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1261" r:id="rId4"/>
    <p:sldId id="1264" r:id="rId5"/>
    <p:sldId id="1265" r:id="rId6"/>
    <p:sldId id="1337" r:id="rId7"/>
    <p:sldId id="1564" r:id="rId8"/>
    <p:sldId id="263" r:id="rId9"/>
    <p:sldId id="1577" r:id="rId10"/>
    <p:sldId id="303" r:id="rId11"/>
    <p:sldId id="1573" r:id="rId12"/>
    <p:sldId id="1565" r:id="rId13"/>
    <p:sldId id="293" r:id="rId14"/>
    <p:sldId id="300" r:id="rId15"/>
    <p:sldId id="324" r:id="rId16"/>
    <p:sldId id="272" r:id="rId17"/>
    <p:sldId id="330" r:id="rId18"/>
    <p:sldId id="1578" r:id="rId19"/>
    <p:sldId id="302" r:id="rId20"/>
    <p:sldId id="333" r:id="rId21"/>
    <p:sldId id="1574" r:id="rId22"/>
    <p:sldId id="325" r:id="rId23"/>
    <p:sldId id="408" r:id="rId24"/>
    <p:sldId id="259" r:id="rId25"/>
    <p:sldId id="260" r:id="rId26"/>
    <p:sldId id="1575" r:id="rId27"/>
    <p:sldId id="1343" r:id="rId28"/>
    <p:sldId id="1334" r:id="rId29"/>
    <p:sldId id="1579" r:id="rId30"/>
    <p:sldId id="1576" r:id="rId31"/>
    <p:sldId id="328" r:id="rId32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6"/>
    <p:restoredTop sz="94649"/>
  </p:normalViewPr>
  <p:slideViewPr>
    <p:cSldViewPr snapToGrid="0" snapToObjects="1">
      <p:cViewPr varScale="1">
        <p:scale>
          <a:sx n="85" d="100"/>
          <a:sy n="85" d="100"/>
        </p:scale>
        <p:origin x="176" y="8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R:Users:wangzj:Downloads:&#230;&#149;&#133;&#233;&#154;&#156;&#230;&#177;&#135;&#230;&#128;&#18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R:Users:wangzj:Downloads:&#230;&#149;&#133;&#233;&#154;&#156;&#230;&#177;&#135;&#230;&#128;&#18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3%20ADS\2%20&#36229;&#23548;&#21152;&#36895;&#22120;\9%20&#21152;&#36895;&#22120;&#36816;&#34892;\25MeV&#31283;&#23450;&#24615;&#32479;&#35745;\20170616\&#30011;&#22270;\&#33108;&#20307;&#33073;&#29615;&#27425;&#25968;&#32479;&#35745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3%20ADS\2%20&#36229;&#23548;&#21152;&#36895;&#22120;\9%20&#21152;&#36895;&#22120;&#36816;&#34892;\25MeV&#31283;&#23450;&#24615;&#32479;&#35745;\20170616\&#30011;&#22270;\&#33108;&#20307;&#33073;&#29615;&#27425;&#25968;&#32479;&#35745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&#36817;&#29289;&#25152;\ttc\&#26032;&#25972;&#20307;&#31995;&#32479;&#23376;&#31995;&#32479;&#25925;&#38556;&#32479;&#35745;&#25968;&#25454;&#24211;&#65288;&#21247;&#21024;&#652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zhangsh/Desktop/CM2-3&#36793;&#24102;&#27979;&#35797;&#32467;&#2652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/TOSHIBA/CM2-3&#36793;&#24102;&#27979;&#35797;&#32467;&#2652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Trips @ Usage of Solid-State Amplifier</a:t>
            </a:r>
            <a:r>
              <a:rPr lang="zh-CN" altLang="en-US" dirty="0"/>
              <a:t>（</a:t>
            </a:r>
            <a:r>
              <a:rPr lang="en-US" altLang="zh-CN" dirty="0"/>
              <a:t>108</a:t>
            </a:r>
            <a:r>
              <a:rPr lang="en-US" altLang="zh-CN" baseline="0" dirty="0"/>
              <a:t> times</a:t>
            </a:r>
            <a:r>
              <a:rPr lang="zh-CN" altLang="en-US" dirty="0"/>
              <a:t>）</a:t>
            </a:r>
          </a:p>
        </c:rich>
      </c:tx>
      <c:layout>
        <c:manualLayout>
          <c:xMode val="edge"/>
          <c:yMode val="edge"/>
          <c:x val="5.7166475249751415E-2"/>
          <c:y val="2.0795101525533561E-2"/>
        </c:manualLayout>
      </c:layout>
      <c:overlay val="0"/>
    </c:title>
    <c:autoTitleDeleted val="0"/>
    <c:view3D>
      <c:rotX val="30"/>
      <c:rotY val="0"/>
      <c:rAngAx val="0"/>
      <c:perspective val="2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64831074353694E-2"/>
          <c:y val="0.31131007003917799"/>
          <c:w val="0.55986729379761602"/>
          <c:h val="0.66279265756819505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'trips solid'!$M$1:$M$3</c:f>
              <c:strCache>
                <c:ptCount val="3"/>
                <c:pt idx="0">
                  <c:v>Power Source Error</c:v>
                </c:pt>
                <c:pt idx="1">
                  <c:v>Cavity</c:v>
                </c:pt>
                <c:pt idx="2">
                  <c:v>Human error</c:v>
                </c:pt>
              </c:strCache>
            </c:strRef>
          </c:cat>
          <c:val>
            <c:numRef>
              <c:f>'trips solid'!$N$1:$N$3</c:f>
              <c:numCache>
                <c:formatCode>General</c:formatCode>
                <c:ptCount val="3"/>
                <c:pt idx="0">
                  <c:v>31</c:v>
                </c:pt>
                <c:pt idx="1">
                  <c:v>75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7-4F41-B2D1-0BDE988D5B9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2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Trips</a:t>
            </a:r>
            <a:r>
              <a:rPr lang="en-US" altLang="zh-CN" baseline="0" dirty="0"/>
              <a:t> @ </a:t>
            </a:r>
            <a:r>
              <a:rPr lang="en-US" altLang="zh-CN" baseline="0" dirty="0" err="1"/>
              <a:t>Useage</a:t>
            </a:r>
            <a:r>
              <a:rPr lang="en-US" altLang="zh-CN" baseline="0" dirty="0"/>
              <a:t> of </a:t>
            </a:r>
            <a:r>
              <a:rPr lang="en-US" altLang="zh-CN" baseline="0" dirty="0" err="1"/>
              <a:t>Tetrode</a:t>
            </a:r>
            <a:r>
              <a:rPr lang="en-US" altLang="zh-CN" baseline="0" dirty="0"/>
              <a:t> Amplifier</a:t>
            </a:r>
            <a:r>
              <a:rPr lang="zh-CN" altLang="en-US" baseline="0" dirty="0"/>
              <a:t>（</a:t>
            </a:r>
            <a:r>
              <a:rPr lang="en-US" altLang="zh-CN" baseline="0" dirty="0"/>
              <a:t>288 times</a:t>
            </a:r>
            <a:r>
              <a:rPr lang="zh-CN" altLang="en-US" baseline="0" dirty="0"/>
              <a:t>）</a:t>
            </a:r>
            <a:endParaRPr lang="zh-CN" dirty="0"/>
          </a:p>
        </c:rich>
      </c:tx>
      <c:layout>
        <c:manualLayout>
          <c:xMode val="edge"/>
          <c:yMode val="edge"/>
          <c:x val="0.3100704647213216"/>
          <c:y val="2.1246347552102904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766929133858298E-2"/>
          <c:y val="0.24522221558888399"/>
          <c:w val="0.50709087540527997"/>
          <c:h val="0.704875429600754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6.3899212598425195E-2"/>
                  <c:y val="-1.60391521670103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67-0B47-A6AE-B364E97908CC}"/>
                </c:ext>
              </c:extLst>
            </c:dLbl>
            <c:dLbl>
              <c:idx val="1"/>
              <c:layout>
                <c:manualLayout>
                  <c:x val="-2.5963625135093406E-2"/>
                  <c:y val="2.886057009136598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67-0B47-A6AE-B364E97908CC}"/>
                </c:ext>
              </c:extLst>
            </c:dLbl>
            <c:dLbl>
              <c:idx val="2"/>
              <c:layout>
                <c:manualLayout>
                  <c:x val="1.2947105141269106E-2"/>
                  <c:y val="-1.131443289483325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67-0B47-A6AE-B364E97908CC}"/>
                </c:ext>
              </c:extLst>
            </c:dLbl>
            <c:dLbl>
              <c:idx val="3"/>
              <c:layout>
                <c:manualLayout>
                  <c:x val="0.22910829087540535"/>
                  <c:y val="-1.569118049056645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67-0B47-A6AE-B364E97908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'trips tetrode'!$O$1:$O$4</c:f>
              <c:strCache>
                <c:ptCount val="4"/>
                <c:pt idx="0">
                  <c:v>Power Source Error</c:v>
                </c:pt>
                <c:pt idx="1">
                  <c:v>Cavity</c:v>
                </c:pt>
                <c:pt idx="2">
                  <c:v>Interrruption of Power Supply</c:v>
                </c:pt>
                <c:pt idx="3">
                  <c:v>Human Error</c:v>
                </c:pt>
              </c:strCache>
            </c:strRef>
          </c:cat>
          <c:val>
            <c:numRef>
              <c:f>'trips tetrode'!$P$1:$P$4</c:f>
              <c:numCache>
                <c:formatCode>General</c:formatCode>
                <c:ptCount val="4"/>
                <c:pt idx="0">
                  <c:v>256</c:v>
                </c:pt>
                <c:pt idx="1">
                  <c:v>26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44-B845-8DA6-3562343843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306197313571098"/>
          <c:y val="0.37530737536265302"/>
          <c:w val="0.31870273274664201"/>
          <c:h val="0.430976311859253"/>
        </c:manualLayout>
      </c:layout>
      <c:overlay val="0"/>
      <c:txPr>
        <a:bodyPr/>
        <a:lstStyle/>
        <a:p>
          <a:pPr>
            <a:defRPr sz="1200" kern="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5217717364913E-2"/>
          <c:y val="6.25E-2"/>
          <c:w val="0.62945704786296697"/>
          <c:h val="0.9375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Hans" baseline="0"/>
                      <a:t>Vacuum</a:t>
                    </a:r>
                    <a:r>
                      <a:rPr lang="en-US" altLang="zh-CN" baseline="0"/>
                      <a:t>, </a:t>
                    </a:r>
                    <a:fld id="{E36FAA83-E9C4-0946-A30B-DC2948378026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1C7C618A-79D2-3A4A-AC83-367D73B43B91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CB-B44C-8543-754791C355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Hans" baseline="0"/>
                      <a:t>cooling</a:t>
                    </a:r>
                    <a:r>
                      <a:rPr lang="en-US" altLang="zh-CN" baseline="0"/>
                      <a:t>, </a:t>
                    </a:r>
                    <a:fld id="{D42D6035-B0E7-6342-B4E2-7CCD287662D7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948F7850-450E-8A46-AF68-C16C603CE358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CB-B44C-8543-754791C355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zh-Hans"/>
                      <a:t>Acr</a:t>
                    </a:r>
                    <a:r>
                      <a:rPr lang="en-US" altLang="zh-CN" baseline="0"/>
                      <a:t>, </a:t>
                    </a:r>
                    <a:fld id="{208EE3CD-A5E7-7D4A-9E3A-C6E0B53B840A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DDE9765B-AACE-C341-BA38-DC87B2624DA9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DCB-B44C-8543-754791C3554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工作表1!$A$1:$A$3</c:f>
              <c:strCache>
                <c:ptCount val="3"/>
                <c:pt idx="0">
                  <c:v>真空保护</c:v>
                </c:pt>
                <c:pt idx="1">
                  <c:v>腔体水冷</c:v>
                </c:pt>
                <c:pt idx="2">
                  <c:v>打火</c:v>
                </c:pt>
              </c:strCache>
            </c:strRef>
          </c:cat>
          <c:val>
            <c:numRef>
              <c:f>工作表1!$E$1:$E$3</c:f>
              <c:numCache>
                <c:formatCode>General</c:formatCode>
                <c:ptCount val="3"/>
                <c:pt idx="0">
                  <c:v>30</c:v>
                </c:pt>
                <c:pt idx="1">
                  <c:v>36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9-C943-AD63-33E3260CC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38757655293101"/>
          <c:y val="0.35764909594633998"/>
          <c:w val="0.28328296392037439"/>
          <c:h val="0.31247922134733203"/>
        </c:manualLayout>
      </c:layout>
      <c:overlay val="0"/>
      <c:txPr>
        <a:bodyPr/>
        <a:lstStyle/>
        <a:p>
          <a:pPr>
            <a:defRPr sz="14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CM1-CM3 脱环原因</c:v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780-C648-AF54-30A2809E835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780-C648-AF54-30A2809E835C}"/>
              </c:ext>
            </c:extLst>
          </c:dPt>
          <c:dLbls>
            <c:dLbl>
              <c:idx val="0"/>
              <c:layout>
                <c:manualLayout>
                  <c:x val="-0.1203546841320513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800" b="0" i="0" u="none" strike="noStrike" baseline="0" dirty="0">
                        <a:effectLst/>
                      </a:rPr>
                      <a:t>Vacuum </a:t>
                    </a:r>
                    <a:r>
                      <a:rPr lang="zh-CN" altLang="en-US" sz="800" b="0" i="0" u="none" strike="noStrike" baseline="0" dirty="0">
                        <a:effectLst/>
                      </a:rPr>
                      <a:t>（</a:t>
                    </a:r>
                    <a:r>
                      <a:rPr lang="en-US" altLang="zh-CN" sz="800" b="0" i="0" u="none" strike="noStrike" baseline="0" dirty="0">
                        <a:effectLst/>
                      </a:rPr>
                      <a:t>cavity &amp; coupler</a:t>
                    </a:r>
                    <a:r>
                      <a:rPr lang="zh-CN" altLang="en-US" sz="800" b="0" i="0" u="none" strike="noStrike" baseline="0" dirty="0">
                        <a:effectLst/>
                      </a:rPr>
                      <a:t>）</a:t>
                    </a:r>
                    <a:r>
                      <a:rPr lang="en-US" altLang="zh-CN" sz="800" b="0" i="0" u="none" strike="noStrike" baseline="0" dirty="0">
                        <a:effectLst/>
                      </a:rPr>
                      <a:t> </a:t>
                    </a:r>
                    <a:r>
                      <a:rPr lang="en-US" altLang="zh-CN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80-C648-AF54-30A2809E835C}"/>
                </c:ext>
              </c:extLst>
            </c:dLbl>
            <c:dLbl>
              <c:idx val="1"/>
              <c:layout>
                <c:manualLayout>
                  <c:x val="-5.1827499225827016E-3"/>
                  <c:y val="-8.0585819312550405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T cavity
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80-C648-AF54-30A2809E835C}"/>
                </c:ext>
              </c:extLst>
            </c:dLbl>
            <c:dLbl>
              <c:idx val="2"/>
              <c:layout>
                <c:manualLayout>
                  <c:x val="9.3100840917222122E-2"/>
                  <c:y val="7.4029267655930219E-3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Vacuum coupler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80-C648-AF54-30A2809E835C}"/>
                </c:ext>
              </c:extLst>
            </c:dLbl>
            <c:dLbl>
              <c:idx val="3"/>
              <c:layout>
                <c:manualLayout>
                  <c:x val="0.13158460432995703"/>
                  <c:y val="0.11860603348204921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800" b="0" i="0" u="none" strike="noStrike" baseline="0" dirty="0">
                        <a:effectLst/>
                      </a:rPr>
                      <a:t>Pt signal drop</a:t>
                    </a:r>
                    <a:r>
                      <a:rPr lang="en-US" altLang="zh-CN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80-C648-AF54-30A2809E835C}"/>
                </c:ext>
              </c:extLst>
            </c:dLbl>
            <c:dLbl>
              <c:idx val="4"/>
              <c:layout>
                <c:manualLayout>
                  <c:x val="0.11989053344276983"/>
                  <c:y val="-0.26832491853260793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Phase shift
86%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80-C648-AF54-30A2809E835C}"/>
                </c:ext>
              </c:extLst>
            </c:dLbl>
            <c:dLbl>
              <c:idx val="8"/>
              <c:layout>
                <c:manualLayout>
                  <c:x val="0.13201640878806234"/>
                  <c:y val="-0.219101578412718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80-C648-AF54-30A2809E83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'脱环原因统计（调束）'!$E$1:$I$1</c:f>
              <c:strCache>
                <c:ptCount val="5"/>
                <c:pt idx="0">
                  <c:v>耦合器与腔真空</c:v>
                </c:pt>
                <c:pt idx="1">
                  <c:v>腔体温度</c:v>
                </c:pt>
                <c:pt idx="2">
                  <c:v>耦合器夹层真空</c:v>
                </c:pt>
                <c:pt idx="3">
                  <c:v>Pt闪断</c:v>
                </c:pt>
                <c:pt idx="4">
                  <c:v>相位不稳脱环</c:v>
                </c:pt>
              </c:strCache>
            </c:strRef>
          </c:cat>
          <c:val>
            <c:numRef>
              <c:f>'脱环原因统计（调束）'!$E$19:$I$19</c:f>
              <c:numCache>
                <c:formatCode>General</c:formatCode>
                <c:ptCount val="5"/>
                <c:pt idx="0">
                  <c:v>28</c:v>
                </c:pt>
                <c:pt idx="1">
                  <c:v>2</c:v>
                </c:pt>
                <c:pt idx="2">
                  <c:v>8</c:v>
                </c:pt>
                <c:pt idx="3">
                  <c:v>28</c:v>
                </c:pt>
                <c:pt idx="4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80-C648-AF54-30A2809E835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CM1-CM3 脱环原因</c:v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AA6-F145-B4BE-03465855F9A1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AA6-F145-B4BE-03465855F9A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CN" dirty="0"/>
                      <a:t>Vacuum </a:t>
                    </a:r>
                    <a:r>
                      <a:rPr lang="zh-CN" altLang="en-US" dirty="0"/>
                      <a:t>（</a:t>
                    </a:r>
                    <a:r>
                      <a:rPr lang="en-US" altLang="zh-CN" dirty="0"/>
                      <a:t>cavity &amp; coupler</a:t>
                    </a:r>
                    <a:r>
                      <a:rPr lang="zh-CN" altLang="en-US" dirty="0"/>
                      <a:t>）</a:t>
                    </a:r>
                    <a:r>
                      <a:rPr lang="en-US" altLang="zh-CN" dirty="0"/>
                      <a:t> 
16%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A6-F145-B4BE-03465855F9A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en-US"/>
                      <a:t>ARC
3%</a:t>
                    </a:r>
                    <a:endParaRPr lang="en-US" altLang="zh-CN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A6-F145-B4BE-03465855F9A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zh-CN"/>
                      <a:t>T cavity
</a:t>
                    </a:r>
                    <a:r>
                      <a:rPr lang="en-US" altLang="zh-CN" dirty="0"/>
                      <a:t>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A6-F145-B4BE-03465855F9A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zh-CN" sz="800" b="0" i="0" u="none" strike="noStrike" baseline="0">
                        <a:effectLst/>
                      </a:rPr>
                      <a:t>Vacuum coupler</a:t>
                    </a:r>
                    <a:r>
                      <a:rPr lang="en-US" altLang="zh-CN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A6-F145-B4BE-03465855F9A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zh-CN" sz="800" b="0" i="0" u="none" strike="noStrike" baseline="0" dirty="0">
                        <a:effectLst/>
                      </a:rPr>
                      <a:t>T coupler Transfer</a:t>
                    </a:r>
                    <a:r>
                      <a:rPr lang="en-US" altLang="zh-CN" dirty="0"/>
                      <a:t>
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A6-F145-B4BE-03465855F9A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zh-CN"/>
                      <a:t>quench
</a:t>
                    </a:r>
                    <a:r>
                      <a:rPr lang="en-US" altLang="zh-CN" dirty="0"/>
                      <a:t>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A6-F145-B4BE-03465855F9A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zh-CN" dirty="0"/>
                      <a:t>He Pressure shift</a:t>
                    </a:r>
                    <a:r>
                      <a:rPr lang="en-US" altLang="zh-CN" baseline="0" dirty="0"/>
                      <a:t> </a:t>
                    </a:r>
                    <a:r>
                      <a:rPr lang="en-US" altLang="zh-CN" dirty="0"/>
                      <a:t>
17%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AA6-F145-B4BE-03465855F9A1}"/>
                </c:ext>
              </c:extLst>
            </c:dLbl>
            <c:dLbl>
              <c:idx val="7"/>
              <c:layout>
                <c:manualLayout>
                  <c:x val="-6.5107398958307777E-2"/>
                  <c:y val="-7.9128085731446952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/>
                      <a:t>Pt</a:t>
                    </a:r>
                    <a:r>
                      <a:rPr lang="en-US" altLang="zh-CN" baseline="0" dirty="0"/>
                      <a:t> signal drop </a:t>
                    </a:r>
                    <a:r>
                      <a:rPr lang="en-US" altLang="zh-CN" dirty="0"/>
                      <a:t>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A6-F145-B4BE-03465855F9A1}"/>
                </c:ext>
              </c:extLst>
            </c:dLbl>
            <c:dLbl>
              <c:idx val="8"/>
              <c:layout>
                <c:manualLayout>
                  <c:x val="0.23189753150015127"/>
                  <c:y val="-1.779889445921274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dirty="0"/>
                      <a:t>Phase shift
48%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A6-F145-B4BE-03465855F9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'脱环原因统计（腔体测试）'!$E$1:$M$1</c:f>
              <c:strCache>
                <c:ptCount val="9"/>
                <c:pt idx="0">
                  <c:v>耦合器与腔真空</c:v>
                </c:pt>
                <c:pt idx="1">
                  <c:v>腔体ARC</c:v>
                </c:pt>
                <c:pt idx="2">
                  <c:v>腔体温度</c:v>
                </c:pt>
                <c:pt idx="3">
                  <c:v>耦合器夹层真空</c:v>
                </c:pt>
                <c:pt idx="4">
                  <c:v>T型盒温度</c:v>
                </c:pt>
                <c:pt idx="5">
                  <c:v>失超快保护</c:v>
                </c:pt>
                <c:pt idx="6">
                  <c:v>氦压波动</c:v>
                </c:pt>
                <c:pt idx="7">
                  <c:v>Pt闪断</c:v>
                </c:pt>
                <c:pt idx="8">
                  <c:v>相位不稳脱环</c:v>
                </c:pt>
              </c:strCache>
            </c:strRef>
          </c:cat>
          <c:val>
            <c:numRef>
              <c:f>'脱环原因统计（腔体测试）'!$E$19:$M$19</c:f>
              <c:numCache>
                <c:formatCode>General</c:formatCode>
                <c:ptCount val="9"/>
                <c:pt idx="0">
                  <c:v>29</c:v>
                </c:pt>
                <c:pt idx="1">
                  <c:v>5</c:v>
                </c:pt>
                <c:pt idx="2">
                  <c:v>2</c:v>
                </c:pt>
                <c:pt idx="3">
                  <c:v>10</c:v>
                </c:pt>
                <c:pt idx="4">
                  <c:v>1</c:v>
                </c:pt>
                <c:pt idx="5">
                  <c:v>11</c:v>
                </c:pt>
                <c:pt idx="6">
                  <c:v>30</c:v>
                </c:pt>
                <c:pt idx="7">
                  <c:v>5</c:v>
                </c:pt>
                <c:pt idx="8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AA6-F145-B4BE-03465855F9A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'phase trip统计'!$B$1</c:f>
              <c:strCache>
                <c:ptCount val="1"/>
                <c:pt idx="0">
                  <c:v>Phase Trips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'phase trip统计'!$A$2:$A$19</c:f>
              <c:strCache>
                <c:ptCount val="18"/>
                <c:pt idx="0">
                  <c:v>cm1-1</c:v>
                </c:pt>
                <c:pt idx="1">
                  <c:v>cm1-2</c:v>
                </c:pt>
                <c:pt idx="2">
                  <c:v>cm1-3</c:v>
                </c:pt>
                <c:pt idx="3">
                  <c:v>cm1-4</c:v>
                </c:pt>
                <c:pt idx="4">
                  <c:v>cm1-5</c:v>
                </c:pt>
                <c:pt idx="5">
                  <c:v>cm1-6</c:v>
                </c:pt>
                <c:pt idx="6">
                  <c:v>cm2-1</c:v>
                </c:pt>
                <c:pt idx="7">
                  <c:v>cm2-2</c:v>
                </c:pt>
                <c:pt idx="8">
                  <c:v>cm2-3</c:v>
                </c:pt>
                <c:pt idx="9">
                  <c:v>cm2-4</c:v>
                </c:pt>
                <c:pt idx="10">
                  <c:v>cm2-5</c:v>
                </c:pt>
                <c:pt idx="11">
                  <c:v>cm2-6</c:v>
                </c:pt>
                <c:pt idx="12">
                  <c:v>cm3-1</c:v>
                </c:pt>
                <c:pt idx="13">
                  <c:v>cm3-2</c:v>
                </c:pt>
                <c:pt idx="14">
                  <c:v>cm3-3</c:v>
                </c:pt>
                <c:pt idx="15">
                  <c:v>cm3-4</c:v>
                </c:pt>
                <c:pt idx="16">
                  <c:v>cm3-5</c:v>
                </c:pt>
                <c:pt idx="17">
                  <c:v>cm4</c:v>
                </c:pt>
              </c:strCache>
            </c:strRef>
          </c:cat>
          <c:val>
            <c:numRef>
              <c:f>'phase trip统计'!$B$2:$B$19</c:f>
              <c:numCache>
                <c:formatCode>General</c:formatCode>
                <c:ptCount val="18"/>
                <c:pt idx="0">
                  <c:v>1</c:v>
                </c:pt>
                <c:pt idx="1">
                  <c:v>11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30</c:v>
                </c:pt>
                <c:pt idx="9">
                  <c:v>1</c:v>
                </c:pt>
                <c:pt idx="10">
                  <c:v>9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F-5747-8713-E7B355FB5880}"/>
            </c:ext>
          </c:extLst>
        </c:ser>
        <c:ser>
          <c:idx val="1"/>
          <c:order val="1"/>
          <c:tx>
            <c:strRef>
              <c:f>'phase trip统计'!$C$1</c:f>
              <c:strCache>
                <c:ptCount val="1"/>
                <c:pt idx="0">
                  <c:v>Ep(MV/m)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'phase trip统计'!$A$2:$A$19</c:f>
              <c:strCache>
                <c:ptCount val="18"/>
                <c:pt idx="0">
                  <c:v>cm1-1</c:v>
                </c:pt>
                <c:pt idx="1">
                  <c:v>cm1-2</c:v>
                </c:pt>
                <c:pt idx="2">
                  <c:v>cm1-3</c:v>
                </c:pt>
                <c:pt idx="3">
                  <c:v>cm1-4</c:v>
                </c:pt>
                <c:pt idx="4">
                  <c:v>cm1-5</c:v>
                </c:pt>
                <c:pt idx="5">
                  <c:v>cm1-6</c:v>
                </c:pt>
                <c:pt idx="6">
                  <c:v>cm2-1</c:v>
                </c:pt>
                <c:pt idx="7">
                  <c:v>cm2-2</c:v>
                </c:pt>
                <c:pt idx="8">
                  <c:v>cm2-3</c:v>
                </c:pt>
                <c:pt idx="9">
                  <c:v>cm2-4</c:v>
                </c:pt>
                <c:pt idx="10">
                  <c:v>cm2-5</c:v>
                </c:pt>
                <c:pt idx="11">
                  <c:v>cm2-6</c:v>
                </c:pt>
                <c:pt idx="12">
                  <c:v>cm3-1</c:v>
                </c:pt>
                <c:pt idx="13">
                  <c:v>cm3-2</c:v>
                </c:pt>
                <c:pt idx="14">
                  <c:v>cm3-3</c:v>
                </c:pt>
                <c:pt idx="15">
                  <c:v>cm3-4</c:v>
                </c:pt>
                <c:pt idx="16">
                  <c:v>cm3-5</c:v>
                </c:pt>
                <c:pt idx="17">
                  <c:v>cm4</c:v>
                </c:pt>
              </c:strCache>
            </c:strRef>
          </c:cat>
          <c:val>
            <c:numRef>
              <c:f>'phase trip统计'!$C$2:$C$19</c:f>
              <c:numCache>
                <c:formatCode>General</c:formatCode>
                <c:ptCount val="18"/>
                <c:pt idx="0">
                  <c:v>18</c:v>
                </c:pt>
                <c:pt idx="1">
                  <c:v>18</c:v>
                </c:pt>
                <c:pt idx="2">
                  <c:v>20.09</c:v>
                </c:pt>
                <c:pt idx="3">
                  <c:v>27</c:v>
                </c:pt>
                <c:pt idx="4">
                  <c:v>22.44</c:v>
                </c:pt>
                <c:pt idx="5">
                  <c:v>24.74</c:v>
                </c:pt>
                <c:pt idx="6">
                  <c:v>29.94</c:v>
                </c:pt>
                <c:pt idx="7">
                  <c:v>28.64</c:v>
                </c:pt>
                <c:pt idx="8">
                  <c:v>30</c:v>
                </c:pt>
                <c:pt idx="9">
                  <c:v>30</c:v>
                </c:pt>
                <c:pt idx="10">
                  <c:v>22.14</c:v>
                </c:pt>
                <c:pt idx="11">
                  <c:v>18</c:v>
                </c:pt>
                <c:pt idx="12">
                  <c:v>12</c:v>
                </c:pt>
                <c:pt idx="13">
                  <c:v>12</c:v>
                </c:pt>
                <c:pt idx="14">
                  <c:v>20</c:v>
                </c:pt>
                <c:pt idx="15">
                  <c:v>20.07</c:v>
                </c:pt>
                <c:pt idx="16">
                  <c:v>13.95</c:v>
                </c:pt>
                <c:pt idx="1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3F-5747-8713-E7B355FB5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571376"/>
        <c:axId val="163571936"/>
      </c:barChart>
      <c:catAx>
        <c:axId val="163571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V Boli" panose="02000500030200090000" charset="0"/>
                <a:cs typeface="Times New Roman" panose="02020603050405020304" pitchFamily="18" charset="0"/>
                <a:sym typeface="MV Boli" panose="02000500030200090000" charset="0"/>
              </a:defRPr>
            </a:pPr>
            <a:endParaRPr lang="zh-CN"/>
          </a:p>
        </c:txPr>
        <c:crossAx val="163571936"/>
        <c:crosses val="autoZero"/>
        <c:auto val="1"/>
        <c:lblAlgn val="ctr"/>
        <c:lblOffset val="100"/>
        <c:noMultiLvlLbl val="0"/>
      </c:catAx>
      <c:valAx>
        <c:axId val="16357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V Boli" panose="02000500030200090000" charset="0"/>
                <a:cs typeface="Times New Roman" panose="02020603050405020304" pitchFamily="18" charset="0"/>
                <a:sym typeface="MV Boli" panose="02000500030200090000" charset="0"/>
              </a:defRPr>
            </a:pPr>
            <a:endParaRPr lang="zh-CN"/>
          </a:p>
        </c:txPr>
        <c:crossAx val="163571376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V Boli" panose="02000500030200090000" charset="0"/>
                <a:cs typeface="Times New Roman" panose="02020603050405020304" pitchFamily="18" charset="0"/>
                <a:sym typeface="MV Boli" panose="02000500030200090000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V Boli" panose="02000500030200090000" charset="0"/>
                <a:cs typeface="Times New Roman" panose="02020603050405020304" pitchFamily="18" charset="0"/>
                <a:sym typeface="MV Boli" panose="02000500030200090000" charset="0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V Boli" panose="02000500030200090000" charset="0"/>
              <a:cs typeface="Times New Roman" panose="02020603050405020304" pitchFamily="18" charset="0"/>
              <a:sym typeface="MV Boli" panose="02000500030200090000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800">
          <a:latin typeface="Times New Roman" panose="02020603050405020304" pitchFamily="18" charset="0"/>
          <a:ea typeface="MV Boli" panose="02000500030200090000" charset="0"/>
          <a:cs typeface="Times New Roman" panose="02020603050405020304" pitchFamily="18" charset="0"/>
          <a:sym typeface="MV Boli" panose="02000500030200090000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7034695377062E-2"/>
          <c:y val="2.4231945265647401E-2"/>
          <c:w val="0.95045532854648695"/>
          <c:h val="0.90711835442039401"/>
        </c:manualLayout>
      </c:layout>
      <c:scatterChart>
        <c:scatterStyle val="smoothMarker"/>
        <c:varyColors val="0"/>
        <c:ser>
          <c:idx val="1"/>
          <c:order val="0"/>
          <c:tx>
            <c:v>水机关机+真空泵停机</c:v>
          </c:tx>
          <c:spPr>
            <a:ln w="28575" cap="rnd" cmpd="sng" algn="ctr">
              <a:solidFill>
                <a:srgbClr val="FF32F3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'[CM2-3边带测试结果.xlsx]Sheet5'!$B:$B</c:f>
              <c:numCache>
                <c:formatCode>General</c:formatCode>
                <c:ptCount val="1048576"/>
                <c:pt idx="0">
                  <c:v>-254</c:v>
                </c:pt>
                <c:pt idx="1">
                  <c:v>-253</c:v>
                </c:pt>
                <c:pt idx="2">
                  <c:v>-252</c:v>
                </c:pt>
                <c:pt idx="3">
                  <c:v>-251</c:v>
                </c:pt>
                <c:pt idx="4">
                  <c:v>-250</c:v>
                </c:pt>
                <c:pt idx="5">
                  <c:v>-249</c:v>
                </c:pt>
                <c:pt idx="6">
                  <c:v>-248</c:v>
                </c:pt>
                <c:pt idx="7">
                  <c:v>-247</c:v>
                </c:pt>
                <c:pt idx="8">
                  <c:v>-246</c:v>
                </c:pt>
                <c:pt idx="9">
                  <c:v>-245</c:v>
                </c:pt>
                <c:pt idx="10">
                  <c:v>-244</c:v>
                </c:pt>
                <c:pt idx="11">
                  <c:v>-243</c:v>
                </c:pt>
                <c:pt idx="12">
                  <c:v>-242</c:v>
                </c:pt>
                <c:pt idx="13">
                  <c:v>-241</c:v>
                </c:pt>
                <c:pt idx="14">
                  <c:v>-240</c:v>
                </c:pt>
                <c:pt idx="15">
                  <c:v>-239</c:v>
                </c:pt>
                <c:pt idx="16">
                  <c:v>-238</c:v>
                </c:pt>
                <c:pt idx="17">
                  <c:v>-237</c:v>
                </c:pt>
                <c:pt idx="18">
                  <c:v>-236</c:v>
                </c:pt>
                <c:pt idx="19">
                  <c:v>-235</c:v>
                </c:pt>
                <c:pt idx="20">
                  <c:v>-234</c:v>
                </c:pt>
                <c:pt idx="21">
                  <c:v>-233</c:v>
                </c:pt>
                <c:pt idx="22">
                  <c:v>-232</c:v>
                </c:pt>
                <c:pt idx="23">
                  <c:v>-231</c:v>
                </c:pt>
                <c:pt idx="24">
                  <c:v>-230</c:v>
                </c:pt>
                <c:pt idx="25">
                  <c:v>-229</c:v>
                </c:pt>
                <c:pt idx="26">
                  <c:v>-228</c:v>
                </c:pt>
                <c:pt idx="27">
                  <c:v>-227</c:v>
                </c:pt>
                <c:pt idx="28">
                  <c:v>-226</c:v>
                </c:pt>
                <c:pt idx="29">
                  <c:v>-225</c:v>
                </c:pt>
                <c:pt idx="30">
                  <c:v>-224</c:v>
                </c:pt>
                <c:pt idx="31">
                  <c:v>-223</c:v>
                </c:pt>
                <c:pt idx="32">
                  <c:v>-222</c:v>
                </c:pt>
                <c:pt idx="33">
                  <c:v>-221</c:v>
                </c:pt>
                <c:pt idx="34">
                  <c:v>-220</c:v>
                </c:pt>
                <c:pt idx="35">
                  <c:v>-219</c:v>
                </c:pt>
                <c:pt idx="36">
                  <c:v>-218</c:v>
                </c:pt>
                <c:pt idx="37">
                  <c:v>-217</c:v>
                </c:pt>
                <c:pt idx="38">
                  <c:v>-216</c:v>
                </c:pt>
                <c:pt idx="39">
                  <c:v>-215</c:v>
                </c:pt>
                <c:pt idx="40">
                  <c:v>-214</c:v>
                </c:pt>
                <c:pt idx="41">
                  <c:v>-213</c:v>
                </c:pt>
                <c:pt idx="42">
                  <c:v>-212</c:v>
                </c:pt>
                <c:pt idx="43">
                  <c:v>-211</c:v>
                </c:pt>
                <c:pt idx="44">
                  <c:v>-210</c:v>
                </c:pt>
                <c:pt idx="45">
                  <c:v>-209</c:v>
                </c:pt>
                <c:pt idx="46">
                  <c:v>-208</c:v>
                </c:pt>
                <c:pt idx="47">
                  <c:v>-207</c:v>
                </c:pt>
                <c:pt idx="48">
                  <c:v>-206</c:v>
                </c:pt>
                <c:pt idx="49">
                  <c:v>-205</c:v>
                </c:pt>
                <c:pt idx="50">
                  <c:v>-204</c:v>
                </c:pt>
                <c:pt idx="51">
                  <c:v>-203</c:v>
                </c:pt>
                <c:pt idx="52">
                  <c:v>-202</c:v>
                </c:pt>
                <c:pt idx="53">
                  <c:v>-201</c:v>
                </c:pt>
                <c:pt idx="54">
                  <c:v>-200</c:v>
                </c:pt>
                <c:pt idx="55">
                  <c:v>-199</c:v>
                </c:pt>
                <c:pt idx="56">
                  <c:v>-198</c:v>
                </c:pt>
                <c:pt idx="57">
                  <c:v>-197</c:v>
                </c:pt>
                <c:pt idx="58">
                  <c:v>-196</c:v>
                </c:pt>
                <c:pt idx="59">
                  <c:v>-195</c:v>
                </c:pt>
                <c:pt idx="60">
                  <c:v>-194</c:v>
                </c:pt>
                <c:pt idx="61">
                  <c:v>-193</c:v>
                </c:pt>
                <c:pt idx="62">
                  <c:v>-192</c:v>
                </c:pt>
                <c:pt idx="63">
                  <c:v>-191</c:v>
                </c:pt>
                <c:pt idx="64">
                  <c:v>-190</c:v>
                </c:pt>
                <c:pt idx="65">
                  <c:v>-189</c:v>
                </c:pt>
                <c:pt idx="66">
                  <c:v>-188</c:v>
                </c:pt>
                <c:pt idx="67">
                  <c:v>-187</c:v>
                </c:pt>
                <c:pt idx="68">
                  <c:v>-186</c:v>
                </c:pt>
                <c:pt idx="69">
                  <c:v>-185</c:v>
                </c:pt>
                <c:pt idx="70">
                  <c:v>-184</c:v>
                </c:pt>
                <c:pt idx="71">
                  <c:v>-183</c:v>
                </c:pt>
                <c:pt idx="72">
                  <c:v>-182</c:v>
                </c:pt>
                <c:pt idx="73">
                  <c:v>-181</c:v>
                </c:pt>
                <c:pt idx="74">
                  <c:v>-180</c:v>
                </c:pt>
                <c:pt idx="75">
                  <c:v>-179</c:v>
                </c:pt>
                <c:pt idx="76">
                  <c:v>-178</c:v>
                </c:pt>
                <c:pt idx="77">
                  <c:v>-177</c:v>
                </c:pt>
                <c:pt idx="78">
                  <c:v>-176</c:v>
                </c:pt>
                <c:pt idx="79">
                  <c:v>-175</c:v>
                </c:pt>
                <c:pt idx="80">
                  <c:v>-174</c:v>
                </c:pt>
                <c:pt idx="81">
                  <c:v>-173</c:v>
                </c:pt>
                <c:pt idx="82">
                  <c:v>-172</c:v>
                </c:pt>
                <c:pt idx="83">
                  <c:v>-171</c:v>
                </c:pt>
                <c:pt idx="84">
                  <c:v>-170</c:v>
                </c:pt>
                <c:pt idx="85">
                  <c:v>-169</c:v>
                </c:pt>
                <c:pt idx="86">
                  <c:v>-168</c:v>
                </c:pt>
                <c:pt idx="87">
                  <c:v>-167</c:v>
                </c:pt>
                <c:pt idx="88">
                  <c:v>-166</c:v>
                </c:pt>
                <c:pt idx="89">
                  <c:v>-165</c:v>
                </c:pt>
                <c:pt idx="90">
                  <c:v>-164</c:v>
                </c:pt>
                <c:pt idx="91">
                  <c:v>-163</c:v>
                </c:pt>
                <c:pt idx="92">
                  <c:v>-162</c:v>
                </c:pt>
                <c:pt idx="93">
                  <c:v>-161</c:v>
                </c:pt>
                <c:pt idx="94">
                  <c:v>-160</c:v>
                </c:pt>
                <c:pt idx="95">
                  <c:v>-159</c:v>
                </c:pt>
                <c:pt idx="96">
                  <c:v>-158</c:v>
                </c:pt>
                <c:pt idx="97">
                  <c:v>-157</c:v>
                </c:pt>
                <c:pt idx="98">
                  <c:v>-156</c:v>
                </c:pt>
                <c:pt idx="99">
                  <c:v>-155</c:v>
                </c:pt>
                <c:pt idx="100">
                  <c:v>-154</c:v>
                </c:pt>
                <c:pt idx="101">
                  <c:v>-153</c:v>
                </c:pt>
                <c:pt idx="102">
                  <c:v>-152</c:v>
                </c:pt>
                <c:pt idx="103">
                  <c:v>-151</c:v>
                </c:pt>
                <c:pt idx="104">
                  <c:v>-150</c:v>
                </c:pt>
                <c:pt idx="105">
                  <c:v>-149</c:v>
                </c:pt>
                <c:pt idx="106">
                  <c:v>-148</c:v>
                </c:pt>
                <c:pt idx="107">
                  <c:v>-147</c:v>
                </c:pt>
                <c:pt idx="108">
                  <c:v>-146</c:v>
                </c:pt>
                <c:pt idx="109">
                  <c:v>-145</c:v>
                </c:pt>
                <c:pt idx="110">
                  <c:v>-144</c:v>
                </c:pt>
                <c:pt idx="111">
                  <c:v>-143</c:v>
                </c:pt>
                <c:pt idx="112">
                  <c:v>-142</c:v>
                </c:pt>
                <c:pt idx="113">
                  <c:v>-141</c:v>
                </c:pt>
                <c:pt idx="114">
                  <c:v>-140</c:v>
                </c:pt>
                <c:pt idx="115">
                  <c:v>-139</c:v>
                </c:pt>
                <c:pt idx="116">
                  <c:v>-138</c:v>
                </c:pt>
                <c:pt idx="117">
                  <c:v>-137</c:v>
                </c:pt>
                <c:pt idx="118">
                  <c:v>-136</c:v>
                </c:pt>
                <c:pt idx="119">
                  <c:v>-135</c:v>
                </c:pt>
                <c:pt idx="120">
                  <c:v>-134</c:v>
                </c:pt>
                <c:pt idx="121">
                  <c:v>-133</c:v>
                </c:pt>
                <c:pt idx="122">
                  <c:v>-132</c:v>
                </c:pt>
                <c:pt idx="123">
                  <c:v>-131</c:v>
                </c:pt>
                <c:pt idx="124">
                  <c:v>-130</c:v>
                </c:pt>
                <c:pt idx="125">
                  <c:v>-129</c:v>
                </c:pt>
                <c:pt idx="126">
                  <c:v>-128</c:v>
                </c:pt>
                <c:pt idx="127">
                  <c:v>-127</c:v>
                </c:pt>
                <c:pt idx="128">
                  <c:v>-126</c:v>
                </c:pt>
                <c:pt idx="129">
                  <c:v>-125</c:v>
                </c:pt>
                <c:pt idx="130">
                  <c:v>-124</c:v>
                </c:pt>
                <c:pt idx="131">
                  <c:v>-123</c:v>
                </c:pt>
                <c:pt idx="132">
                  <c:v>-122</c:v>
                </c:pt>
                <c:pt idx="133">
                  <c:v>-121</c:v>
                </c:pt>
                <c:pt idx="134">
                  <c:v>-120</c:v>
                </c:pt>
                <c:pt idx="135">
                  <c:v>-119</c:v>
                </c:pt>
                <c:pt idx="136">
                  <c:v>-118</c:v>
                </c:pt>
                <c:pt idx="137">
                  <c:v>-117</c:v>
                </c:pt>
                <c:pt idx="138">
                  <c:v>-116</c:v>
                </c:pt>
                <c:pt idx="139">
                  <c:v>-115</c:v>
                </c:pt>
                <c:pt idx="140">
                  <c:v>-114</c:v>
                </c:pt>
                <c:pt idx="141">
                  <c:v>-113</c:v>
                </c:pt>
                <c:pt idx="142">
                  <c:v>-112</c:v>
                </c:pt>
                <c:pt idx="143">
                  <c:v>-111</c:v>
                </c:pt>
                <c:pt idx="144">
                  <c:v>-110</c:v>
                </c:pt>
                <c:pt idx="145">
                  <c:v>-109</c:v>
                </c:pt>
                <c:pt idx="146">
                  <c:v>-108</c:v>
                </c:pt>
                <c:pt idx="147">
                  <c:v>-107</c:v>
                </c:pt>
                <c:pt idx="148">
                  <c:v>-106</c:v>
                </c:pt>
                <c:pt idx="149">
                  <c:v>-105</c:v>
                </c:pt>
                <c:pt idx="150">
                  <c:v>-104</c:v>
                </c:pt>
                <c:pt idx="151">
                  <c:v>-103</c:v>
                </c:pt>
                <c:pt idx="152">
                  <c:v>-102</c:v>
                </c:pt>
                <c:pt idx="153">
                  <c:v>-101</c:v>
                </c:pt>
                <c:pt idx="154">
                  <c:v>-100</c:v>
                </c:pt>
                <c:pt idx="155">
                  <c:v>-99</c:v>
                </c:pt>
                <c:pt idx="156">
                  <c:v>-98</c:v>
                </c:pt>
                <c:pt idx="157">
                  <c:v>-97</c:v>
                </c:pt>
                <c:pt idx="158">
                  <c:v>-96</c:v>
                </c:pt>
                <c:pt idx="159">
                  <c:v>-95</c:v>
                </c:pt>
                <c:pt idx="160">
                  <c:v>-94</c:v>
                </c:pt>
                <c:pt idx="161">
                  <c:v>-93</c:v>
                </c:pt>
                <c:pt idx="162">
                  <c:v>-92</c:v>
                </c:pt>
                <c:pt idx="163">
                  <c:v>-91</c:v>
                </c:pt>
                <c:pt idx="164">
                  <c:v>-90</c:v>
                </c:pt>
                <c:pt idx="165">
                  <c:v>-89</c:v>
                </c:pt>
                <c:pt idx="166">
                  <c:v>-88</c:v>
                </c:pt>
                <c:pt idx="167">
                  <c:v>-87</c:v>
                </c:pt>
                <c:pt idx="168">
                  <c:v>-86</c:v>
                </c:pt>
                <c:pt idx="169">
                  <c:v>-85</c:v>
                </c:pt>
                <c:pt idx="170">
                  <c:v>-84</c:v>
                </c:pt>
                <c:pt idx="171">
                  <c:v>-83</c:v>
                </c:pt>
                <c:pt idx="172">
                  <c:v>-82</c:v>
                </c:pt>
                <c:pt idx="173">
                  <c:v>-81</c:v>
                </c:pt>
                <c:pt idx="174">
                  <c:v>-80</c:v>
                </c:pt>
                <c:pt idx="175">
                  <c:v>-79</c:v>
                </c:pt>
                <c:pt idx="176">
                  <c:v>-78</c:v>
                </c:pt>
                <c:pt idx="177">
                  <c:v>-77</c:v>
                </c:pt>
                <c:pt idx="178">
                  <c:v>-76</c:v>
                </c:pt>
                <c:pt idx="179">
                  <c:v>-75</c:v>
                </c:pt>
                <c:pt idx="180">
                  <c:v>-74</c:v>
                </c:pt>
                <c:pt idx="181">
                  <c:v>-73</c:v>
                </c:pt>
                <c:pt idx="182">
                  <c:v>-72</c:v>
                </c:pt>
                <c:pt idx="183">
                  <c:v>-71</c:v>
                </c:pt>
                <c:pt idx="184">
                  <c:v>-70</c:v>
                </c:pt>
                <c:pt idx="185">
                  <c:v>-69</c:v>
                </c:pt>
                <c:pt idx="186">
                  <c:v>-68</c:v>
                </c:pt>
                <c:pt idx="187">
                  <c:v>-67</c:v>
                </c:pt>
                <c:pt idx="188">
                  <c:v>-66</c:v>
                </c:pt>
                <c:pt idx="189">
                  <c:v>-65</c:v>
                </c:pt>
                <c:pt idx="190">
                  <c:v>-64</c:v>
                </c:pt>
                <c:pt idx="191">
                  <c:v>-63</c:v>
                </c:pt>
                <c:pt idx="192">
                  <c:v>-62</c:v>
                </c:pt>
                <c:pt idx="193">
                  <c:v>-61</c:v>
                </c:pt>
                <c:pt idx="194">
                  <c:v>-60</c:v>
                </c:pt>
                <c:pt idx="195">
                  <c:v>-59</c:v>
                </c:pt>
                <c:pt idx="196">
                  <c:v>-58</c:v>
                </c:pt>
                <c:pt idx="197">
                  <c:v>-57</c:v>
                </c:pt>
                <c:pt idx="198">
                  <c:v>-56</c:v>
                </c:pt>
                <c:pt idx="199">
                  <c:v>-55</c:v>
                </c:pt>
                <c:pt idx="200">
                  <c:v>-54</c:v>
                </c:pt>
                <c:pt idx="201">
                  <c:v>-53</c:v>
                </c:pt>
                <c:pt idx="202">
                  <c:v>-52</c:v>
                </c:pt>
                <c:pt idx="203">
                  <c:v>-51</c:v>
                </c:pt>
                <c:pt idx="204">
                  <c:v>-50</c:v>
                </c:pt>
                <c:pt idx="205">
                  <c:v>-49</c:v>
                </c:pt>
                <c:pt idx="206">
                  <c:v>-48</c:v>
                </c:pt>
                <c:pt idx="207">
                  <c:v>-47</c:v>
                </c:pt>
                <c:pt idx="208">
                  <c:v>-46</c:v>
                </c:pt>
                <c:pt idx="209">
                  <c:v>-45</c:v>
                </c:pt>
                <c:pt idx="210">
                  <c:v>-44</c:v>
                </c:pt>
                <c:pt idx="211">
                  <c:v>-43</c:v>
                </c:pt>
                <c:pt idx="212">
                  <c:v>-42</c:v>
                </c:pt>
                <c:pt idx="213">
                  <c:v>-41</c:v>
                </c:pt>
                <c:pt idx="214">
                  <c:v>-40</c:v>
                </c:pt>
                <c:pt idx="215">
                  <c:v>-39</c:v>
                </c:pt>
                <c:pt idx="216">
                  <c:v>-38</c:v>
                </c:pt>
                <c:pt idx="217">
                  <c:v>-37</c:v>
                </c:pt>
                <c:pt idx="218">
                  <c:v>-36</c:v>
                </c:pt>
                <c:pt idx="219">
                  <c:v>-35</c:v>
                </c:pt>
                <c:pt idx="220">
                  <c:v>-34</c:v>
                </c:pt>
                <c:pt idx="221">
                  <c:v>-33</c:v>
                </c:pt>
                <c:pt idx="222">
                  <c:v>-32</c:v>
                </c:pt>
                <c:pt idx="223">
                  <c:v>-31</c:v>
                </c:pt>
                <c:pt idx="224">
                  <c:v>-30</c:v>
                </c:pt>
                <c:pt idx="225">
                  <c:v>-29</c:v>
                </c:pt>
                <c:pt idx="226">
                  <c:v>-28</c:v>
                </c:pt>
                <c:pt idx="227">
                  <c:v>-27</c:v>
                </c:pt>
                <c:pt idx="228">
                  <c:v>-26</c:v>
                </c:pt>
                <c:pt idx="229">
                  <c:v>-25</c:v>
                </c:pt>
                <c:pt idx="230">
                  <c:v>-24</c:v>
                </c:pt>
                <c:pt idx="231">
                  <c:v>-23</c:v>
                </c:pt>
                <c:pt idx="232">
                  <c:v>-22</c:v>
                </c:pt>
                <c:pt idx="233">
                  <c:v>-21</c:v>
                </c:pt>
                <c:pt idx="234">
                  <c:v>-20</c:v>
                </c:pt>
                <c:pt idx="235">
                  <c:v>-19</c:v>
                </c:pt>
                <c:pt idx="236">
                  <c:v>-18</c:v>
                </c:pt>
                <c:pt idx="237">
                  <c:v>-17</c:v>
                </c:pt>
                <c:pt idx="238">
                  <c:v>-16</c:v>
                </c:pt>
                <c:pt idx="239">
                  <c:v>-15</c:v>
                </c:pt>
                <c:pt idx="240">
                  <c:v>-14</c:v>
                </c:pt>
                <c:pt idx="241">
                  <c:v>-13</c:v>
                </c:pt>
                <c:pt idx="242">
                  <c:v>-12</c:v>
                </c:pt>
                <c:pt idx="243">
                  <c:v>-11</c:v>
                </c:pt>
                <c:pt idx="244">
                  <c:v>-10</c:v>
                </c:pt>
                <c:pt idx="245">
                  <c:v>-9</c:v>
                </c:pt>
                <c:pt idx="246">
                  <c:v>-8</c:v>
                </c:pt>
                <c:pt idx="247">
                  <c:v>-7</c:v>
                </c:pt>
                <c:pt idx="248">
                  <c:v>-6</c:v>
                </c:pt>
                <c:pt idx="249">
                  <c:v>-5</c:v>
                </c:pt>
                <c:pt idx="250">
                  <c:v>-4</c:v>
                </c:pt>
                <c:pt idx="251">
                  <c:v>-3</c:v>
                </c:pt>
                <c:pt idx="252">
                  <c:v>-2</c:v>
                </c:pt>
                <c:pt idx="253">
                  <c:v>-1</c:v>
                </c:pt>
                <c:pt idx="254">
                  <c:v>0</c:v>
                </c:pt>
                <c:pt idx="255">
                  <c:v>1</c:v>
                </c:pt>
                <c:pt idx="256">
                  <c:v>2</c:v>
                </c:pt>
                <c:pt idx="257">
                  <c:v>3</c:v>
                </c:pt>
                <c:pt idx="258">
                  <c:v>4</c:v>
                </c:pt>
                <c:pt idx="259">
                  <c:v>5</c:v>
                </c:pt>
                <c:pt idx="260">
                  <c:v>6</c:v>
                </c:pt>
                <c:pt idx="261">
                  <c:v>7</c:v>
                </c:pt>
                <c:pt idx="262">
                  <c:v>8</c:v>
                </c:pt>
                <c:pt idx="263">
                  <c:v>9</c:v>
                </c:pt>
                <c:pt idx="264">
                  <c:v>10</c:v>
                </c:pt>
                <c:pt idx="265">
                  <c:v>11</c:v>
                </c:pt>
                <c:pt idx="266">
                  <c:v>12</c:v>
                </c:pt>
                <c:pt idx="267">
                  <c:v>13</c:v>
                </c:pt>
                <c:pt idx="268">
                  <c:v>14</c:v>
                </c:pt>
                <c:pt idx="269">
                  <c:v>15</c:v>
                </c:pt>
                <c:pt idx="270">
                  <c:v>16</c:v>
                </c:pt>
                <c:pt idx="271">
                  <c:v>17</c:v>
                </c:pt>
                <c:pt idx="272">
                  <c:v>18</c:v>
                </c:pt>
                <c:pt idx="273">
                  <c:v>19</c:v>
                </c:pt>
                <c:pt idx="274">
                  <c:v>20</c:v>
                </c:pt>
                <c:pt idx="275">
                  <c:v>21</c:v>
                </c:pt>
                <c:pt idx="276">
                  <c:v>22</c:v>
                </c:pt>
                <c:pt idx="277">
                  <c:v>23</c:v>
                </c:pt>
                <c:pt idx="278">
                  <c:v>24</c:v>
                </c:pt>
                <c:pt idx="279">
                  <c:v>25</c:v>
                </c:pt>
                <c:pt idx="280">
                  <c:v>26</c:v>
                </c:pt>
                <c:pt idx="281">
                  <c:v>27</c:v>
                </c:pt>
                <c:pt idx="282">
                  <c:v>28</c:v>
                </c:pt>
                <c:pt idx="283">
                  <c:v>29</c:v>
                </c:pt>
                <c:pt idx="284">
                  <c:v>30</c:v>
                </c:pt>
                <c:pt idx="285">
                  <c:v>31</c:v>
                </c:pt>
                <c:pt idx="286">
                  <c:v>32</c:v>
                </c:pt>
                <c:pt idx="287">
                  <c:v>33</c:v>
                </c:pt>
                <c:pt idx="288">
                  <c:v>34</c:v>
                </c:pt>
                <c:pt idx="289">
                  <c:v>35</c:v>
                </c:pt>
                <c:pt idx="290">
                  <c:v>36</c:v>
                </c:pt>
                <c:pt idx="291">
                  <c:v>37</c:v>
                </c:pt>
                <c:pt idx="292">
                  <c:v>38</c:v>
                </c:pt>
                <c:pt idx="293">
                  <c:v>39</c:v>
                </c:pt>
                <c:pt idx="294">
                  <c:v>40</c:v>
                </c:pt>
                <c:pt idx="295">
                  <c:v>41</c:v>
                </c:pt>
                <c:pt idx="296">
                  <c:v>42</c:v>
                </c:pt>
                <c:pt idx="297">
                  <c:v>43</c:v>
                </c:pt>
                <c:pt idx="298">
                  <c:v>44</c:v>
                </c:pt>
                <c:pt idx="299">
                  <c:v>45</c:v>
                </c:pt>
                <c:pt idx="300">
                  <c:v>46</c:v>
                </c:pt>
                <c:pt idx="301">
                  <c:v>47</c:v>
                </c:pt>
                <c:pt idx="302">
                  <c:v>48</c:v>
                </c:pt>
                <c:pt idx="303">
                  <c:v>49</c:v>
                </c:pt>
                <c:pt idx="304">
                  <c:v>50</c:v>
                </c:pt>
                <c:pt idx="305">
                  <c:v>51</c:v>
                </c:pt>
                <c:pt idx="306">
                  <c:v>52</c:v>
                </c:pt>
                <c:pt idx="307">
                  <c:v>53</c:v>
                </c:pt>
                <c:pt idx="308">
                  <c:v>54</c:v>
                </c:pt>
                <c:pt idx="309">
                  <c:v>55</c:v>
                </c:pt>
                <c:pt idx="310">
                  <c:v>56</c:v>
                </c:pt>
                <c:pt idx="311">
                  <c:v>57</c:v>
                </c:pt>
                <c:pt idx="312">
                  <c:v>58</c:v>
                </c:pt>
                <c:pt idx="313">
                  <c:v>59</c:v>
                </c:pt>
                <c:pt idx="314">
                  <c:v>60</c:v>
                </c:pt>
                <c:pt idx="315">
                  <c:v>61</c:v>
                </c:pt>
                <c:pt idx="316">
                  <c:v>62</c:v>
                </c:pt>
                <c:pt idx="317">
                  <c:v>63</c:v>
                </c:pt>
                <c:pt idx="318">
                  <c:v>64</c:v>
                </c:pt>
                <c:pt idx="319">
                  <c:v>65</c:v>
                </c:pt>
                <c:pt idx="320">
                  <c:v>66</c:v>
                </c:pt>
                <c:pt idx="321">
                  <c:v>67</c:v>
                </c:pt>
                <c:pt idx="322">
                  <c:v>68</c:v>
                </c:pt>
                <c:pt idx="323">
                  <c:v>69</c:v>
                </c:pt>
                <c:pt idx="324">
                  <c:v>70</c:v>
                </c:pt>
                <c:pt idx="325">
                  <c:v>71</c:v>
                </c:pt>
                <c:pt idx="326">
                  <c:v>72</c:v>
                </c:pt>
                <c:pt idx="327">
                  <c:v>73</c:v>
                </c:pt>
                <c:pt idx="328">
                  <c:v>74</c:v>
                </c:pt>
                <c:pt idx="329">
                  <c:v>75</c:v>
                </c:pt>
                <c:pt idx="330">
                  <c:v>76</c:v>
                </c:pt>
                <c:pt idx="331">
                  <c:v>77</c:v>
                </c:pt>
                <c:pt idx="332">
                  <c:v>78</c:v>
                </c:pt>
                <c:pt idx="333">
                  <c:v>79</c:v>
                </c:pt>
                <c:pt idx="334">
                  <c:v>80</c:v>
                </c:pt>
                <c:pt idx="335">
                  <c:v>81</c:v>
                </c:pt>
                <c:pt idx="336">
                  <c:v>82</c:v>
                </c:pt>
                <c:pt idx="337">
                  <c:v>83</c:v>
                </c:pt>
                <c:pt idx="338">
                  <c:v>84</c:v>
                </c:pt>
                <c:pt idx="339">
                  <c:v>85</c:v>
                </c:pt>
                <c:pt idx="340">
                  <c:v>86</c:v>
                </c:pt>
                <c:pt idx="341">
                  <c:v>87</c:v>
                </c:pt>
                <c:pt idx="342">
                  <c:v>88</c:v>
                </c:pt>
                <c:pt idx="343">
                  <c:v>89</c:v>
                </c:pt>
                <c:pt idx="344">
                  <c:v>90</c:v>
                </c:pt>
                <c:pt idx="345">
                  <c:v>91</c:v>
                </c:pt>
                <c:pt idx="346">
                  <c:v>92</c:v>
                </c:pt>
                <c:pt idx="347">
                  <c:v>93</c:v>
                </c:pt>
                <c:pt idx="348">
                  <c:v>94</c:v>
                </c:pt>
                <c:pt idx="349">
                  <c:v>95</c:v>
                </c:pt>
                <c:pt idx="350">
                  <c:v>96</c:v>
                </c:pt>
                <c:pt idx="351">
                  <c:v>97</c:v>
                </c:pt>
                <c:pt idx="352">
                  <c:v>98</c:v>
                </c:pt>
                <c:pt idx="353">
                  <c:v>99</c:v>
                </c:pt>
                <c:pt idx="354">
                  <c:v>100</c:v>
                </c:pt>
                <c:pt idx="355">
                  <c:v>101</c:v>
                </c:pt>
                <c:pt idx="356">
                  <c:v>102</c:v>
                </c:pt>
                <c:pt idx="357">
                  <c:v>103</c:v>
                </c:pt>
                <c:pt idx="358">
                  <c:v>104</c:v>
                </c:pt>
                <c:pt idx="359">
                  <c:v>105</c:v>
                </c:pt>
                <c:pt idx="360">
                  <c:v>106</c:v>
                </c:pt>
                <c:pt idx="361">
                  <c:v>107</c:v>
                </c:pt>
                <c:pt idx="362">
                  <c:v>108</c:v>
                </c:pt>
                <c:pt idx="363">
                  <c:v>109</c:v>
                </c:pt>
                <c:pt idx="364">
                  <c:v>110</c:v>
                </c:pt>
                <c:pt idx="365">
                  <c:v>111</c:v>
                </c:pt>
                <c:pt idx="366">
                  <c:v>112</c:v>
                </c:pt>
                <c:pt idx="367">
                  <c:v>113</c:v>
                </c:pt>
                <c:pt idx="368">
                  <c:v>114</c:v>
                </c:pt>
                <c:pt idx="369">
                  <c:v>115</c:v>
                </c:pt>
                <c:pt idx="370">
                  <c:v>116</c:v>
                </c:pt>
                <c:pt idx="371">
                  <c:v>117</c:v>
                </c:pt>
                <c:pt idx="372">
                  <c:v>118</c:v>
                </c:pt>
                <c:pt idx="373">
                  <c:v>119</c:v>
                </c:pt>
                <c:pt idx="374">
                  <c:v>120</c:v>
                </c:pt>
                <c:pt idx="375">
                  <c:v>121</c:v>
                </c:pt>
                <c:pt idx="376">
                  <c:v>122</c:v>
                </c:pt>
                <c:pt idx="377">
                  <c:v>123</c:v>
                </c:pt>
                <c:pt idx="378">
                  <c:v>124</c:v>
                </c:pt>
                <c:pt idx="379">
                  <c:v>125</c:v>
                </c:pt>
                <c:pt idx="380">
                  <c:v>126</c:v>
                </c:pt>
                <c:pt idx="381">
                  <c:v>127</c:v>
                </c:pt>
                <c:pt idx="382">
                  <c:v>128</c:v>
                </c:pt>
                <c:pt idx="383">
                  <c:v>129</c:v>
                </c:pt>
                <c:pt idx="384">
                  <c:v>130</c:v>
                </c:pt>
                <c:pt idx="385">
                  <c:v>131</c:v>
                </c:pt>
                <c:pt idx="386">
                  <c:v>132</c:v>
                </c:pt>
                <c:pt idx="387">
                  <c:v>133</c:v>
                </c:pt>
                <c:pt idx="388">
                  <c:v>134</c:v>
                </c:pt>
                <c:pt idx="389">
                  <c:v>135</c:v>
                </c:pt>
                <c:pt idx="390">
                  <c:v>136</c:v>
                </c:pt>
                <c:pt idx="391">
                  <c:v>137</c:v>
                </c:pt>
                <c:pt idx="392">
                  <c:v>138</c:v>
                </c:pt>
                <c:pt idx="393">
                  <c:v>139</c:v>
                </c:pt>
                <c:pt idx="394">
                  <c:v>140</c:v>
                </c:pt>
                <c:pt idx="395">
                  <c:v>141</c:v>
                </c:pt>
                <c:pt idx="396">
                  <c:v>142</c:v>
                </c:pt>
                <c:pt idx="397">
                  <c:v>143</c:v>
                </c:pt>
                <c:pt idx="398">
                  <c:v>144</c:v>
                </c:pt>
                <c:pt idx="399">
                  <c:v>145</c:v>
                </c:pt>
                <c:pt idx="400">
                  <c:v>146</c:v>
                </c:pt>
                <c:pt idx="401">
                  <c:v>147</c:v>
                </c:pt>
                <c:pt idx="402">
                  <c:v>148</c:v>
                </c:pt>
                <c:pt idx="403">
                  <c:v>149</c:v>
                </c:pt>
                <c:pt idx="404">
                  <c:v>150</c:v>
                </c:pt>
                <c:pt idx="405">
                  <c:v>151</c:v>
                </c:pt>
                <c:pt idx="406">
                  <c:v>152</c:v>
                </c:pt>
                <c:pt idx="407">
                  <c:v>153</c:v>
                </c:pt>
                <c:pt idx="408">
                  <c:v>154</c:v>
                </c:pt>
                <c:pt idx="409">
                  <c:v>155</c:v>
                </c:pt>
                <c:pt idx="410">
                  <c:v>156</c:v>
                </c:pt>
                <c:pt idx="411">
                  <c:v>157</c:v>
                </c:pt>
                <c:pt idx="412">
                  <c:v>158</c:v>
                </c:pt>
                <c:pt idx="413">
                  <c:v>159</c:v>
                </c:pt>
                <c:pt idx="414">
                  <c:v>160</c:v>
                </c:pt>
                <c:pt idx="415">
                  <c:v>161</c:v>
                </c:pt>
                <c:pt idx="416">
                  <c:v>162</c:v>
                </c:pt>
                <c:pt idx="417">
                  <c:v>163</c:v>
                </c:pt>
                <c:pt idx="418">
                  <c:v>164</c:v>
                </c:pt>
                <c:pt idx="419">
                  <c:v>165</c:v>
                </c:pt>
                <c:pt idx="420">
                  <c:v>166</c:v>
                </c:pt>
                <c:pt idx="421">
                  <c:v>167</c:v>
                </c:pt>
                <c:pt idx="422">
                  <c:v>168</c:v>
                </c:pt>
                <c:pt idx="423">
                  <c:v>169</c:v>
                </c:pt>
                <c:pt idx="424">
                  <c:v>170</c:v>
                </c:pt>
                <c:pt idx="425">
                  <c:v>171</c:v>
                </c:pt>
                <c:pt idx="426">
                  <c:v>172</c:v>
                </c:pt>
                <c:pt idx="427">
                  <c:v>173</c:v>
                </c:pt>
                <c:pt idx="428">
                  <c:v>174</c:v>
                </c:pt>
                <c:pt idx="429">
                  <c:v>175</c:v>
                </c:pt>
                <c:pt idx="430">
                  <c:v>176</c:v>
                </c:pt>
                <c:pt idx="431">
                  <c:v>177</c:v>
                </c:pt>
                <c:pt idx="432">
                  <c:v>178</c:v>
                </c:pt>
                <c:pt idx="433">
                  <c:v>179</c:v>
                </c:pt>
                <c:pt idx="434">
                  <c:v>180</c:v>
                </c:pt>
                <c:pt idx="435">
                  <c:v>181</c:v>
                </c:pt>
                <c:pt idx="436">
                  <c:v>182</c:v>
                </c:pt>
                <c:pt idx="437">
                  <c:v>183</c:v>
                </c:pt>
                <c:pt idx="438">
                  <c:v>184</c:v>
                </c:pt>
                <c:pt idx="439">
                  <c:v>185</c:v>
                </c:pt>
                <c:pt idx="440">
                  <c:v>186</c:v>
                </c:pt>
                <c:pt idx="441">
                  <c:v>187</c:v>
                </c:pt>
                <c:pt idx="442">
                  <c:v>188</c:v>
                </c:pt>
                <c:pt idx="443">
                  <c:v>189</c:v>
                </c:pt>
                <c:pt idx="444">
                  <c:v>190</c:v>
                </c:pt>
                <c:pt idx="445">
                  <c:v>191</c:v>
                </c:pt>
                <c:pt idx="446">
                  <c:v>192</c:v>
                </c:pt>
                <c:pt idx="447">
                  <c:v>193</c:v>
                </c:pt>
                <c:pt idx="448">
                  <c:v>194</c:v>
                </c:pt>
                <c:pt idx="449">
                  <c:v>195</c:v>
                </c:pt>
                <c:pt idx="450">
                  <c:v>196</c:v>
                </c:pt>
                <c:pt idx="451">
                  <c:v>197</c:v>
                </c:pt>
                <c:pt idx="452">
                  <c:v>198</c:v>
                </c:pt>
                <c:pt idx="453">
                  <c:v>199</c:v>
                </c:pt>
                <c:pt idx="454">
                  <c:v>200</c:v>
                </c:pt>
                <c:pt idx="455">
                  <c:v>201</c:v>
                </c:pt>
                <c:pt idx="456">
                  <c:v>202</c:v>
                </c:pt>
                <c:pt idx="457">
                  <c:v>203</c:v>
                </c:pt>
                <c:pt idx="458">
                  <c:v>204</c:v>
                </c:pt>
                <c:pt idx="459">
                  <c:v>205</c:v>
                </c:pt>
                <c:pt idx="460">
                  <c:v>206</c:v>
                </c:pt>
                <c:pt idx="461">
                  <c:v>207</c:v>
                </c:pt>
                <c:pt idx="462">
                  <c:v>208</c:v>
                </c:pt>
                <c:pt idx="463">
                  <c:v>209</c:v>
                </c:pt>
                <c:pt idx="464">
                  <c:v>210</c:v>
                </c:pt>
                <c:pt idx="465">
                  <c:v>211</c:v>
                </c:pt>
                <c:pt idx="466">
                  <c:v>212</c:v>
                </c:pt>
                <c:pt idx="467">
                  <c:v>213</c:v>
                </c:pt>
                <c:pt idx="468">
                  <c:v>214</c:v>
                </c:pt>
                <c:pt idx="469">
                  <c:v>215</c:v>
                </c:pt>
                <c:pt idx="470">
                  <c:v>216</c:v>
                </c:pt>
                <c:pt idx="471">
                  <c:v>217</c:v>
                </c:pt>
                <c:pt idx="472">
                  <c:v>218</c:v>
                </c:pt>
                <c:pt idx="473">
                  <c:v>219</c:v>
                </c:pt>
                <c:pt idx="474">
                  <c:v>220</c:v>
                </c:pt>
                <c:pt idx="475">
                  <c:v>221</c:v>
                </c:pt>
                <c:pt idx="476">
                  <c:v>222</c:v>
                </c:pt>
                <c:pt idx="477">
                  <c:v>223</c:v>
                </c:pt>
                <c:pt idx="478">
                  <c:v>224</c:v>
                </c:pt>
                <c:pt idx="479">
                  <c:v>225</c:v>
                </c:pt>
                <c:pt idx="480">
                  <c:v>226</c:v>
                </c:pt>
                <c:pt idx="481">
                  <c:v>227</c:v>
                </c:pt>
                <c:pt idx="482">
                  <c:v>228</c:v>
                </c:pt>
                <c:pt idx="483">
                  <c:v>229</c:v>
                </c:pt>
                <c:pt idx="484">
                  <c:v>230</c:v>
                </c:pt>
                <c:pt idx="485">
                  <c:v>231</c:v>
                </c:pt>
                <c:pt idx="486">
                  <c:v>232</c:v>
                </c:pt>
                <c:pt idx="487">
                  <c:v>233</c:v>
                </c:pt>
                <c:pt idx="488">
                  <c:v>234</c:v>
                </c:pt>
                <c:pt idx="489">
                  <c:v>235</c:v>
                </c:pt>
                <c:pt idx="490">
                  <c:v>236</c:v>
                </c:pt>
                <c:pt idx="491">
                  <c:v>237</c:v>
                </c:pt>
                <c:pt idx="492">
                  <c:v>238</c:v>
                </c:pt>
                <c:pt idx="493">
                  <c:v>239</c:v>
                </c:pt>
                <c:pt idx="494">
                  <c:v>240</c:v>
                </c:pt>
                <c:pt idx="495">
                  <c:v>241</c:v>
                </c:pt>
                <c:pt idx="496">
                  <c:v>242</c:v>
                </c:pt>
                <c:pt idx="497">
                  <c:v>243</c:v>
                </c:pt>
                <c:pt idx="498">
                  <c:v>244</c:v>
                </c:pt>
                <c:pt idx="499">
                  <c:v>245</c:v>
                </c:pt>
                <c:pt idx="500">
                  <c:v>246</c:v>
                </c:pt>
              </c:numCache>
            </c:numRef>
          </c:xVal>
          <c:yVal>
            <c:numRef>
              <c:f>'[CM2-3边带测试结果.xlsx]Sheet5'!$C:$C</c:f>
              <c:numCache>
                <c:formatCode>General</c:formatCode>
                <c:ptCount val="1048576"/>
                <c:pt idx="0">
                  <c:v>-125.127792358398</c:v>
                </c:pt>
                <c:pt idx="1">
                  <c:v>-124.85344696044901</c:v>
                </c:pt>
                <c:pt idx="2">
                  <c:v>-124.58634948730401</c:v>
                </c:pt>
                <c:pt idx="3">
                  <c:v>-124.521766662597</c:v>
                </c:pt>
                <c:pt idx="4">
                  <c:v>-124.49535369873</c:v>
                </c:pt>
                <c:pt idx="5">
                  <c:v>-124.87765502929599</c:v>
                </c:pt>
                <c:pt idx="6">
                  <c:v>-125.233688354492</c:v>
                </c:pt>
                <c:pt idx="7">
                  <c:v>-125.39574432373</c:v>
                </c:pt>
                <c:pt idx="8">
                  <c:v>-125.206428527832</c:v>
                </c:pt>
                <c:pt idx="9">
                  <c:v>-124.306831359863</c:v>
                </c:pt>
                <c:pt idx="10">
                  <c:v>-123.225936889648</c:v>
                </c:pt>
                <c:pt idx="11">
                  <c:v>-121.98247528076099</c:v>
                </c:pt>
                <c:pt idx="12">
                  <c:v>-121.06372833251901</c:v>
                </c:pt>
                <c:pt idx="13">
                  <c:v>-120.343254089355</c:v>
                </c:pt>
                <c:pt idx="14">
                  <c:v>-119.932357788085</c:v>
                </c:pt>
                <c:pt idx="15">
                  <c:v>-119.63571166992099</c:v>
                </c:pt>
                <c:pt idx="16">
                  <c:v>-119.97621917724599</c:v>
                </c:pt>
                <c:pt idx="17">
                  <c:v>-120.443786621093</c:v>
                </c:pt>
                <c:pt idx="18">
                  <c:v>-121.611923217773</c:v>
                </c:pt>
                <c:pt idx="19">
                  <c:v>-122.88173675537099</c:v>
                </c:pt>
                <c:pt idx="20">
                  <c:v>-123.71858215332</c:v>
                </c:pt>
                <c:pt idx="21">
                  <c:v>-124.36085510253901</c:v>
                </c:pt>
                <c:pt idx="22">
                  <c:v>-124.256797790527</c:v>
                </c:pt>
                <c:pt idx="23">
                  <c:v>-123.724113464355</c:v>
                </c:pt>
                <c:pt idx="24">
                  <c:v>-122.652214050292</c:v>
                </c:pt>
                <c:pt idx="25">
                  <c:v>-121.18636322021401</c:v>
                </c:pt>
                <c:pt idx="26">
                  <c:v>-119.570663452148</c:v>
                </c:pt>
                <c:pt idx="27">
                  <c:v>-116.93694305419901</c:v>
                </c:pt>
                <c:pt idx="28">
                  <c:v>-114.47657012939401</c:v>
                </c:pt>
                <c:pt idx="29">
                  <c:v>-111.42367553710901</c:v>
                </c:pt>
                <c:pt idx="30">
                  <c:v>-108.978401184082</c:v>
                </c:pt>
                <c:pt idx="31">
                  <c:v>-107.194732666015</c:v>
                </c:pt>
                <c:pt idx="32">
                  <c:v>-105.793083190917</c:v>
                </c:pt>
                <c:pt idx="33">
                  <c:v>-105.314247131347</c:v>
                </c:pt>
                <c:pt idx="34">
                  <c:v>-105.011848449707</c:v>
                </c:pt>
                <c:pt idx="35">
                  <c:v>-105.265647888183</c:v>
                </c:pt>
                <c:pt idx="36">
                  <c:v>-105.62197113037099</c:v>
                </c:pt>
                <c:pt idx="37">
                  <c:v>-106.177001953125</c:v>
                </c:pt>
                <c:pt idx="38">
                  <c:v>-106.89620971679599</c:v>
                </c:pt>
                <c:pt idx="39">
                  <c:v>-107.82632446289</c:v>
                </c:pt>
                <c:pt idx="40">
                  <c:v>-109.193626403808</c:v>
                </c:pt>
                <c:pt idx="41">
                  <c:v>-111.05899810791</c:v>
                </c:pt>
                <c:pt idx="42">
                  <c:v>-112.905471801757</c:v>
                </c:pt>
                <c:pt idx="43">
                  <c:v>-115.04517364501901</c:v>
                </c:pt>
                <c:pt idx="44">
                  <c:v>-114.683181762695</c:v>
                </c:pt>
                <c:pt idx="45">
                  <c:v>-114.050239562988</c:v>
                </c:pt>
                <c:pt idx="46">
                  <c:v>-113.48715209960901</c:v>
                </c:pt>
                <c:pt idx="47">
                  <c:v>-113.11598205566401</c:v>
                </c:pt>
                <c:pt idx="48">
                  <c:v>-113.53628540039</c:v>
                </c:pt>
                <c:pt idx="49">
                  <c:v>-114.15811920166</c:v>
                </c:pt>
                <c:pt idx="50">
                  <c:v>-115.284423828125</c:v>
                </c:pt>
                <c:pt idx="51">
                  <c:v>-116.520118713378</c:v>
                </c:pt>
                <c:pt idx="52">
                  <c:v>-117.874671936035</c:v>
                </c:pt>
                <c:pt idx="53">
                  <c:v>-119.46198272705</c:v>
                </c:pt>
                <c:pt idx="54">
                  <c:v>-121.389122009277</c:v>
                </c:pt>
                <c:pt idx="55">
                  <c:v>-122.99224090576099</c:v>
                </c:pt>
                <c:pt idx="56">
                  <c:v>-124.55181884765599</c:v>
                </c:pt>
                <c:pt idx="57">
                  <c:v>-123.41338348388599</c:v>
                </c:pt>
                <c:pt idx="58">
                  <c:v>-122.01528930664</c:v>
                </c:pt>
                <c:pt idx="59">
                  <c:v>-122.12586975097599</c:v>
                </c:pt>
                <c:pt idx="60">
                  <c:v>-122.58155059814401</c:v>
                </c:pt>
                <c:pt idx="61">
                  <c:v>-126.00244903564401</c:v>
                </c:pt>
                <c:pt idx="62">
                  <c:v>-128.26641845703099</c:v>
                </c:pt>
                <c:pt idx="63">
                  <c:v>-123.955360412597</c:v>
                </c:pt>
                <c:pt idx="64">
                  <c:v>-121.336700439453</c:v>
                </c:pt>
                <c:pt idx="65">
                  <c:v>-119.640380859375</c:v>
                </c:pt>
                <c:pt idx="66">
                  <c:v>-118.45432281494099</c:v>
                </c:pt>
                <c:pt idx="67">
                  <c:v>-117.597457885742</c:v>
                </c:pt>
                <c:pt idx="68">
                  <c:v>-116.18621063232401</c:v>
                </c:pt>
                <c:pt idx="69">
                  <c:v>-114.71221160888599</c:v>
                </c:pt>
                <c:pt idx="70">
                  <c:v>-112.854522705078</c:v>
                </c:pt>
                <c:pt idx="71">
                  <c:v>-111.20703125</c:v>
                </c:pt>
                <c:pt idx="72">
                  <c:v>-109.73793792724599</c:v>
                </c:pt>
                <c:pt idx="73">
                  <c:v>-108.50457000732401</c:v>
                </c:pt>
                <c:pt idx="74">
                  <c:v>-107.729606628417</c:v>
                </c:pt>
                <c:pt idx="75">
                  <c:v>-107.07960510253901</c:v>
                </c:pt>
                <c:pt idx="76">
                  <c:v>-106.69222259521401</c:v>
                </c:pt>
                <c:pt idx="77">
                  <c:v>-106.403587341308</c:v>
                </c:pt>
                <c:pt idx="78">
                  <c:v>-106.27580261230401</c:v>
                </c:pt>
                <c:pt idx="79">
                  <c:v>-106.372016906738</c:v>
                </c:pt>
                <c:pt idx="80">
                  <c:v>-106.715942382812</c:v>
                </c:pt>
                <c:pt idx="81">
                  <c:v>-107.32843017578099</c:v>
                </c:pt>
                <c:pt idx="82">
                  <c:v>-108.16020965576099</c:v>
                </c:pt>
                <c:pt idx="83">
                  <c:v>-108.93927001953099</c:v>
                </c:pt>
                <c:pt idx="84">
                  <c:v>-109.74536895751901</c:v>
                </c:pt>
                <c:pt idx="85">
                  <c:v>-110.069709777832</c:v>
                </c:pt>
                <c:pt idx="86">
                  <c:v>-110.31478118896401</c:v>
                </c:pt>
                <c:pt idx="87">
                  <c:v>-109.770469665527</c:v>
                </c:pt>
                <c:pt idx="88">
                  <c:v>-108.89722442626901</c:v>
                </c:pt>
                <c:pt idx="89">
                  <c:v>-106.59349822998</c:v>
                </c:pt>
                <c:pt idx="90">
                  <c:v>-104.428184509277</c:v>
                </c:pt>
                <c:pt idx="91">
                  <c:v>-102.06967163085901</c:v>
                </c:pt>
                <c:pt idx="92">
                  <c:v>-100.44326019287099</c:v>
                </c:pt>
                <c:pt idx="93">
                  <c:v>-99.331527709960895</c:v>
                </c:pt>
                <c:pt idx="94">
                  <c:v>-98.719863891601506</c:v>
                </c:pt>
                <c:pt idx="95">
                  <c:v>-98.42049407958973</c:v>
                </c:pt>
                <c:pt idx="96">
                  <c:v>-98.065307617187429</c:v>
                </c:pt>
                <c:pt idx="97">
                  <c:v>-97.698097229003906</c:v>
                </c:pt>
                <c:pt idx="98">
                  <c:v>-97.278808593749858</c:v>
                </c:pt>
                <c:pt idx="99">
                  <c:v>-96.8670654296875</c:v>
                </c:pt>
                <c:pt idx="100">
                  <c:v>-97.180915832519375</c:v>
                </c:pt>
                <c:pt idx="101">
                  <c:v>-97.620681762695227</c:v>
                </c:pt>
                <c:pt idx="102">
                  <c:v>-98.91884613037098</c:v>
                </c:pt>
                <c:pt idx="103">
                  <c:v>-100.426513671875</c:v>
                </c:pt>
                <c:pt idx="104">
                  <c:v>-102.182083129882</c:v>
                </c:pt>
                <c:pt idx="105">
                  <c:v>-103.989738464355</c:v>
                </c:pt>
                <c:pt idx="106">
                  <c:v>-105.51715087890599</c:v>
                </c:pt>
                <c:pt idx="107">
                  <c:v>-106.51319122314401</c:v>
                </c:pt>
                <c:pt idx="108">
                  <c:v>-106.832275390625</c:v>
                </c:pt>
                <c:pt idx="109">
                  <c:v>-106.147491455078</c:v>
                </c:pt>
                <c:pt idx="110">
                  <c:v>-105.065742492675</c:v>
                </c:pt>
                <c:pt idx="111">
                  <c:v>-103.955352783203</c:v>
                </c:pt>
                <c:pt idx="112">
                  <c:v>-102.937377929687</c:v>
                </c:pt>
                <c:pt idx="113">
                  <c:v>-102.023155212402</c:v>
                </c:pt>
                <c:pt idx="114">
                  <c:v>-101.232093811035</c:v>
                </c:pt>
                <c:pt idx="115">
                  <c:v>-100.974655151367</c:v>
                </c:pt>
                <c:pt idx="116">
                  <c:v>-101.00396728515599</c:v>
                </c:pt>
                <c:pt idx="117">
                  <c:v>-102.21949768066401</c:v>
                </c:pt>
                <c:pt idx="118">
                  <c:v>-104.10414123535099</c:v>
                </c:pt>
                <c:pt idx="119">
                  <c:v>-107.849113464355</c:v>
                </c:pt>
                <c:pt idx="120">
                  <c:v>-108.93747711181599</c:v>
                </c:pt>
                <c:pt idx="121">
                  <c:v>-106.070259094238</c:v>
                </c:pt>
                <c:pt idx="122">
                  <c:v>-103.61463928222599</c:v>
                </c:pt>
                <c:pt idx="123">
                  <c:v>-101.5523147583</c:v>
                </c:pt>
                <c:pt idx="124">
                  <c:v>-100.950325012207</c:v>
                </c:pt>
                <c:pt idx="125">
                  <c:v>-100.75095367431599</c:v>
                </c:pt>
                <c:pt idx="126">
                  <c:v>-101.045684814453</c:v>
                </c:pt>
                <c:pt idx="127">
                  <c:v>-101.400421142578</c:v>
                </c:pt>
                <c:pt idx="128">
                  <c:v>-100.895706176757</c:v>
                </c:pt>
                <c:pt idx="129">
                  <c:v>-100.32559967041</c:v>
                </c:pt>
                <c:pt idx="130">
                  <c:v>-99.334396362304545</c:v>
                </c:pt>
                <c:pt idx="131">
                  <c:v>-98.180580139160028</c:v>
                </c:pt>
                <c:pt idx="132">
                  <c:v>-96.620437622070227</c:v>
                </c:pt>
                <c:pt idx="133">
                  <c:v>-94.919288635253906</c:v>
                </c:pt>
                <c:pt idx="134">
                  <c:v>-93.087829589843693</c:v>
                </c:pt>
                <c:pt idx="135">
                  <c:v>-91.492271423339801</c:v>
                </c:pt>
                <c:pt idx="136">
                  <c:v>-90.089996337890526</c:v>
                </c:pt>
                <c:pt idx="137">
                  <c:v>-89.098976135253793</c:v>
                </c:pt>
                <c:pt idx="138">
                  <c:v>-88.294181823730398</c:v>
                </c:pt>
                <c:pt idx="139">
                  <c:v>-87.895729064941406</c:v>
                </c:pt>
                <c:pt idx="140">
                  <c:v>-87.57924652099598</c:v>
                </c:pt>
                <c:pt idx="141">
                  <c:v>-87.873298645019503</c:v>
                </c:pt>
                <c:pt idx="142">
                  <c:v>-88.307228088378906</c:v>
                </c:pt>
                <c:pt idx="143">
                  <c:v>-89.790260314941406</c:v>
                </c:pt>
                <c:pt idx="144">
                  <c:v>-91.71810150146473</c:v>
                </c:pt>
                <c:pt idx="145">
                  <c:v>-94.790824890136705</c:v>
                </c:pt>
                <c:pt idx="146">
                  <c:v>-97.500747680664006</c:v>
                </c:pt>
                <c:pt idx="147">
                  <c:v>-97.670021057128793</c:v>
                </c:pt>
                <c:pt idx="148">
                  <c:v>-97.120529174804545</c:v>
                </c:pt>
                <c:pt idx="149">
                  <c:v>-96.014793395995994</c:v>
                </c:pt>
                <c:pt idx="150">
                  <c:v>-95.612808227538892</c:v>
                </c:pt>
                <c:pt idx="151">
                  <c:v>-95.537879943847599</c:v>
                </c:pt>
                <c:pt idx="152">
                  <c:v>-95.669105529785099</c:v>
                </c:pt>
                <c:pt idx="153">
                  <c:v>-95.858894348144446</c:v>
                </c:pt>
                <c:pt idx="154">
                  <c:v>-96.442443847656179</c:v>
                </c:pt>
                <c:pt idx="155">
                  <c:v>-97.137092590332003</c:v>
                </c:pt>
                <c:pt idx="156">
                  <c:v>-98.487541198730398</c:v>
                </c:pt>
                <c:pt idx="157">
                  <c:v>-100.052536010742</c:v>
                </c:pt>
                <c:pt idx="158">
                  <c:v>-101.788917541503</c:v>
                </c:pt>
                <c:pt idx="159">
                  <c:v>-103.45824432373</c:v>
                </c:pt>
                <c:pt idx="160">
                  <c:v>-104.36798095703099</c:v>
                </c:pt>
                <c:pt idx="161">
                  <c:v>-104.411239624023</c:v>
                </c:pt>
                <c:pt idx="162">
                  <c:v>-103.468063354492</c:v>
                </c:pt>
                <c:pt idx="163">
                  <c:v>-102.239143371582</c:v>
                </c:pt>
                <c:pt idx="164">
                  <c:v>-100.952423095703</c:v>
                </c:pt>
                <c:pt idx="165">
                  <c:v>-102.36920166015599</c:v>
                </c:pt>
                <c:pt idx="166">
                  <c:v>-105.409286499023</c:v>
                </c:pt>
                <c:pt idx="167">
                  <c:v>-89.783485412597528</c:v>
                </c:pt>
                <c:pt idx="168">
                  <c:v>-83.894088745117102</c:v>
                </c:pt>
                <c:pt idx="169">
                  <c:v>-78.595321655273395</c:v>
                </c:pt>
                <c:pt idx="170">
                  <c:v>-75.363746643066406</c:v>
                </c:pt>
                <c:pt idx="171">
                  <c:v>-73.169929504394503</c:v>
                </c:pt>
                <c:pt idx="172">
                  <c:v>-71.667236328125</c:v>
                </c:pt>
                <c:pt idx="173">
                  <c:v>-70.944709777832003</c:v>
                </c:pt>
                <c:pt idx="174">
                  <c:v>-70.463729858398395</c:v>
                </c:pt>
                <c:pt idx="175">
                  <c:v>-70.255928039550625</c:v>
                </c:pt>
                <c:pt idx="176">
                  <c:v>-70.067848205566406</c:v>
                </c:pt>
                <c:pt idx="177">
                  <c:v>-69.89528656005848</c:v>
                </c:pt>
                <c:pt idx="178">
                  <c:v>-70.023056030273381</c:v>
                </c:pt>
                <c:pt idx="179">
                  <c:v>-70.288970947265597</c:v>
                </c:pt>
                <c:pt idx="180">
                  <c:v>-71.372207641601506</c:v>
                </c:pt>
                <c:pt idx="181">
                  <c:v>-72.812477111816293</c:v>
                </c:pt>
                <c:pt idx="182">
                  <c:v>-75.148162841796776</c:v>
                </c:pt>
                <c:pt idx="183">
                  <c:v>-78.247276306152301</c:v>
                </c:pt>
                <c:pt idx="184">
                  <c:v>-81.2327880859375</c:v>
                </c:pt>
                <c:pt idx="185">
                  <c:v>-84.783180236816406</c:v>
                </c:pt>
                <c:pt idx="186">
                  <c:v>-86.150825500488125</c:v>
                </c:pt>
                <c:pt idx="187">
                  <c:v>-86.896278381347599</c:v>
                </c:pt>
                <c:pt idx="188">
                  <c:v>-86.298919677734304</c:v>
                </c:pt>
                <c:pt idx="189">
                  <c:v>-86.308532714843565</c:v>
                </c:pt>
                <c:pt idx="190">
                  <c:v>-86.901641845703097</c:v>
                </c:pt>
                <c:pt idx="191">
                  <c:v>-88.849845886230398</c:v>
                </c:pt>
                <c:pt idx="192">
                  <c:v>-92.466957092285099</c:v>
                </c:pt>
                <c:pt idx="193">
                  <c:v>-92.391822814941406</c:v>
                </c:pt>
                <c:pt idx="194">
                  <c:v>-91.152320861816406</c:v>
                </c:pt>
                <c:pt idx="195">
                  <c:v>-86.570877075195227</c:v>
                </c:pt>
                <c:pt idx="196">
                  <c:v>-83.309150695800696</c:v>
                </c:pt>
                <c:pt idx="197">
                  <c:v>-79.736259460449205</c:v>
                </c:pt>
                <c:pt idx="198">
                  <c:v>-77.274230957031179</c:v>
                </c:pt>
                <c:pt idx="199">
                  <c:v>-75.573280334472528</c:v>
                </c:pt>
                <c:pt idx="200">
                  <c:v>-74.413635253906193</c:v>
                </c:pt>
                <c:pt idx="201">
                  <c:v>-73.892570495605398</c:v>
                </c:pt>
                <c:pt idx="202">
                  <c:v>-73.590385437011676</c:v>
                </c:pt>
                <c:pt idx="203">
                  <c:v>-73.516021728515597</c:v>
                </c:pt>
                <c:pt idx="204">
                  <c:v>-73.600944519042898</c:v>
                </c:pt>
                <c:pt idx="205">
                  <c:v>-73.795761108398381</c:v>
                </c:pt>
                <c:pt idx="206">
                  <c:v>-74.550788879394375</c:v>
                </c:pt>
                <c:pt idx="207">
                  <c:v>-75.608596801757727</c:v>
                </c:pt>
                <c:pt idx="208">
                  <c:v>-77.401321411132798</c:v>
                </c:pt>
                <c:pt idx="209">
                  <c:v>-79.766395568847599</c:v>
                </c:pt>
                <c:pt idx="210">
                  <c:v>-80.444252014160099</c:v>
                </c:pt>
                <c:pt idx="211">
                  <c:v>-80.892555236816406</c:v>
                </c:pt>
                <c:pt idx="212">
                  <c:v>-79.740188598632798</c:v>
                </c:pt>
                <c:pt idx="213">
                  <c:v>-78.962501525878906</c:v>
                </c:pt>
                <c:pt idx="214">
                  <c:v>-78.847030639648395</c:v>
                </c:pt>
                <c:pt idx="215">
                  <c:v>-79.513458251953097</c:v>
                </c:pt>
                <c:pt idx="216">
                  <c:v>-81.585403442382798</c:v>
                </c:pt>
                <c:pt idx="217">
                  <c:v>-85.477165222167898</c:v>
                </c:pt>
                <c:pt idx="218">
                  <c:v>-95.434600830078097</c:v>
                </c:pt>
                <c:pt idx="219">
                  <c:v>-89.037315368652301</c:v>
                </c:pt>
                <c:pt idx="220">
                  <c:v>-82.084953308105398</c:v>
                </c:pt>
                <c:pt idx="221">
                  <c:v>-77.17324066162098</c:v>
                </c:pt>
                <c:pt idx="222">
                  <c:v>-73.901260375976506</c:v>
                </c:pt>
                <c:pt idx="223">
                  <c:v>-71.277938842773295</c:v>
                </c:pt>
                <c:pt idx="224">
                  <c:v>-69.306106567382798</c:v>
                </c:pt>
                <c:pt idx="225">
                  <c:v>-68.093513488769503</c:v>
                </c:pt>
                <c:pt idx="226">
                  <c:v>-67.124725341796776</c:v>
                </c:pt>
                <c:pt idx="227">
                  <c:v>-66.545349121093679</c:v>
                </c:pt>
                <c:pt idx="228">
                  <c:v>-66.112174987792898</c:v>
                </c:pt>
                <c:pt idx="229">
                  <c:v>-65.883224487304602</c:v>
                </c:pt>
                <c:pt idx="230">
                  <c:v>-65.970046997070298</c:v>
                </c:pt>
                <c:pt idx="231">
                  <c:v>-66.377899169921776</c:v>
                </c:pt>
                <c:pt idx="232">
                  <c:v>-67.363265991210895</c:v>
                </c:pt>
                <c:pt idx="233">
                  <c:v>-68.851760864257798</c:v>
                </c:pt>
                <c:pt idx="234">
                  <c:v>-71.083900451660099</c:v>
                </c:pt>
                <c:pt idx="235">
                  <c:v>-74.280235290527301</c:v>
                </c:pt>
                <c:pt idx="236">
                  <c:v>-78.957771301269446</c:v>
                </c:pt>
                <c:pt idx="237">
                  <c:v>-88.318519592285099</c:v>
                </c:pt>
                <c:pt idx="238">
                  <c:v>-82.534187316894375</c:v>
                </c:pt>
                <c:pt idx="239">
                  <c:v>-78.575531005859176</c:v>
                </c:pt>
                <c:pt idx="240">
                  <c:v>-74.370101928710881</c:v>
                </c:pt>
                <c:pt idx="241">
                  <c:v>-73.671440124511577</c:v>
                </c:pt>
                <c:pt idx="242">
                  <c:v>-79.897026062011705</c:v>
                </c:pt>
                <c:pt idx="243">
                  <c:v>-67.546684265136705</c:v>
                </c:pt>
                <c:pt idx="244">
                  <c:v>-58.102054595947187</c:v>
                </c:pt>
                <c:pt idx="245">
                  <c:v>-51.231761932372997</c:v>
                </c:pt>
                <c:pt idx="246">
                  <c:v>-46.540073394775298</c:v>
                </c:pt>
                <c:pt idx="247">
                  <c:v>-43.183052062988203</c:v>
                </c:pt>
                <c:pt idx="248">
                  <c:v>-40.677345275878899</c:v>
                </c:pt>
                <c:pt idx="249">
                  <c:v>-39.354988098144453</c:v>
                </c:pt>
                <c:pt idx="250">
                  <c:v>-38.296737670898402</c:v>
                </c:pt>
                <c:pt idx="251">
                  <c:v>-38.044498443603437</c:v>
                </c:pt>
                <c:pt idx="252">
                  <c:v>-37.819484710693203</c:v>
                </c:pt>
                <c:pt idx="253">
                  <c:v>-37.725677490234297</c:v>
                </c:pt>
                <c:pt idx="254">
                  <c:v>-37.688346862792898</c:v>
                </c:pt>
                <c:pt idx="255">
                  <c:v>-37.800689697265511</c:v>
                </c:pt>
                <c:pt idx="256">
                  <c:v>-38.245296478271399</c:v>
                </c:pt>
                <c:pt idx="257">
                  <c:v>-39.2458686828613</c:v>
                </c:pt>
                <c:pt idx="258">
                  <c:v>-40.854187011718608</c:v>
                </c:pt>
                <c:pt idx="259">
                  <c:v>-43.361389160156193</c:v>
                </c:pt>
                <c:pt idx="260">
                  <c:v>-46.455722808837798</c:v>
                </c:pt>
                <c:pt idx="261">
                  <c:v>-50.958377838134702</c:v>
                </c:pt>
                <c:pt idx="262">
                  <c:v>-55.203548431396349</c:v>
                </c:pt>
                <c:pt idx="263">
                  <c:v>-61.631050109863203</c:v>
                </c:pt>
                <c:pt idx="264">
                  <c:v>-65.364295959472599</c:v>
                </c:pt>
                <c:pt idx="265">
                  <c:v>-70.584541320800696</c:v>
                </c:pt>
                <c:pt idx="266">
                  <c:v>-73.691543579101506</c:v>
                </c:pt>
                <c:pt idx="267">
                  <c:v>-78.29738616943348</c:v>
                </c:pt>
                <c:pt idx="268">
                  <c:v>-86.058555603027301</c:v>
                </c:pt>
                <c:pt idx="269">
                  <c:v>-90.172286987304545</c:v>
                </c:pt>
                <c:pt idx="270">
                  <c:v>-79.461090087890597</c:v>
                </c:pt>
                <c:pt idx="271">
                  <c:v>-74.588317871093565</c:v>
                </c:pt>
                <c:pt idx="272">
                  <c:v>-71.332878112792685</c:v>
                </c:pt>
                <c:pt idx="273">
                  <c:v>-69.231666564941406</c:v>
                </c:pt>
                <c:pt idx="274">
                  <c:v>-67.668762207031065</c:v>
                </c:pt>
                <c:pt idx="275">
                  <c:v>-66.904754638671804</c:v>
                </c:pt>
                <c:pt idx="276">
                  <c:v>-66.364654541015597</c:v>
                </c:pt>
                <c:pt idx="277">
                  <c:v>-66.357841491699176</c:v>
                </c:pt>
                <c:pt idx="278">
                  <c:v>-66.418838500976506</c:v>
                </c:pt>
                <c:pt idx="279">
                  <c:v>-66.800933837890526</c:v>
                </c:pt>
                <c:pt idx="280">
                  <c:v>-67.282081604003906</c:v>
                </c:pt>
                <c:pt idx="281">
                  <c:v>-68.205268859863196</c:v>
                </c:pt>
                <c:pt idx="282">
                  <c:v>-69.413291931152301</c:v>
                </c:pt>
                <c:pt idx="283">
                  <c:v>-71.285423278808494</c:v>
                </c:pt>
                <c:pt idx="284">
                  <c:v>-73.608345031738125</c:v>
                </c:pt>
                <c:pt idx="285">
                  <c:v>-76.671730041503793</c:v>
                </c:pt>
                <c:pt idx="286">
                  <c:v>-80.696281433105398</c:v>
                </c:pt>
                <c:pt idx="287">
                  <c:v>-87.266792297363196</c:v>
                </c:pt>
                <c:pt idx="288">
                  <c:v>-87.385971069335881</c:v>
                </c:pt>
                <c:pt idx="289">
                  <c:v>-84.313293457031193</c:v>
                </c:pt>
                <c:pt idx="290">
                  <c:v>-81.378265380859276</c:v>
                </c:pt>
                <c:pt idx="291">
                  <c:v>-79.105308532714588</c:v>
                </c:pt>
                <c:pt idx="292">
                  <c:v>-78.991973876953097</c:v>
                </c:pt>
                <c:pt idx="293">
                  <c:v>-79.028083801269446</c:v>
                </c:pt>
                <c:pt idx="294">
                  <c:v>-80.039794921875</c:v>
                </c:pt>
                <c:pt idx="295">
                  <c:v>-80.754203796386705</c:v>
                </c:pt>
                <c:pt idx="296">
                  <c:v>-80.344009399414006</c:v>
                </c:pt>
                <c:pt idx="297">
                  <c:v>-79.000282287597599</c:v>
                </c:pt>
                <c:pt idx="298">
                  <c:v>-76.733200073242102</c:v>
                </c:pt>
                <c:pt idx="299">
                  <c:v>-75.133216857910099</c:v>
                </c:pt>
                <c:pt idx="300">
                  <c:v>-73.930122375488196</c:v>
                </c:pt>
                <c:pt idx="301">
                  <c:v>-73.258949279785099</c:v>
                </c:pt>
                <c:pt idx="302">
                  <c:v>-72.815727233886591</c:v>
                </c:pt>
                <c:pt idx="303">
                  <c:v>-72.586158752441293</c:v>
                </c:pt>
                <c:pt idx="304">
                  <c:v>-72.407188415527301</c:v>
                </c:pt>
                <c:pt idx="305">
                  <c:v>-72.683059692382798</c:v>
                </c:pt>
                <c:pt idx="306">
                  <c:v>-73.064857482910099</c:v>
                </c:pt>
                <c:pt idx="307">
                  <c:v>-74.325859069824176</c:v>
                </c:pt>
                <c:pt idx="308">
                  <c:v>-75.8944091796875</c:v>
                </c:pt>
                <c:pt idx="309">
                  <c:v>-78.239166259765597</c:v>
                </c:pt>
                <c:pt idx="310">
                  <c:v>-81.032897949218693</c:v>
                </c:pt>
                <c:pt idx="311">
                  <c:v>-84.026138305663892</c:v>
                </c:pt>
                <c:pt idx="312">
                  <c:v>-86.806838989257798</c:v>
                </c:pt>
                <c:pt idx="313">
                  <c:v>-88.530143737792898</c:v>
                </c:pt>
                <c:pt idx="314">
                  <c:v>-88.232803344726506</c:v>
                </c:pt>
                <c:pt idx="315">
                  <c:v>-86.790443420410099</c:v>
                </c:pt>
                <c:pt idx="316">
                  <c:v>-86.577484130859176</c:v>
                </c:pt>
                <c:pt idx="317">
                  <c:v>-86.707847595214801</c:v>
                </c:pt>
                <c:pt idx="318">
                  <c:v>-88.011772155761591</c:v>
                </c:pt>
                <c:pt idx="319">
                  <c:v>-89.6141357421875</c:v>
                </c:pt>
                <c:pt idx="320">
                  <c:v>-88.485671997070298</c:v>
                </c:pt>
                <c:pt idx="321">
                  <c:v>-86.576087951660028</c:v>
                </c:pt>
                <c:pt idx="322">
                  <c:v>-82.050216674804602</c:v>
                </c:pt>
                <c:pt idx="323">
                  <c:v>-78.63301849365223</c:v>
                </c:pt>
                <c:pt idx="324">
                  <c:v>-75.456893920898395</c:v>
                </c:pt>
                <c:pt idx="325">
                  <c:v>-73.332748413085724</c:v>
                </c:pt>
                <c:pt idx="326">
                  <c:v>-71.835975646972599</c:v>
                </c:pt>
                <c:pt idx="327">
                  <c:v>-71.04299163818348</c:v>
                </c:pt>
                <c:pt idx="328">
                  <c:v>-70.656669616699176</c:v>
                </c:pt>
                <c:pt idx="329">
                  <c:v>-70.529624938964801</c:v>
                </c:pt>
                <c:pt idx="330">
                  <c:v>-70.502136230468565</c:v>
                </c:pt>
                <c:pt idx="331">
                  <c:v>-70.488388061523295</c:v>
                </c:pt>
                <c:pt idx="332">
                  <c:v>-70.477081298828097</c:v>
                </c:pt>
                <c:pt idx="333">
                  <c:v>-70.997825622558494</c:v>
                </c:pt>
                <c:pt idx="334">
                  <c:v>-71.676185607910099</c:v>
                </c:pt>
                <c:pt idx="335">
                  <c:v>-73.378112792968565</c:v>
                </c:pt>
                <c:pt idx="336">
                  <c:v>-75.575736999511591</c:v>
                </c:pt>
                <c:pt idx="337">
                  <c:v>-78.8504638671875</c:v>
                </c:pt>
                <c:pt idx="338">
                  <c:v>-83.072799682617102</c:v>
                </c:pt>
                <c:pt idx="339">
                  <c:v>-88.168975830078026</c:v>
                </c:pt>
                <c:pt idx="340">
                  <c:v>-93.928161621093693</c:v>
                </c:pt>
                <c:pt idx="341">
                  <c:v>-98.398590087890597</c:v>
                </c:pt>
                <c:pt idx="342">
                  <c:v>-100.38761138916</c:v>
                </c:pt>
                <c:pt idx="343">
                  <c:v>-100.068489074707</c:v>
                </c:pt>
                <c:pt idx="344">
                  <c:v>-98.824211120605398</c:v>
                </c:pt>
                <c:pt idx="345">
                  <c:v>-97.545425415039006</c:v>
                </c:pt>
                <c:pt idx="346">
                  <c:v>-96.511016845703097</c:v>
                </c:pt>
                <c:pt idx="347">
                  <c:v>-95.613845825195298</c:v>
                </c:pt>
                <c:pt idx="348">
                  <c:v>-95.056838989257798</c:v>
                </c:pt>
                <c:pt idx="349">
                  <c:v>-94.664573669433494</c:v>
                </c:pt>
                <c:pt idx="350">
                  <c:v>-94.776969909667898</c:v>
                </c:pt>
                <c:pt idx="351">
                  <c:v>-95.124671936035028</c:v>
                </c:pt>
                <c:pt idx="352">
                  <c:v>-95.965408325195298</c:v>
                </c:pt>
                <c:pt idx="353">
                  <c:v>-96.933837890624872</c:v>
                </c:pt>
                <c:pt idx="354">
                  <c:v>-98.069702148437429</c:v>
                </c:pt>
                <c:pt idx="355">
                  <c:v>-99.196022033691293</c:v>
                </c:pt>
                <c:pt idx="356">
                  <c:v>-100.363487243652</c:v>
                </c:pt>
                <c:pt idx="357">
                  <c:v>-100.455200195312</c:v>
                </c:pt>
                <c:pt idx="358">
                  <c:v>-100.171897888183</c:v>
                </c:pt>
                <c:pt idx="359">
                  <c:v>-97.547927856445298</c:v>
                </c:pt>
                <c:pt idx="360">
                  <c:v>-95.315536499023381</c:v>
                </c:pt>
                <c:pt idx="361">
                  <c:v>-92.910690307617102</c:v>
                </c:pt>
                <c:pt idx="362">
                  <c:v>-91.096633911132798</c:v>
                </c:pt>
                <c:pt idx="363">
                  <c:v>-89.893669128417898</c:v>
                </c:pt>
                <c:pt idx="364">
                  <c:v>-88.979263305664006</c:v>
                </c:pt>
                <c:pt idx="365">
                  <c:v>-88.46266937255848</c:v>
                </c:pt>
                <c:pt idx="366">
                  <c:v>-88.150688171386591</c:v>
                </c:pt>
                <c:pt idx="367">
                  <c:v>-88.074890136718565</c:v>
                </c:pt>
                <c:pt idx="368">
                  <c:v>-88.333572387695227</c:v>
                </c:pt>
                <c:pt idx="369">
                  <c:v>-88.867774963378906</c:v>
                </c:pt>
                <c:pt idx="370">
                  <c:v>-89.908546447753906</c:v>
                </c:pt>
                <c:pt idx="371">
                  <c:v>-91.324203491210895</c:v>
                </c:pt>
                <c:pt idx="372">
                  <c:v>-93.254440307617102</c:v>
                </c:pt>
                <c:pt idx="373">
                  <c:v>-95.799896240234304</c:v>
                </c:pt>
                <c:pt idx="374">
                  <c:v>-98.656379699707003</c:v>
                </c:pt>
                <c:pt idx="375">
                  <c:v>-102.705429077148</c:v>
                </c:pt>
                <c:pt idx="376">
                  <c:v>-107.291610717773</c:v>
                </c:pt>
                <c:pt idx="377">
                  <c:v>-113.708450317382</c:v>
                </c:pt>
                <c:pt idx="378">
                  <c:v>-113.82657623291</c:v>
                </c:pt>
                <c:pt idx="379">
                  <c:v>-111.96297454833901</c:v>
                </c:pt>
                <c:pt idx="380">
                  <c:v>-108.349899291992</c:v>
                </c:pt>
                <c:pt idx="381">
                  <c:v>-106.982711791992</c:v>
                </c:pt>
                <c:pt idx="382">
                  <c:v>-106.86555480957</c:v>
                </c:pt>
                <c:pt idx="383">
                  <c:v>-107.02947235107401</c:v>
                </c:pt>
                <c:pt idx="384">
                  <c:v>-107.347297668457</c:v>
                </c:pt>
                <c:pt idx="385">
                  <c:v>-106.219017028808</c:v>
                </c:pt>
                <c:pt idx="386">
                  <c:v>-104.9185256958</c:v>
                </c:pt>
                <c:pt idx="387">
                  <c:v>-103.642784118652</c:v>
                </c:pt>
                <c:pt idx="388">
                  <c:v>-102.55149078369099</c:v>
                </c:pt>
                <c:pt idx="389">
                  <c:v>-101.961875915527</c:v>
                </c:pt>
                <c:pt idx="390">
                  <c:v>-101.47853088378901</c:v>
                </c:pt>
                <c:pt idx="391">
                  <c:v>-101.280502319335</c:v>
                </c:pt>
                <c:pt idx="392">
                  <c:v>-101.32175445556599</c:v>
                </c:pt>
                <c:pt idx="393">
                  <c:v>-101.840812683105</c:v>
                </c:pt>
                <c:pt idx="394">
                  <c:v>-102.71986389160099</c:v>
                </c:pt>
                <c:pt idx="395">
                  <c:v>-104.11880493164</c:v>
                </c:pt>
                <c:pt idx="396">
                  <c:v>-105.933586120605</c:v>
                </c:pt>
                <c:pt idx="397">
                  <c:v>-108.353378295898</c:v>
                </c:pt>
                <c:pt idx="398">
                  <c:v>-111.49626159667901</c:v>
                </c:pt>
                <c:pt idx="399">
                  <c:v>-116.33953094482401</c:v>
                </c:pt>
                <c:pt idx="400">
                  <c:v>-114.73525238037099</c:v>
                </c:pt>
                <c:pt idx="401">
                  <c:v>-112.522262573242</c:v>
                </c:pt>
                <c:pt idx="402">
                  <c:v>-106.921485900878</c:v>
                </c:pt>
                <c:pt idx="403">
                  <c:v>-103.575424194335</c:v>
                </c:pt>
                <c:pt idx="404">
                  <c:v>-101.29476928710901</c:v>
                </c:pt>
                <c:pt idx="405">
                  <c:v>-99.810157775878906</c:v>
                </c:pt>
                <c:pt idx="406">
                  <c:v>-99.253555297851506</c:v>
                </c:pt>
                <c:pt idx="407">
                  <c:v>-99.038726806640526</c:v>
                </c:pt>
                <c:pt idx="408">
                  <c:v>-99.248023986816406</c:v>
                </c:pt>
                <c:pt idx="409">
                  <c:v>-99.385406494140597</c:v>
                </c:pt>
                <c:pt idx="410">
                  <c:v>-99.464996337890597</c:v>
                </c:pt>
                <c:pt idx="411">
                  <c:v>-99.565010070800696</c:v>
                </c:pt>
                <c:pt idx="412">
                  <c:v>-99.674743652343679</c:v>
                </c:pt>
                <c:pt idx="413">
                  <c:v>-100.325706481933</c:v>
                </c:pt>
                <c:pt idx="414">
                  <c:v>-101.148429870605</c:v>
                </c:pt>
                <c:pt idx="415">
                  <c:v>-102.36505126953099</c:v>
                </c:pt>
                <c:pt idx="416">
                  <c:v>-103.70760345458901</c:v>
                </c:pt>
                <c:pt idx="417">
                  <c:v>-104.515808105468</c:v>
                </c:pt>
                <c:pt idx="418">
                  <c:v>-105.250885009765</c:v>
                </c:pt>
                <c:pt idx="419">
                  <c:v>-105.54481506347599</c:v>
                </c:pt>
                <c:pt idx="420">
                  <c:v>-105.806671142578</c:v>
                </c:pt>
                <c:pt idx="421">
                  <c:v>-106.00600433349599</c:v>
                </c:pt>
                <c:pt idx="422">
                  <c:v>-106.19523620605401</c:v>
                </c:pt>
                <c:pt idx="423">
                  <c:v>-106.37460327148401</c:v>
                </c:pt>
                <c:pt idx="424">
                  <c:v>-106.62419128417901</c:v>
                </c:pt>
                <c:pt idx="425">
                  <c:v>-106.91780853271401</c:v>
                </c:pt>
                <c:pt idx="426">
                  <c:v>-107.418563842773</c:v>
                </c:pt>
                <c:pt idx="427">
                  <c:v>-108.00684356689401</c:v>
                </c:pt>
                <c:pt idx="428">
                  <c:v>-108.672927856445</c:v>
                </c:pt>
                <c:pt idx="429">
                  <c:v>-109.38417816162099</c:v>
                </c:pt>
                <c:pt idx="430">
                  <c:v>-109.937492370605</c:v>
                </c:pt>
                <c:pt idx="431">
                  <c:v>-110.52376556396401</c:v>
                </c:pt>
                <c:pt idx="432">
                  <c:v>-111.13190460205</c:v>
                </c:pt>
                <c:pt idx="433">
                  <c:v>-111.838119506835</c:v>
                </c:pt>
                <c:pt idx="434">
                  <c:v>-112.72242736816401</c:v>
                </c:pt>
                <c:pt idx="435">
                  <c:v>-113.698554992675</c:v>
                </c:pt>
                <c:pt idx="436">
                  <c:v>-114.787506103515</c:v>
                </c:pt>
                <c:pt idx="437">
                  <c:v>-115.80421447753901</c:v>
                </c:pt>
                <c:pt idx="438">
                  <c:v>-116.789329528808</c:v>
                </c:pt>
                <c:pt idx="439">
                  <c:v>-117.23069000244099</c:v>
                </c:pt>
                <c:pt idx="440">
                  <c:v>-117.46119689941401</c:v>
                </c:pt>
                <c:pt idx="441">
                  <c:v>-117.28020477294901</c:v>
                </c:pt>
                <c:pt idx="442">
                  <c:v>-117.048614501953</c:v>
                </c:pt>
                <c:pt idx="443">
                  <c:v>-116.934524536132</c:v>
                </c:pt>
                <c:pt idx="444">
                  <c:v>-116.804061889648</c:v>
                </c:pt>
                <c:pt idx="445">
                  <c:v>-116.575866699218</c:v>
                </c:pt>
                <c:pt idx="446">
                  <c:v>-116.528358459472</c:v>
                </c:pt>
                <c:pt idx="447">
                  <c:v>-116.93278503417901</c:v>
                </c:pt>
                <c:pt idx="448">
                  <c:v>-117.961448669433</c:v>
                </c:pt>
                <c:pt idx="449">
                  <c:v>-120.172248840332</c:v>
                </c:pt>
                <c:pt idx="450">
                  <c:v>-124.259590148925</c:v>
                </c:pt>
                <c:pt idx="451">
                  <c:v>-135.00003051757801</c:v>
                </c:pt>
                <c:pt idx="452">
                  <c:v>-129.89033508300699</c:v>
                </c:pt>
                <c:pt idx="453">
                  <c:v>-122.880409240722</c:v>
                </c:pt>
                <c:pt idx="454">
                  <c:v>-119.75782012939401</c:v>
                </c:pt>
                <c:pt idx="455">
                  <c:v>-117.5825881958</c:v>
                </c:pt>
                <c:pt idx="456">
                  <c:v>-116.087188720703</c:v>
                </c:pt>
                <c:pt idx="457">
                  <c:v>-114.87501525878901</c:v>
                </c:pt>
                <c:pt idx="458">
                  <c:v>-114.25933837890599</c:v>
                </c:pt>
                <c:pt idx="459">
                  <c:v>-113.960243225097</c:v>
                </c:pt>
                <c:pt idx="460">
                  <c:v>-114.587440490722</c:v>
                </c:pt>
                <c:pt idx="461">
                  <c:v>-115.64746856689401</c:v>
                </c:pt>
                <c:pt idx="462">
                  <c:v>-117.646270751953</c:v>
                </c:pt>
                <c:pt idx="463">
                  <c:v>-117.26634979248</c:v>
                </c:pt>
                <c:pt idx="464">
                  <c:v>-114.840431213378</c:v>
                </c:pt>
                <c:pt idx="465">
                  <c:v>-112.311065673828</c:v>
                </c:pt>
                <c:pt idx="466">
                  <c:v>-110.09039306640599</c:v>
                </c:pt>
                <c:pt idx="467">
                  <c:v>-108.717140197753</c:v>
                </c:pt>
                <c:pt idx="468">
                  <c:v>-107.630279541015</c:v>
                </c:pt>
                <c:pt idx="469">
                  <c:v>-106.81852722167901</c:v>
                </c:pt>
                <c:pt idx="470">
                  <c:v>-106.100784301757</c:v>
                </c:pt>
                <c:pt idx="471">
                  <c:v>-105.63181304931599</c:v>
                </c:pt>
                <c:pt idx="472">
                  <c:v>-105.320182800292</c:v>
                </c:pt>
                <c:pt idx="473">
                  <c:v>-105.59111785888599</c:v>
                </c:pt>
                <c:pt idx="474">
                  <c:v>-106.136817932128</c:v>
                </c:pt>
                <c:pt idx="475">
                  <c:v>-107.337844848632</c:v>
                </c:pt>
                <c:pt idx="476">
                  <c:v>-108.73177337646401</c:v>
                </c:pt>
                <c:pt idx="477">
                  <c:v>-110.39263916015599</c:v>
                </c:pt>
                <c:pt idx="478">
                  <c:v>-111.72038269042901</c:v>
                </c:pt>
                <c:pt idx="479">
                  <c:v>-112.74403381347599</c:v>
                </c:pt>
                <c:pt idx="480">
                  <c:v>-113.31388854980401</c:v>
                </c:pt>
                <c:pt idx="481">
                  <c:v>-113.70473480224599</c:v>
                </c:pt>
                <c:pt idx="482">
                  <c:v>-114.162475585937</c:v>
                </c:pt>
                <c:pt idx="483">
                  <c:v>-114.6552734375</c:v>
                </c:pt>
                <c:pt idx="484">
                  <c:v>-115.50778198242099</c:v>
                </c:pt>
                <c:pt idx="485">
                  <c:v>-116.47510528564401</c:v>
                </c:pt>
                <c:pt idx="486">
                  <c:v>-117.71516418457</c:v>
                </c:pt>
                <c:pt idx="487">
                  <c:v>-119.10316467285099</c:v>
                </c:pt>
                <c:pt idx="488">
                  <c:v>-120.573280334472</c:v>
                </c:pt>
                <c:pt idx="489">
                  <c:v>-121.98532867431599</c:v>
                </c:pt>
                <c:pt idx="490">
                  <c:v>-123.08953094482401</c:v>
                </c:pt>
                <c:pt idx="491">
                  <c:v>-123.362663269042</c:v>
                </c:pt>
                <c:pt idx="492">
                  <c:v>-122.88770294189401</c:v>
                </c:pt>
                <c:pt idx="493">
                  <c:v>-122.17237854003901</c:v>
                </c:pt>
                <c:pt idx="494">
                  <c:v>-121.40175628662099</c:v>
                </c:pt>
                <c:pt idx="495">
                  <c:v>-121.04794311523401</c:v>
                </c:pt>
                <c:pt idx="496">
                  <c:v>-120.783233642578</c:v>
                </c:pt>
                <c:pt idx="497">
                  <c:v>-120.56841278076099</c:v>
                </c:pt>
                <c:pt idx="498">
                  <c:v>-120.319297790527</c:v>
                </c:pt>
                <c:pt idx="499">
                  <c:v>-119.70253753662099</c:v>
                </c:pt>
                <c:pt idx="500">
                  <c:v>-119.13742828369099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A6D-0042-9D15-0D308AF36CAC}"/>
            </c:ext>
          </c:extLst>
        </c:ser>
        <c:ser>
          <c:idx val="2"/>
          <c:order val="1"/>
          <c:tx>
            <c:v>水机关机+真空泵开机</c:v>
          </c:tx>
          <c:spPr>
            <a:ln w="28575" cap="rnd" cmpd="sng" algn="ctr">
              <a:solidFill>
                <a:srgbClr val="05FF2B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'[CM2-3边带测试结果.xlsx]Sheet6'!$B:$B</c:f>
              <c:numCache>
                <c:formatCode>General</c:formatCode>
                <c:ptCount val="1048576"/>
                <c:pt idx="0">
                  <c:v>-252</c:v>
                </c:pt>
                <c:pt idx="1">
                  <c:v>-251</c:v>
                </c:pt>
                <c:pt idx="2">
                  <c:v>-250</c:v>
                </c:pt>
                <c:pt idx="3">
                  <c:v>-249</c:v>
                </c:pt>
                <c:pt idx="4">
                  <c:v>-248</c:v>
                </c:pt>
                <c:pt idx="5">
                  <c:v>-247</c:v>
                </c:pt>
                <c:pt idx="6">
                  <c:v>-246</c:v>
                </c:pt>
                <c:pt idx="7">
                  <c:v>-245</c:v>
                </c:pt>
                <c:pt idx="8">
                  <c:v>-244</c:v>
                </c:pt>
                <c:pt idx="9">
                  <c:v>-243</c:v>
                </c:pt>
                <c:pt idx="10">
                  <c:v>-242</c:v>
                </c:pt>
                <c:pt idx="11">
                  <c:v>-241</c:v>
                </c:pt>
                <c:pt idx="12">
                  <c:v>-240</c:v>
                </c:pt>
                <c:pt idx="13">
                  <c:v>-239</c:v>
                </c:pt>
                <c:pt idx="14">
                  <c:v>-238</c:v>
                </c:pt>
                <c:pt idx="15">
                  <c:v>-237</c:v>
                </c:pt>
                <c:pt idx="16">
                  <c:v>-236</c:v>
                </c:pt>
                <c:pt idx="17">
                  <c:v>-235</c:v>
                </c:pt>
                <c:pt idx="18">
                  <c:v>-234</c:v>
                </c:pt>
                <c:pt idx="19">
                  <c:v>-233</c:v>
                </c:pt>
                <c:pt idx="20">
                  <c:v>-232</c:v>
                </c:pt>
                <c:pt idx="21">
                  <c:v>-231</c:v>
                </c:pt>
                <c:pt idx="22">
                  <c:v>-230</c:v>
                </c:pt>
                <c:pt idx="23">
                  <c:v>-229</c:v>
                </c:pt>
                <c:pt idx="24">
                  <c:v>-228</c:v>
                </c:pt>
                <c:pt idx="25">
                  <c:v>-227</c:v>
                </c:pt>
                <c:pt idx="26">
                  <c:v>-226</c:v>
                </c:pt>
                <c:pt idx="27">
                  <c:v>-225</c:v>
                </c:pt>
                <c:pt idx="28">
                  <c:v>-224</c:v>
                </c:pt>
                <c:pt idx="29">
                  <c:v>-223</c:v>
                </c:pt>
                <c:pt idx="30">
                  <c:v>-222</c:v>
                </c:pt>
                <c:pt idx="31">
                  <c:v>-221</c:v>
                </c:pt>
                <c:pt idx="32">
                  <c:v>-220</c:v>
                </c:pt>
                <c:pt idx="33">
                  <c:v>-219</c:v>
                </c:pt>
                <c:pt idx="34">
                  <c:v>-218</c:v>
                </c:pt>
                <c:pt idx="35">
                  <c:v>-217</c:v>
                </c:pt>
                <c:pt idx="36">
                  <c:v>-216</c:v>
                </c:pt>
                <c:pt idx="37">
                  <c:v>-215</c:v>
                </c:pt>
                <c:pt idx="38">
                  <c:v>-214</c:v>
                </c:pt>
                <c:pt idx="39">
                  <c:v>-213</c:v>
                </c:pt>
                <c:pt idx="40">
                  <c:v>-212</c:v>
                </c:pt>
                <c:pt idx="41">
                  <c:v>-211</c:v>
                </c:pt>
                <c:pt idx="42">
                  <c:v>-210</c:v>
                </c:pt>
                <c:pt idx="43">
                  <c:v>-209</c:v>
                </c:pt>
                <c:pt idx="44">
                  <c:v>-208</c:v>
                </c:pt>
                <c:pt idx="45">
                  <c:v>-207</c:v>
                </c:pt>
                <c:pt idx="46">
                  <c:v>-206</c:v>
                </c:pt>
                <c:pt idx="47">
                  <c:v>-205</c:v>
                </c:pt>
                <c:pt idx="48">
                  <c:v>-204</c:v>
                </c:pt>
                <c:pt idx="49">
                  <c:v>-203</c:v>
                </c:pt>
                <c:pt idx="50">
                  <c:v>-202</c:v>
                </c:pt>
                <c:pt idx="51">
                  <c:v>-201</c:v>
                </c:pt>
                <c:pt idx="52">
                  <c:v>-200</c:v>
                </c:pt>
                <c:pt idx="53">
                  <c:v>-199</c:v>
                </c:pt>
                <c:pt idx="54">
                  <c:v>-198</c:v>
                </c:pt>
                <c:pt idx="55">
                  <c:v>-197</c:v>
                </c:pt>
                <c:pt idx="56">
                  <c:v>-196</c:v>
                </c:pt>
                <c:pt idx="57">
                  <c:v>-195</c:v>
                </c:pt>
                <c:pt idx="58">
                  <c:v>-194</c:v>
                </c:pt>
                <c:pt idx="59">
                  <c:v>-193</c:v>
                </c:pt>
                <c:pt idx="60">
                  <c:v>-192</c:v>
                </c:pt>
                <c:pt idx="61">
                  <c:v>-191</c:v>
                </c:pt>
                <c:pt idx="62">
                  <c:v>-190</c:v>
                </c:pt>
                <c:pt idx="63">
                  <c:v>-189</c:v>
                </c:pt>
                <c:pt idx="64">
                  <c:v>-188</c:v>
                </c:pt>
                <c:pt idx="65">
                  <c:v>-187</c:v>
                </c:pt>
                <c:pt idx="66">
                  <c:v>-186</c:v>
                </c:pt>
                <c:pt idx="67">
                  <c:v>-185</c:v>
                </c:pt>
                <c:pt idx="68">
                  <c:v>-184</c:v>
                </c:pt>
                <c:pt idx="69">
                  <c:v>-183</c:v>
                </c:pt>
                <c:pt idx="70">
                  <c:v>-182</c:v>
                </c:pt>
                <c:pt idx="71">
                  <c:v>-181</c:v>
                </c:pt>
                <c:pt idx="72">
                  <c:v>-180</c:v>
                </c:pt>
                <c:pt idx="73">
                  <c:v>-179</c:v>
                </c:pt>
                <c:pt idx="74">
                  <c:v>-178</c:v>
                </c:pt>
                <c:pt idx="75">
                  <c:v>-177</c:v>
                </c:pt>
                <c:pt idx="76">
                  <c:v>-176</c:v>
                </c:pt>
                <c:pt idx="77">
                  <c:v>-175</c:v>
                </c:pt>
                <c:pt idx="78">
                  <c:v>-174</c:v>
                </c:pt>
                <c:pt idx="79">
                  <c:v>-173</c:v>
                </c:pt>
                <c:pt idx="80">
                  <c:v>-172</c:v>
                </c:pt>
                <c:pt idx="81">
                  <c:v>-171</c:v>
                </c:pt>
                <c:pt idx="82">
                  <c:v>-170</c:v>
                </c:pt>
                <c:pt idx="83">
                  <c:v>-169</c:v>
                </c:pt>
                <c:pt idx="84">
                  <c:v>-168</c:v>
                </c:pt>
                <c:pt idx="85">
                  <c:v>-167</c:v>
                </c:pt>
                <c:pt idx="86">
                  <c:v>-166</c:v>
                </c:pt>
                <c:pt idx="87">
                  <c:v>-165</c:v>
                </c:pt>
                <c:pt idx="88">
                  <c:v>-164</c:v>
                </c:pt>
                <c:pt idx="89">
                  <c:v>-163</c:v>
                </c:pt>
                <c:pt idx="90">
                  <c:v>-162</c:v>
                </c:pt>
                <c:pt idx="91">
                  <c:v>-161</c:v>
                </c:pt>
                <c:pt idx="92">
                  <c:v>-160</c:v>
                </c:pt>
                <c:pt idx="93">
                  <c:v>-159</c:v>
                </c:pt>
                <c:pt idx="94">
                  <c:v>-158</c:v>
                </c:pt>
                <c:pt idx="95">
                  <c:v>-157</c:v>
                </c:pt>
                <c:pt idx="96">
                  <c:v>-156</c:v>
                </c:pt>
                <c:pt idx="97">
                  <c:v>-155</c:v>
                </c:pt>
                <c:pt idx="98">
                  <c:v>-154</c:v>
                </c:pt>
                <c:pt idx="99">
                  <c:v>-153</c:v>
                </c:pt>
                <c:pt idx="100">
                  <c:v>-152</c:v>
                </c:pt>
                <c:pt idx="101">
                  <c:v>-151</c:v>
                </c:pt>
                <c:pt idx="102">
                  <c:v>-150</c:v>
                </c:pt>
                <c:pt idx="103">
                  <c:v>-149</c:v>
                </c:pt>
                <c:pt idx="104">
                  <c:v>-148</c:v>
                </c:pt>
                <c:pt idx="105">
                  <c:v>-147</c:v>
                </c:pt>
                <c:pt idx="106">
                  <c:v>-146</c:v>
                </c:pt>
                <c:pt idx="107">
                  <c:v>-145</c:v>
                </c:pt>
                <c:pt idx="108">
                  <c:v>-144</c:v>
                </c:pt>
                <c:pt idx="109">
                  <c:v>-143</c:v>
                </c:pt>
                <c:pt idx="110">
                  <c:v>-142</c:v>
                </c:pt>
                <c:pt idx="111">
                  <c:v>-141</c:v>
                </c:pt>
                <c:pt idx="112">
                  <c:v>-140</c:v>
                </c:pt>
                <c:pt idx="113">
                  <c:v>-139</c:v>
                </c:pt>
                <c:pt idx="114">
                  <c:v>-138</c:v>
                </c:pt>
                <c:pt idx="115">
                  <c:v>-137</c:v>
                </c:pt>
                <c:pt idx="116">
                  <c:v>-136</c:v>
                </c:pt>
                <c:pt idx="117">
                  <c:v>-135</c:v>
                </c:pt>
                <c:pt idx="118">
                  <c:v>-134</c:v>
                </c:pt>
                <c:pt idx="119">
                  <c:v>-133</c:v>
                </c:pt>
                <c:pt idx="120">
                  <c:v>-132</c:v>
                </c:pt>
                <c:pt idx="121">
                  <c:v>-131</c:v>
                </c:pt>
                <c:pt idx="122">
                  <c:v>-130</c:v>
                </c:pt>
                <c:pt idx="123">
                  <c:v>-129</c:v>
                </c:pt>
                <c:pt idx="124">
                  <c:v>-128</c:v>
                </c:pt>
                <c:pt idx="125">
                  <c:v>-127</c:v>
                </c:pt>
                <c:pt idx="126">
                  <c:v>-126</c:v>
                </c:pt>
                <c:pt idx="127">
                  <c:v>-125</c:v>
                </c:pt>
                <c:pt idx="128">
                  <c:v>-124</c:v>
                </c:pt>
                <c:pt idx="129">
                  <c:v>-123</c:v>
                </c:pt>
                <c:pt idx="130">
                  <c:v>-122</c:v>
                </c:pt>
                <c:pt idx="131">
                  <c:v>-121</c:v>
                </c:pt>
                <c:pt idx="132">
                  <c:v>-120</c:v>
                </c:pt>
                <c:pt idx="133">
                  <c:v>-119</c:v>
                </c:pt>
                <c:pt idx="134">
                  <c:v>-118</c:v>
                </c:pt>
                <c:pt idx="135">
                  <c:v>-117</c:v>
                </c:pt>
                <c:pt idx="136">
                  <c:v>-116</c:v>
                </c:pt>
                <c:pt idx="137">
                  <c:v>-115</c:v>
                </c:pt>
                <c:pt idx="138">
                  <c:v>-114</c:v>
                </c:pt>
                <c:pt idx="139">
                  <c:v>-113</c:v>
                </c:pt>
                <c:pt idx="140">
                  <c:v>-112</c:v>
                </c:pt>
                <c:pt idx="141">
                  <c:v>-111</c:v>
                </c:pt>
                <c:pt idx="142">
                  <c:v>-110</c:v>
                </c:pt>
                <c:pt idx="143">
                  <c:v>-109</c:v>
                </c:pt>
                <c:pt idx="144">
                  <c:v>-108</c:v>
                </c:pt>
                <c:pt idx="145">
                  <c:v>-107</c:v>
                </c:pt>
                <c:pt idx="146">
                  <c:v>-106</c:v>
                </c:pt>
                <c:pt idx="147">
                  <c:v>-105</c:v>
                </c:pt>
                <c:pt idx="148">
                  <c:v>-104</c:v>
                </c:pt>
                <c:pt idx="149">
                  <c:v>-103</c:v>
                </c:pt>
                <c:pt idx="150">
                  <c:v>-102</c:v>
                </c:pt>
                <c:pt idx="151">
                  <c:v>-101</c:v>
                </c:pt>
                <c:pt idx="152">
                  <c:v>-100</c:v>
                </c:pt>
                <c:pt idx="153">
                  <c:v>-99</c:v>
                </c:pt>
                <c:pt idx="154">
                  <c:v>-98</c:v>
                </c:pt>
                <c:pt idx="155">
                  <c:v>-97</c:v>
                </c:pt>
                <c:pt idx="156">
                  <c:v>-96</c:v>
                </c:pt>
                <c:pt idx="157">
                  <c:v>-95</c:v>
                </c:pt>
                <c:pt idx="158">
                  <c:v>-94</c:v>
                </c:pt>
                <c:pt idx="159">
                  <c:v>-93</c:v>
                </c:pt>
                <c:pt idx="160">
                  <c:v>-92</c:v>
                </c:pt>
                <c:pt idx="161">
                  <c:v>-91</c:v>
                </c:pt>
                <c:pt idx="162">
                  <c:v>-90</c:v>
                </c:pt>
                <c:pt idx="163">
                  <c:v>-89</c:v>
                </c:pt>
                <c:pt idx="164">
                  <c:v>-88</c:v>
                </c:pt>
                <c:pt idx="165">
                  <c:v>-87</c:v>
                </c:pt>
                <c:pt idx="166">
                  <c:v>-86</c:v>
                </c:pt>
                <c:pt idx="167">
                  <c:v>-85</c:v>
                </c:pt>
                <c:pt idx="168">
                  <c:v>-84</c:v>
                </c:pt>
                <c:pt idx="169">
                  <c:v>-83</c:v>
                </c:pt>
                <c:pt idx="170">
                  <c:v>-82</c:v>
                </c:pt>
                <c:pt idx="171">
                  <c:v>-81</c:v>
                </c:pt>
                <c:pt idx="172">
                  <c:v>-80</c:v>
                </c:pt>
                <c:pt idx="173">
                  <c:v>-79</c:v>
                </c:pt>
                <c:pt idx="174">
                  <c:v>-78</c:v>
                </c:pt>
                <c:pt idx="175">
                  <c:v>-77</c:v>
                </c:pt>
                <c:pt idx="176">
                  <c:v>-76</c:v>
                </c:pt>
                <c:pt idx="177">
                  <c:v>-75</c:v>
                </c:pt>
                <c:pt idx="178">
                  <c:v>-74</c:v>
                </c:pt>
                <c:pt idx="179">
                  <c:v>-73</c:v>
                </c:pt>
                <c:pt idx="180">
                  <c:v>-72</c:v>
                </c:pt>
                <c:pt idx="181">
                  <c:v>-71</c:v>
                </c:pt>
                <c:pt idx="182">
                  <c:v>-70</c:v>
                </c:pt>
                <c:pt idx="183">
                  <c:v>-69</c:v>
                </c:pt>
                <c:pt idx="184">
                  <c:v>-68</c:v>
                </c:pt>
                <c:pt idx="185">
                  <c:v>-67</c:v>
                </c:pt>
                <c:pt idx="186">
                  <c:v>-66</c:v>
                </c:pt>
                <c:pt idx="187">
                  <c:v>-65</c:v>
                </c:pt>
                <c:pt idx="188">
                  <c:v>-64</c:v>
                </c:pt>
                <c:pt idx="189">
                  <c:v>-63</c:v>
                </c:pt>
                <c:pt idx="190">
                  <c:v>-62</c:v>
                </c:pt>
                <c:pt idx="191">
                  <c:v>-61</c:v>
                </c:pt>
                <c:pt idx="192">
                  <c:v>-60</c:v>
                </c:pt>
                <c:pt idx="193">
                  <c:v>-59</c:v>
                </c:pt>
                <c:pt idx="194">
                  <c:v>-58</c:v>
                </c:pt>
                <c:pt idx="195">
                  <c:v>-57</c:v>
                </c:pt>
                <c:pt idx="196">
                  <c:v>-56</c:v>
                </c:pt>
                <c:pt idx="197">
                  <c:v>-55</c:v>
                </c:pt>
                <c:pt idx="198">
                  <c:v>-54</c:v>
                </c:pt>
                <c:pt idx="199">
                  <c:v>-53</c:v>
                </c:pt>
                <c:pt idx="200">
                  <c:v>-52</c:v>
                </c:pt>
                <c:pt idx="201">
                  <c:v>-51</c:v>
                </c:pt>
                <c:pt idx="202">
                  <c:v>-50</c:v>
                </c:pt>
                <c:pt idx="203">
                  <c:v>-49</c:v>
                </c:pt>
                <c:pt idx="204">
                  <c:v>-48</c:v>
                </c:pt>
                <c:pt idx="205">
                  <c:v>-47</c:v>
                </c:pt>
                <c:pt idx="206">
                  <c:v>-46</c:v>
                </c:pt>
                <c:pt idx="207">
                  <c:v>-45</c:v>
                </c:pt>
                <c:pt idx="208">
                  <c:v>-44</c:v>
                </c:pt>
                <c:pt idx="209">
                  <c:v>-43</c:v>
                </c:pt>
                <c:pt idx="210">
                  <c:v>-42</c:v>
                </c:pt>
                <c:pt idx="211">
                  <c:v>-41</c:v>
                </c:pt>
                <c:pt idx="212">
                  <c:v>-40</c:v>
                </c:pt>
                <c:pt idx="213">
                  <c:v>-39</c:v>
                </c:pt>
                <c:pt idx="214">
                  <c:v>-38</c:v>
                </c:pt>
                <c:pt idx="215">
                  <c:v>-37</c:v>
                </c:pt>
                <c:pt idx="216">
                  <c:v>-36</c:v>
                </c:pt>
                <c:pt idx="217">
                  <c:v>-35</c:v>
                </c:pt>
                <c:pt idx="218">
                  <c:v>-34</c:v>
                </c:pt>
                <c:pt idx="219">
                  <c:v>-33</c:v>
                </c:pt>
                <c:pt idx="220">
                  <c:v>-32</c:v>
                </c:pt>
                <c:pt idx="221">
                  <c:v>-31</c:v>
                </c:pt>
                <c:pt idx="222">
                  <c:v>-30</c:v>
                </c:pt>
                <c:pt idx="223">
                  <c:v>-29</c:v>
                </c:pt>
                <c:pt idx="224">
                  <c:v>-28</c:v>
                </c:pt>
                <c:pt idx="225">
                  <c:v>-27</c:v>
                </c:pt>
                <c:pt idx="226">
                  <c:v>-26</c:v>
                </c:pt>
                <c:pt idx="227">
                  <c:v>-25</c:v>
                </c:pt>
                <c:pt idx="228">
                  <c:v>-24</c:v>
                </c:pt>
                <c:pt idx="229">
                  <c:v>-23</c:v>
                </c:pt>
                <c:pt idx="230">
                  <c:v>-22</c:v>
                </c:pt>
                <c:pt idx="231">
                  <c:v>-21</c:v>
                </c:pt>
                <c:pt idx="232">
                  <c:v>-20</c:v>
                </c:pt>
                <c:pt idx="233">
                  <c:v>-19</c:v>
                </c:pt>
                <c:pt idx="234">
                  <c:v>-18</c:v>
                </c:pt>
                <c:pt idx="235">
                  <c:v>-17</c:v>
                </c:pt>
                <c:pt idx="236">
                  <c:v>-16</c:v>
                </c:pt>
                <c:pt idx="237">
                  <c:v>-15</c:v>
                </c:pt>
                <c:pt idx="238">
                  <c:v>-14</c:v>
                </c:pt>
                <c:pt idx="239">
                  <c:v>-13</c:v>
                </c:pt>
                <c:pt idx="240">
                  <c:v>-12</c:v>
                </c:pt>
                <c:pt idx="241">
                  <c:v>-11</c:v>
                </c:pt>
                <c:pt idx="242">
                  <c:v>-10</c:v>
                </c:pt>
                <c:pt idx="243">
                  <c:v>-9</c:v>
                </c:pt>
                <c:pt idx="244">
                  <c:v>-8</c:v>
                </c:pt>
                <c:pt idx="245">
                  <c:v>-7</c:v>
                </c:pt>
                <c:pt idx="246">
                  <c:v>-6</c:v>
                </c:pt>
                <c:pt idx="247">
                  <c:v>-5</c:v>
                </c:pt>
                <c:pt idx="248">
                  <c:v>-4</c:v>
                </c:pt>
                <c:pt idx="249">
                  <c:v>-3</c:v>
                </c:pt>
                <c:pt idx="250">
                  <c:v>-2</c:v>
                </c:pt>
                <c:pt idx="251">
                  <c:v>-1</c:v>
                </c:pt>
                <c:pt idx="252">
                  <c:v>0</c:v>
                </c:pt>
                <c:pt idx="253">
                  <c:v>1</c:v>
                </c:pt>
                <c:pt idx="254">
                  <c:v>2</c:v>
                </c:pt>
                <c:pt idx="255">
                  <c:v>3</c:v>
                </c:pt>
                <c:pt idx="256">
                  <c:v>4</c:v>
                </c:pt>
                <c:pt idx="257">
                  <c:v>5</c:v>
                </c:pt>
                <c:pt idx="258">
                  <c:v>6</c:v>
                </c:pt>
                <c:pt idx="259">
                  <c:v>7</c:v>
                </c:pt>
                <c:pt idx="260">
                  <c:v>8</c:v>
                </c:pt>
                <c:pt idx="261">
                  <c:v>9</c:v>
                </c:pt>
                <c:pt idx="262">
                  <c:v>10</c:v>
                </c:pt>
                <c:pt idx="263">
                  <c:v>11</c:v>
                </c:pt>
                <c:pt idx="264">
                  <c:v>12</c:v>
                </c:pt>
                <c:pt idx="265">
                  <c:v>13</c:v>
                </c:pt>
                <c:pt idx="266">
                  <c:v>14</c:v>
                </c:pt>
                <c:pt idx="267">
                  <c:v>15</c:v>
                </c:pt>
                <c:pt idx="268">
                  <c:v>16</c:v>
                </c:pt>
                <c:pt idx="269">
                  <c:v>17</c:v>
                </c:pt>
                <c:pt idx="270">
                  <c:v>18</c:v>
                </c:pt>
                <c:pt idx="271">
                  <c:v>19</c:v>
                </c:pt>
                <c:pt idx="272">
                  <c:v>20</c:v>
                </c:pt>
                <c:pt idx="273">
                  <c:v>21</c:v>
                </c:pt>
                <c:pt idx="274">
                  <c:v>22</c:v>
                </c:pt>
                <c:pt idx="275">
                  <c:v>23</c:v>
                </c:pt>
                <c:pt idx="276">
                  <c:v>24</c:v>
                </c:pt>
                <c:pt idx="277">
                  <c:v>25</c:v>
                </c:pt>
                <c:pt idx="278">
                  <c:v>26</c:v>
                </c:pt>
                <c:pt idx="279">
                  <c:v>27</c:v>
                </c:pt>
                <c:pt idx="280">
                  <c:v>28</c:v>
                </c:pt>
                <c:pt idx="281">
                  <c:v>29</c:v>
                </c:pt>
                <c:pt idx="282">
                  <c:v>30</c:v>
                </c:pt>
                <c:pt idx="283">
                  <c:v>31</c:v>
                </c:pt>
                <c:pt idx="284">
                  <c:v>32</c:v>
                </c:pt>
                <c:pt idx="285">
                  <c:v>33</c:v>
                </c:pt>
                <c:pt idx="286">
                  <c:v>34</c:v>
                </c:pt>
                <c:pt idx="287">
                  <c:v>35</c:v>
                </c:pt>
                <c:pt idx="288">
                  <c:v>36</c:v>
                </c:pt>
                <c:pt idx="289">
                  <c:v>37</c:v>
                </c:pt>
                <c:pt idx="290">
                  <c:v>38</c:v>
                </c:pt>
                <c:pt idx="291">
                  <c:v>39</c:v>
                </c:pt>
                <c:pt idx="292">
                  <c:v>40</c:v>
                </c:pt>
                <c:pt idx="293">
                  <c:v>41</c:v>
                </c:pt>
                <c:pt idx="294">
                  <c:v>42</c:v>
                </c:pt>
                <c:pt idx="295">
                  <c:v>43</c:v>
                </c:pt>
                <c:pt idx="296">
                  <c:v>44</c:v>
                </c:pt>
                <c:pt idx="297">
                  <c:v>45</c:v>
                </c:pt>
                <c:pt idx="298">
                  <c:v>46</c:v>
                </c:pt>
                <c:pt idx="299">
                  <c:v>47</c:v>
                </c:pt>
                <c:pt idx="300">
                  <c:v>48</c:v>
                </c:pt>
                <c:pt idx="301">
                  <c:v>49</c:v>
                </c:pt>
                <c:pt idx="302">
                  <c:v>50</c:v>
                </c:pt>
                <c:pt idx="303">
                  <c:v>51</c:v>
                </c:pt>
                <c:pt idx="304">
                  <c:v>52</c:v>
                </c:pt>
                <c:pt idx="305">
                  <c:v>53</c:v>
                </c:pt>
                <c:pt idx="306">
                  <c:v>54</c:v>
                </c:pt>
                <c:pt idx="307">
                  <c:v>55</c:v>
                </c:pt>
                <c:pt idx="308">
                  <c:v>56</c:v>
                </c:pt>
                <c:pt idx="309">
                  <c:v>57</c:v>
                </c:pt>
                <c:pt idx="310">
                  <c:v>58</c:v>
                </c:pt>
                <c:pt idx="311">
                  <c:v>59</c:v>
                </c:pt>
                <c:pt idx="312">
                  <c:v>60</c:v>
                </c:pt>
                <c:pt idx="313">
                  <c:v>61</c:v>
                </c:pt>
                <c:pt idx="314">
                  <c:v>62</c:v>
                </c:pt>
                <c:pt idx="315">
                  <c:v>63</c:v>
                </c:pt>
                <c:pt idx="316">
                  <c:v>64</c:v>
                </c:pt>
                <c:pt idx="317">
                  <c:v>65</c:v>
                </c:pt>
                <c:pt idx="318">
                  <c:v>66</c:v>
                </c:pt>
                <c:pt idx="319">
                  <c:v>67</c:v>
                </c:pt>
                <c:pt idx="320">
                  <c:v>68</c:v>
                </c:pt>
                <c:pt idx="321">
                  <c:v>69</c:v>
                </c:pt>
                <c:pt idx="322">
                  <c:v>70</c:v>
                </c:pt>
                <c:pt idx="323">
                  <c:v>71</c:v>
                </c:pt>
                <c:pt idx="324">
                  <c:v>72</c:v>
                </c:pt>
                <c:pt idx="325">
                  <c:v>73</c:v>
                </c:pt>
                <c:pt idx="326">
                  <c:v>74</c:v>
                </c:pt>
                <c:pt idx="327">
                  <c:v>75</c:v>
                </c:pt>
                <c:pt idx="328">
                  <c:v>76</c:v>
                </c:pt>
                <c:pt idx="329">
                  <c:v>77</c:v>
                </c:pt>
                <c:pt idx="330">
                  <c:v>78</c:v>
                </c:pt>
                <c:pt idx="331">
                  <c:v>79</c:v>
                </c:pt>
                <c:pt idx="332">
                  <c:v>80</c:v>
                </c:pt>
                <c:pt idx="333">
                  <c:v>81</c:v>
                </c:pt>
                <c:pt idx="334">
                  <c:v>82</c:v>
                </c:pt>
                <c:pt idx="335">
                  <c:v>83</c:v>
                </c:pt>
                <c:pt idx="336">
                  <c:v>84</c:v>
                </c:pt>
                <c:pt idx="337">
                  <c:v>85</c:v>
                </c:pt>
                <c:pt idx="338">
                  <c:v>86</c:v>
                </c:pt>
                <c:pt idx="339">
                  <c:v>87</c:v>
                </c:pt>
                <c:pt idx="340">
                  <c:v>88</c:v>
                </c:pt>
                <c:pt idx="341">
                  <c:v>89</c:v>
                </c:pt>
                <c:pt idx="342">
                  <c:v>90</c:v>
                </c:pt>
                <c:pt idx="343">
                  <c:v>91</c:v>
                </c:pt>
                <c:pt idx="344">
                  <c:v>92</c:v>
                </c:pt>
                <c:pt idx="345">
                  <c:v>93</c:v>
                </c:pt>
                <c:pt idx="346">
                  <c:v>94</c:v>
                </c:pt>
                <c:pt idx="347">
                  <c:v>95</c:v>
                </c:pt>
                <c:pt idx="348">
                  <c:v>96</c:v>
                </c:pt>
                <c:pt idx="349">
                  <c:v>97</c:v>
                </c:pt>
                <c:pt idx="350">
                  <c:v>98</c:v>
                </c:pt>
                <c:pt idx="351">
                  <c:v>99</c:v>
                </c:pt>
                <c:pt idx="352">
                  <c:v>100</c:v>
                </c:pt>
                <c:pt idx="353">
                  <c:v>101</c:v>
                </c:pt>
                <c:pt idx="354">
                  <c:v>102</c:v>
                </c:pt>
                <c:pt idx="355">
                  <c:v>103</c:v>
                </c:pt>
                <c:pt idx="356">
                  <c:v>104</c:v>
                </c:pt>
                <c:pt idx="357">
                  <c:v>105</c:v>
                </c:pt>
                <c:pt idx="358">
                  <c:v>106</c:v>
                </c:pt>
                <c:pt idx="359">
                  <c:v>107</c:v>
                </c:pt>
                <c:pt idx="360">
                  <c:v>108</c:v>
                </c:pt>
                <c:pt idx="361">
                  <c:v>109</c:v>
                </c:pt>
                <c:pt idx="362">
                  <c:v>110</c:v>
                </c:pt>
                <c:pt idx="363">
                  <c:v>111</c:v>
                </c:pt>
                <c:pt idx="364">
                  <c:v>112</c:v>
                </c:pt>
                <c:pt idx="365">
                  <c:v>113</c:v>
                </c:pt>
                <c:pt idx="366">
                  <c:v>114</c:v>
                </c:pt>
                <c:pt idx="367">
                  <c:v>115</c:v>
                </c:pt>
                <c:pt idx="368">
                  <c:v>116</c:v>
                </c:pt>
                <c:pt idx="369">
                  <c:v>117</c:v>
                </c:pt>
                <c:pt idx="370">
                  <c:v>118</c:v>
                </c:pt>
                <c:pt idx="371">
                  <c:v>119</c:v>
                </c:pt>
                <c:pt idx="372">
                  <c:v>120</c:v>
                </c:pt>
                <c:pt idx="373">
                  <c:v>121</c:v>
                </c:pt>
                <c:pt idx="374">
                  <c:v>122</c:v>
                </c:pt>
                <c:pt idx="375">
                  <c:v>123</c:v>
                </c:pt>
                <c:pt idx="376">
                  <c:v>124</c:v>
                </c:pt>
                <c:pt idx="377">
                  <c:v>125</c:v>
                </c:pt>
                <c:pt idx="378">
                  <c:v>126</c:v>
                </c:pt>
                <c:pt idx="379">
                  <c:v>127</c:v>
                </c:pt>
                <c:pt idx="380">
                  <c:v>128</c:v>
                </c:pt>
                <c:pt idx="381">
                  <c:v>129</c:v>
                </c:pt>
                <c:pt idx="382">
                  <c:v>130</c:v>
                </c:pt>
                <c:pt idx="383">
                  <c:v>131</c:v>
                </c:pt>
                <c:pt idx="384">
                  <c:v>132</c:v>
                </c:pt>
                <c:pt idx="385">
                  <c:v>133</c:v>
                </c:pt>
                <c:pt idx="386">
                  <c:v>134</c:v>
                </c:pt>
                <c:pt idx="387">
                  <c:v>135</c:v>
                </c:pt>
                <c:pt idx="388">
                  <c:v>136</c:v>
                </c:pt>
                <c:pt idx="389">
                  <c:v>137</c:v>
                </c:pt>
                <c:pt idx="390">
                  <c:v>138</c:v>
                </c:pt>
                <c:pt idx="391">
                  <c:v>139</c:v>
                </c:pt>
                <c:pt idx="392">
                  <c:v>140</c:v>
                </c:pt>
                <c:pt idx="393">
                  <c:v>141</c:v>
                </c:pt>
                <c:pt idx="394">
                  <c:v>142</c:v>
                </c:pt>
                <c:pt idx="395">
                  <c:v>143</c:v>
                </c:pt>
                <c:pt idx="396">
                  <c:v>144</c:v>
                </c:pt>
                <c:pt idx="397">
                  <c:v>145</c:v>
                </c:pt>
                <c:pt idx="398">
                  <c:v>146</c:v>
                </c:pt>
                <c:pt idx="399">
                  <c:v>147</c:v>
                </c:pt>
                <c:pt idx="400">
                  <c:v>148</c:v>
                </c:pt>
                <c:pt idx="401">
                  <c:v>149</c:v>
                </c:pt>
                <c:pt idx="402">
                  <c:v>150</c:v>
                </c:pt>
                <c:pt idx="403">
                  <c:v>151</c:v>
                </c:pt>
                <c:pt idx="404">
                  <c:v>152</c:v>
                </c:pt>
                <c:pt idx="405">
                  <c:v>153</c:v>
                </c:pt>
                <c:pt idx="406">
                  <c:v>154</c:v>
                </c:pt>
                <c:pt idx="407">
                  <c:v>155</c:v>
                </c:pt>
                <c:pt idx="408">
                  <c:v>156</c:v>
                </c:pt>
                <c:pt idx="409">
                  <c:v>157</c:v>
                </c:pt>
                <c:pt idx="410">
                  <c:v>158</c:v>
                </c:pt>
                <c:pt idx="411">
                  <c:v>159</c:v>
                </c:pt>
                <c:pt idx="412">
                  <c:v>160</c:v>
                </c:pt>
                <c:pt idx="413">
                  <c:v>161</c:v>
                </c:pt>
                <c:pt idx="414">
                  <c:v>162</c:v>
                </c:pt>
                <c:pt idx="415">
                  <c:v>163</c:v>
                </c:pt>
                <c:pt idx="416">
                  <c:v>164</c:v>
                </c:pt>
                <c:pt idx="417">
                  <c:v>165</c:v>
                </c:pt>
                <c:pt idx="418">
                  <c:v>166</c:v>
                </c:pt>
                <c:pt idx="419">
                  <c:v>167</c:v>
                </c:pt>
                <c:pt idx="420">
                  <c:v>168</c:v>
                </c:pt>
                <c:pt idx="421">
                  <c:v>169</c:v>
                </c:pt>
                <c:pt idx="422">
                  <c:v>170</c:v>
                </c:pt>
                <c:pt idx="423">
                  <c:v>171</c:v>
                </c:pt>
                <c:pt idx="424">
                  <c:v>172</c:v>
                </c:pt>
                <c:pt idx="425">
                  <c:v>173</c:v>
                </c:pt>
                <c:pt idx="426">
                  <c:v>174</c:v>
                </c:pt>
                <c:pt idx="427">
                  <c:v>175</c:v>
                </c:pt>
                <c:pt idx="428">
                  <c:v>176</c:v>
                </c:pt>
                <c:pt idx="429">
                  <c:v>177</c:v>
                </c:pt>
                <c:pt idx="430">
                  <c:v>178</c:v>
                </c:pt>
                <c:pt idx="431">
                  <c:v>179</c:v>
                </c:pt>
                <c:pt idx="432">
                  <c:v>180</c:v>
                </c:pt>
                <c:pt idx="433">
                  <c:v>181</c:v>
                </c:pt>
                <c:pt idx="434">
                  <c:v>182</c:v>
                </c:pt>
                <c:pt idx="435">
                  <c:v>183</c:v>
                </c:pt>
                <c:pt idx="436">
                  <c:v>184</c:v>
                </c:pt>
                <c:pt idx="437">
                  <c:v>185</c:v>
                </c:pt>
                <c:pt idx="438">
                  <c:v>186</c:v>
                </c:pt>
                <c:pt idx="439">
                  <c:v>187</c:v>
                </c:pt>
                <c:pt idx="440">
                  <c:v>188</c:v>
                </c:pt>
                <c:pt idx="441">
                  <c:v>189</c:v>
                </c:pt>
                <c:pt idx="442">
                  <c:v>190</c:v>
                </c:pt>
                <c:pt idx="443">
                  <c:v>191</c:v>
                </c:pt>
                <c:pt idx="444">
                  <c:v>192</c:v>
                </c:pt>
                <c:pt idx="445">
                  <c:v>193</c:v>
                </c:pt>
                <c:pt idx="446">
                  <c:v>194</c:v>
                </c:pt>
                <c:pt idx="447">
                  <c:v>195</c:v>
                </c:pt>
                <c:pt idx="448">
                  <c:v>196</c:v>
                </c:pt>
                <c:pt idx="449">
                  <c:v>197</c:v>
                </c:pt>
                <c:pt idx="450">
                  <c:v>198</c:v>
                </c:pt>
                <c:pt idx="451">
                  <c:v>199</c:v>
                </c:pt>
                <c:pt idx="452">
                  <c:v>200</c:v>
                </c:pt>
                <c:pt idx="453">
                  <c:v>201</c:v>
                </c:pt>
                <c:pt idx="454">
                  <c:v>202</c:v>
                </c:pt>
                <c:pt idx="455">
                  <c:v>203</c:v>
                </c:pt>
                <c:pt idx="456">
                  <c:v>204</c:v>
                </c:pt>
                <c:pt idx="457">
                  <c:v>205</c:v>
                </c:pt>
                <c:pt idx="458">
                  <c:v>206</c:v>
                </c:pt>
                <c:pt idx="459">
                  <c:v>207</c:v>
                </c:pt>
                <c:pt idx="460">
                  <c:v>208</c:v>
                </c:pt>
                <c:pt idx="461">
                  <c:v>209</c:v>
                </c:pt>
                <c:pt idx="462">
                  <c:v>210</c:v>
                </c:pt>
                <c:pt idx="463">
                  <c:v>211</c:v>
                </c:pt>
                <c:pt idx="464">
                  <c:v>212</c:v>
                </c:pt>
                <c:pt idx="465">
                  <c:v>213</c:v>
                </c:pt>
                <c:pt idx="466">
                  <c:v>214</c:v>
                </c:pt>
                <c:pt idx="467">
                  <c:v>215</c:v>
                </c:pt>
                <c:pt idx="468">
                  <c:v>216</c:v>
                </c:pt>
                <c:pt idx="469">
                  <c:v>217</c:v>
                </c:pt>
                <c:pt idx="470">
                  <c:v>218</c:v>
                </c:pt>
                <c:pt idx="471">
                  <c:v>219</c:v>
                </c:pt>
                <c:pt idx="472">
                  <c:v>220</c:v>
                </c:pt>
                <c:pt idx="473">
                  <c:v>221</c:v>
                </c:pt>
                <c:pt idx="474">
                  <c:v>222</c:v>
                </c:pt>
                <c:pt idx="475">
                  <c:v>223</c:v>
                </c:pt>
                <c:pt idx="476">
                  <c:v>224</c:v>
                </c:pt>
                <c:pt idx="477">
                  <c:v>225</c:v>
                </c:pt>
                <c:pt idx="478">
                  <c:v>226</c:v>
                </c:pt>
                <c:pt idx="479">
                  <c:v>227</c:v>
                </c:pt>
                <c:pt idx="480">
                  <c:v>228</c:v>
                </c:pt>
                <c:pt idx="481">
                  <c:v>229</c:v>
                </c:pt>
                <c:pt idx="482">
                  <c:v>230</c:v>
                </c:pt>
                <c:pt idx="483">
                  <c:v>231</c:v>
                </c:pt>
                <c:pt idx="484">
                  <c:v>232</c:v>
                </c:pt>
                <c:pt idx="485">
                  <c:v>233</c:v>
                </c:pt>
                <c:pt idx="486">
                  <c:v>234</c:v>
                </c:pt>
                <c:pt idx="487">
                  <c:v>235</c:v>
                </c:pt>
                <c:pt idx="488">
                  <c:v>236</c:v>
                </c:pt>
                <c:pt idx="489">
                  <c:v>237</c:v>
                </c:pt>
                <c:pt idx="490">
                  <c:v>238</c:v>
                </c:pt>
                <c:pt idx="491">
                  <c:v>239</c:v>
                </c:pt>
                <c:pt idx="492">
                  <c:v>240</c:v>
                </c:pt>
                <c:pt idx="493">
                  <c:v>241</c:v>
                </c:pt>
                <c:pt idx="494">
                  <c:v>242</c:v>
                </c:pt>
                <c:pt idx="495">
                  <c:v>243</c:v>
                </c:pt>
                <c:pt idx="496">
                  <c:v>244</c:v>
                </c:pt>
                <c:pt idx="497">
                  <c:v>245</c:v>
                </c:pt>
                <c:pt idx="498">
                  <c:v>246</c:v>
                </c:pt>
                <c:pt idx="499">
                  <c:v>247</c:v>
                </c:pt>
                <c:pt idx="500">
                  <c:v>248</c:v>
                </c:pt>
              </c:numCache>
            </c:numRef>
          </c:xVal>
          <c:yVal>
            <c:numRef>
              <c:f>'[CM2-3边带测试结果.xlsx]Sheet6'!$C:$C</c:f>
              <c:numCache>
                <c:formatCode>General</c:formatCode>
                <c:ptCount val="1048576"/>
                <c:pt idx="0">
                  <c:v>-121.31072235107401</c:v>
                </c:pt>
                <c:pt idx="1">
                  <c:v>-120.868324279785</c:v>
                </c:pt>
                <c:pt idx="2">
                  <c:v>-120.335800170898</c:v>
                </c:pt>
                <c:pt idx="3">
                  <c:v>-120.055847167968</c:v>
                </c:pt>
                <c:pt idx="4">
                  <c:v>-119.839874267578</c:v>
                </c:pt>
                <c:pt idx="5">
                  <c:v>-120.397071838378</c:v>
                </c:pt>
                <c:pt idx="6">
                  <c:v>-121.158683776855</c:v>
                </c:pt>
                <c:pt idx="7">
                  <c:v>-122.8950881958</c:v>
                </c:pt>
                <c:pt idx="8">
                  <c:v>-125.34774780273401</c:v>
                </c:pt>
                <c:pt idx="9">
                  <c:v>-129.75653076171801</c:v>
                </c:pt>
                <c:pt idx="10">
                  <c:v>-128.87103271484301</c:v>
                </c:pt>
                <c:pt idx="11">
                  <c:v>-123.08448791503901</c:v>
                </c:pt>
                <c:pt idx="12">
                  <c:v>-118.293128967285</c:v>
                </c:pt>
                <c:pt idx="13">
                  <c:v>-114.623275756835</c:v>
                </c:pt>
                <c:pt idx="14">
                  <c:v>-112.02154541015599</c:v>
                </c:pt>
                <c:pt idx="15">
                  <c:v>-110.01300048828099</c:v>
                </c:pt>
                <c:pt idx="16">
                  <c:v>-108.72776031494099</c:v>
                </c:pt>
                <c:pt idx="17">
                  <c:v>-107.65990447998</c:v>
                </c:pt>
                <c:pt idx="18">
                  <c:v>-107.09453582763599</c:v>
                </c:pt>
                <c:pt idx="19">
                  <c:v>-106.623962402343</c:v>
                </c:pt>
                <c:pt idx="20">
                  <c:v>-106.5556640625</c:v>
                </c:pt>
                <c:pt idx="21">
                  <c:v>-106.66300201416</c:v>
                </c:pt>
                <c:pt idx="22">
                  <c:v>-107.28093719482401</c:v>
                </c:pt>
                <c:pt idx="23">
                  <c:v>-108.23088836669901</c:v>
                </c:pt>
                <c:pt idx="24">
                  <c:v>-109.798706054687</c:v>
                </c:pt>
                <c:pt idx="25">
                  <c:v>-111.998764038085</c:v>
                </c:pt>
                <c:pt idx="26">
                  <c:v>-115.30982971191401</c:v>
                </c:pt>
                <c:pt idx="27">
                  <c:v>-119.986030578613</c:v>
                </c:pt>
                <c:pt idx="28">
                  <c:v>-129.71218872070301</c:v>
                </c:pt>
                <c:pt idx="29">
                  <c:v>-120.597732543945</c:v>
                </c:pt>
                <c:pt idx="30">
                  <c:v>-114.70085906982401</c:v>
                </c:pt>
                <c:pt idx="31">
                  <c:v>-111.922187805175</c:v>
                </c:pt>
                <c:pt idx="32">
                  <c:v>-109.917854309082</c:v>
                </c:pt>
                <c:pt idx="33">
                  <c:v>-108.915229797363</c:v>
                </c:pt>
                <c:pt idx="34">
                  <c:v>-108.013465881347</c:v>
                </c:pt>
                <c:pt idx="35">
                  <c:v>-107.18685913085901</c:v>
                </c:pt>
                <c:pt idx="36">
                  <c:v>-106.39395904541</c:v>
                </c:pt>
                <c:pt idx="37">
                  <c:v>-105.60384368896401</c:v>
                </c:pt>
                <c:pt idx="38">
                  <c:v>-105.15479278564401</c:v>
                </c:pt>
                <c:pt idx="39">
                  <c:v>-105.009017944335</c:v>
                </c:pt>
                <c:pt idx="40">
                  <c:v>-105.30199432373</c:v>
                </c:pt>
                <c:pt idx="41">
                  <c:v>-105.88614654541</c:v>
                </c:pt>
                <c:pt idx="42">
                  <c:v>-106.22990417480401</c:v>
                </c:pt>
                <c:pt idx="43">
                  <c:v>-106.49802398681599</c:v>
                </c:pt>
                <c:pt idx="44">
                  <c:v>-106.009033203125</c:v>
                </c:pt>
                <c:pt idx="45">
                  <c:v>-105.471626281738</c:v>
                </c:pt>
                <c:pt idx="46">
                  <c:v>-105.063606262207</c:v>
                </c:pt>
                <c:pt idx="47">
                  <c:v>-104.80143737792901</c:v>
                </c:pt>
                <c:pt idx="48">
                  <c:v>-105.17607879638599</c:v>
                </c:pt>
                <c:pt idx="49">
                  <c:v>-105.727531433105</c:v>
                </c:pt>
                <c:pt idx="50">
                  <c:v>-106.71611785888599</c:v>
                </c:pt>
                <c:pt idx="51">
                  <c:v>-107.599082946777</c:v>
                </c:pt>
                <c:pt idx="52">
                  <c:v>-108.264122009277</c:v>
                </c:pt>
                <c:pt idx="53">
                  <c:v>-108.61474609375</c:v>
                </c:pt>
                <c:pt idx="54">
                  <c:v>-108.70964050292901</c:v>
                </c:pt>
                <c:pt idx="55">
                  <c:v>-108.949935913085</c:v>
                </c:pt>
                <c:pt idx="56">
                  <c:v>-109.257041931152</c:v>
                </c:pt>
                <c:pt idx="57">
                  <c:v>-109.46164703369099</c:v>
                </c:pt>
                <c:pt idx="58">
                  <c:v>-109.650924682617</c:v>
                </c:pt>
                <c:pt idx="59">
                  <c:v>-110.005500793457</c:v>
                </c:pt>
                <c:pt idx="60">
                  <c:v>-110.57755279541</c:v>
                </c:pt>
                <c:pt idx="61">
                  <c:v>-112.897743225097</c:v>
                </c:pt>
                <c:pt idx="62">
                  <c:v>-115.758529663085</c:v>
                </c:pt>
                <c:pt idx="63">
                  <c:v>-118.71272277832</c:v>
                </c:pt>
                <c:pt idx="64">
                  <c:v>-117.294883728027</c:v>
                </c:pt>
                <c:pt idx="65">
                  <c:v>-111.681838989257</c:v>
                </c:pt>
                <c:pt idx="66">
                  <c:v>-108.15825653076099</c:v>
                </c:pt>
                <c:pt idx="67">
                  <c:v>-105.56584930419901</c:v>
                </c:pt>
                <c:pt idx="68">
                  <c:v>-103.818519592285</c:v>
                </c:pt>
                <c:pt idx="69">
                  <c:v>-102.470726013183</c:v>
                </c:pt>
                <c:pt idx="70">
                  <c:v>-101.776817321777</c:v>
                </c:pt>
                <c:pt idx="71">
                  <c:v>-101.24550628662099</c:v>
                </c:pt>
                <c:pt idx="72">
                  <c:v>-101.21746063232401</c:v>
                </c:pt>
                <c:pt idx="73">
                  <c:v>-101.25301361083901</c:v>
                </c:pt>
                <c:pt idx="74">
                  <c:v>-101.69504547119099</c:v>
                </c:pt>
                <c:pt idx="75">
                  <c:v>-102.280143737792</c:v>
                </c:pt>
                <c:pt idx="76">
                  <c:v>-103.403610229492</c:v>
                </c:pt>
                <c:pt idx="77">
                  <c:v>-104.823356628417</c:v>
                </c:pt>
                <c:pt idx="78">
                  <c:v>-106.823692321777</c:v>
                </c:pt>
                <c:pt idx="79">
                  <c:v>-109.04798889160099</c:v>
                </c:pt>
                <c:pt idx="80">
                  <c:v>-111.50314331054599</c:v>
                </c:pt>
                <c:pt idx="81">
                  <c:v>-113.866828918457</c:v>
                </c:pt>
                <c:pt idx="82">
                  <c:v>-116.267211914062</c:v>
                </c:pt>
                <c:pt idx="83">
                  <c:v>-116.90853881835901</c:v>
                </c:pt>
                <c:pt idx="84">
                  <c:v>-116.82657623291</c:v>
                </c:pt>
                <c:pt idx="85">
                  <c:v>-115.217567443847</c:v>
                </c:pt>
                <c:pt idx="86">
                  <c:v>-113.440124511718</c:v>
                </c:pt>
                <c:pt idx="87">
                  <c:v>-106.256782531738</c:v>
                </c:pt>
                <c:pt idx="88">
                  <c:v>-101.276931762695</c:v>
                </c:pt>
                <c:pt idx="89">
                  <c:v>-95.06032562255848</c:v>
                </c:pt>
                <c:pt idx="90">
                  <c:v>-91.177947998046776</c:v>
                </c:pt>
                <c:pt idx="91">
                  <c:v>-88.01808929443348</c:v>
                </c:pt>
                <c:pt idx="92">
                  <c:v>-85.977645874023381</c:v>
                </c:pt>
                <c:pt idx="93">
                  <c:v>-84.626991271972599</c:v>
                </c:pt>
                <c:pt idx="94">
                  <c:v>-83.90291595458973</c:v>
                </c:pt>
                <c:pt idx="95">
                  <c:v>-83.556755065917898</c:v>
                </c:pt>
                <c:pt idx="96">
                  <c:v>-83.406600952148395</c:v>
                </c:pt>
                <c:pt idx="97">
                  <c:v>-83.334259033203097</c:v>
                </c:pt>
                <c:pt idx="98">
                  <c:v>-83.380920410156179</c:v>
                </c:pt>
                <c:pt idx="99">
                  <c:v>-83.450035095214801</c:v>
                </c:pt>
                <c:pt idx="100">
                  <c:v>-84.24837493896473</c:v>
                </c:pt>
                <c:pt idx="101">
                  <c:v>-85.256843566894446</c:v>
                </c:pt>
                <c:pt idx="102">
                  <c:v>-87.437728881835895</c:v>
                </c:pt>
                <c:pt idx="103">
                  <c:v>-90.344261169433494</c:v>
                </c:pt>
                <c:pt idx="104">
                  <c:v>-94.68310546875</c:v>
                </c:pt>
                <c:pt idx="105">
                  <c:v>-100.57492065429599</c:v>
                </c:pt>
                <c:pt idx="106">
                  <c:v>-106.38459777832</c:v>
                </c:pt>
                <c:pt idx="107">
                  <c:v>-109.43376922607401</c:v>
                </c:pt>
                <c:pt idx="108">
                  <c:v>-106.354919433593</c:v>
                </c:pt>
                <c:pt idx="109">
                  <c:v>-105.767768859863</c:v>
                </c:pt>
                <c:pt idx="110">
                  <c:v>-106.163734436035</c:v>
                </c:pt>
                <c:pt idx="111">
                  <c:v>-105.21036529541</c:v>
                </c:pt>
                <c:pt idx="112">
                  <c:v>-104.062774658203</c:v>
                </c:pt>
                <c:pt idx="113">
                  <c:v>-101.29900360107401</c:v>
                </c:pt>
                <c:pt idx="114">
                  <c:v>-99.136077880859176</c:v>
                </c:pt>
                <c:pt idx="115">
                  <c:v>-97.63790130615223</c:v>
                </c:pt>
                <c:pt idx="116">
                  <c:v>-96.518058776855327</c:v>
                </c:pt>
                <c:pt idx="117">
                  <c:v>-96.096595764160099</c:v>
                </c:pt>
                <c:pt idx="118">
                  <c:v>-95.671211242675696</c:v>
                </c:pt>
                <c:pt idx="119">
                  <c:v>-95.222518920898381</c:v>
                </c:pt>
                <c:pt idx="120">
                  <c:v>-94.474754333495895</c:v>
                </c:pt>
                <c:pt idx="121">
                  <c:v>-93.472084045410099</c:v>
                </c:pt>
                <c:pt idx="122">
                  <c:v>-92.238143920898395</c:v>
                </c:pt>
                <c:pt idx="123">
                  <c:v>-90.976188659667898</c:v>
                </c:pt>
                <c:pt idx="124">
                  <c:v>-89.789314270019503</c:v>
                </c:pt>
                <c:pt idx="125">
                  <c:v>-88.720092773437429</c:v>
                </c:pt>
                <c:pt idx="126">
                  <c:v>-88.053306579589659</c:v>
                </c:pt>
                <c:pt idx="127">
                  <c:v>-87.473808288574176</c:v>
                </c:pt>
                <c:pt idx="128">
                  <c:v>-87.131439208984276</c:v>
                </c:pt>
                <c:pt idx="129">
                  <c:v>-86.807701110839659</c:v>
                </c:pt>
                <c:pt idx="130">
                  <c:v>-86.524971008300696</c:v>
                </c:pt>
                <c:pt idx="131">
                  <c:v>-86.354675292968679</c:v>
                </c:pt>
                <c:pt idx="132">
                  <c:v>-86.437950134277301</c:v>
                </c:pt>
                <c:pt idx="133">
                  <c:v>-86.783073425292898</c:v>
                </c:pt>
                <c:pt idx="134">
                  <c:v>-87.51833343505848</c:v>
                </c:pt>
                <c:pt idx="135">
                  <c:v>-88.584747314452954</c:v>
                </c:pt>
                <c:pt idx="136">
                  <c:v>-90.040596008300696</c:v>
                </c:pt>
                <c:pt idx="137">
                  <c:v>-92.037292480468693</c:v>
                </c:pt>
                <c:pt idx="138">
                  <c:v>-94.779624938964801</c:v>
                </c:pt>
                <c:pt idx="139">
                  <c:v>-98.742622375488196</c:v>
                </c:pt>
                <c:pt idx="140">
                  <c:v>-106.208610534667</c:v>
                </c:pt>
                <c:pt idx="141">
                  <c:v>-98.999259948730398</c:v>
                </c:pt>
                <c:pt idx="142">
                  <c:v>-94.746398925781179</c:v>
                </c:pt>
                <c:pt idx="143">
                  <c:v>-90.851997375488125</c:v>
                </c:pt>
                <c:pt idx="144">
                  <c:v>-88.136016845703097</c:v>
                </c:pt>
                <c:pt idx="145">
                  <c:v>-85.981475830078097</c:v>
                </c:pt>
                <c:pt idx="146">
                  <c:v>-84.451736450195298</c:v>
                </c:pt>
                <c:pt idx="147">
                  <c:v>-83.431854248046804</c:v>
                </c:pt>
                <c:pt idx="148">
                  <c:v>-82.858001708984176</c:v>
                </c:pt>
                <c:pt idx="149">
                  <c:v>-82.628181457519375</c:v>
                </c:pt>
                <c:pt idx="150">
                  <c:v>-82.672157287597528</c:v>
                </c:pt>
                <c:pt idx="151">
                  <c:v>-82.86269378662098</c:v>
                </c:pt>
                <c:pt idx="152">
                  <c:v>-83.275306701660028</c:v>
                </c:pt>
                <c:pt idx="153">
                  <c:v>-83.770584106445227</c:v>
                </c:pt>
                <c:pt idx="154">
                  <c:v>-84.714996337890597</c:v>
                </c:pt>
                <c:pt idx="155">
                  <c:v>-85.823768615722528</c:v>
                </c:pt>
                <c:pt idx="156">
                  <c:v>-87.270294189453097</c:v>
                </c:pt>
                <c:pt idx="157">
                  <c:v>-88.931968688964801</c:v>
                </c:pt>
                <c:pt idx="158">
                  <c:v>-90.613105773925696</c:v>
                </c:pt>
                <c:pt idx="159">
                  <c:v>-92.352523803710881</c:v>
                </c:pt>
                <c:pt idx="160">
                  <c:v>-93.697341918945298</c:v>
                </c:pt>
                <c:pt idx="161">
                  <c:v>-93.7540283203125</c:v>
                </c:pt>
                <c:pt idx="162">
                  <c:v>-92.342681884765597</c:v>
                </c:pt>
                <c:pt idx="163">
                  <c:v>-86.925636291503906</c:v>
                </c:pt>
                <c:pt idx="164">
                  <c:v>-82.246353149414006</c:v>
                </c:pt>
                <c:pt idx="165">
                  <c:v>-74.982650756835881</c:v>
                </c:pt>
                <c:pt idx="166">
                  <c:v>-70.367729187011705</c:v>
                </c:pt>
                <c:pt idx="167">
                  <c:v>-65.486198425292898</c:v>
                </c:pt>
                <c:pt idx="168">
                  <c:v>-62.214988708496001</c:v>
                </c:pt>
                <c:pt idx="169">
                  <c:v>-59.764217376708899</c:v>
                </c:pt>
                <c:pt idx="170">
                  <c:v>-57.982879638671797</c:v>
                </c:pt>
                <c:pt idx="171">
                  <c:v>-57.145221710205</c:v>
                </c:pt>
                <c:pt idx="172">
                  <c:v>-56.561145782470703</c:v>
                </c:pt>
                <c:pt idx="173">
                  <c:v>-56.450874328613153</c:v>
                </c:pt>
                <c:pt idx="174">
                  <c:v>-56.385818481445249</c:v>
                </c:pt>
                <c:pt idx="175">
                  <c:v>-56.381210327148388</c:v>
                </c:pt>
                <c:pt idx="176">
                  <c:v>-56.541118621826101</c:v>
                </c:pt>
                <c:pt idx="177">
                  <c:v>-56.839122772216697</c:v>
                </c:pt>
                <c:pt idx="178">
                  <c:v>-57.778301239013601</c:v>
                </c:pt>
                <c:pt idx="179">
                  <c:v>-59.163219451904197</c:v>
                </c:pt>
                <c:pt idx="180">
                  <c:v>-61.500144958496001</c:v>
                </c:pt>
                <c:pt idx="181">
                  <c:v>-64.921829223632798</c:v>
                </c:pt>
                <c:pt idx="182">
                  <c:v>-68.882011413574091</c:v>
                </c:pt>
                <c:pt idx="183">
                  <c:v>-75.515228271484276</c:v>
                </c:pt>
                <c:pt idx="184">
                  <c:v>-80.642593383789006</c:v>
                </c:pt>
                <c:pt idx="185">
                  <c:v>-88.54909515380848</c:v>
                </c:pt>
                <c:pt idx="186">
                  <c:v>-87.264808654785099</c:v>
                </c:pt>
                <c:pt idx="187">
                  <c:v>-86.814666748046804</c:v>
                </c:pt>
                <c:pt idx="188">
                  <c:v>-87.569427490234304</c:v>
                </c:pt>
                <c:pt idx="189">
                  <c:v>-89.099708557128793</c:v>
                </c:pt>
                <c:pt idx="190">
                  <c:v>-91.876358032226349</c:v>
                </c:pt>
                <c:pt idx="191">
                  <c:v>-88.724594116210881</c:v>
                </c:pt>
                <c:pt idx="192">
                  <c:v>-84.565826416015597</c:v>
                </c:pt>
                <c:pt idx="193">
                  <c:v>-82.108718872070156</c:v>
                </c:pt>
                <c:pt idx="194">
                  <c:v>-80.274131774902301</c:v>
                </c:pt>
                <c:pt idx="195">
                  <c:v>-79.982673645019503</c:v>
                </c:pt>
                <c:pt idx="196">
                  <c:v>-79.84310150146473</c:v>
                </c:pt>
                <c:pt idx="197">
                  <c:v>-80.214584350585881</c:v>
                </c:pt>
                <c:pt idx="198">
                  <c:v>-80.544052124023381</c:v>
                </c:pt>
                <c:pt idx="199">
                  <c:v>-80.632209777832003</c:v>
                </c:pt>
                <c:pt idx="200">
                  <c:v>-80.661437988281179</c:v>
                </c:pt>
                <c:pt idx="201">
                  <c:v>-80.568290710449176</c:v>
                </c:pt>
                <c:pt idx="202">
                  <c:v>-80.246009826660099</c:v>
                </c:pt>
                <c:pt idx="203">
                  <c:v>-79.684471130370895</c:v>
                </c:pt>
                <c:pt idx="204">
                  <c:v>-78.950325012207003</c:v>
                </c:pt>
                <c:pt idx="205">
                  <c:v>-78.147720336914006</c:v>
                </c:pt>
                <c:pt idx="206">
                  <c:v>-77.830429077148395</c:v>
                </c:pt>
                <c:pt idx="207">
                  <c:v>-77.67458343505848</c:v>
                </c:pt>
                <c:pt idx="208">
                  <c:v>-77.628105163574077</c:v>
                </c:pt>
                <c:pt idx="209">
                  <c:v>-77.592468261718693</c:v>
                </c:pt>
                <c:pt idx="210">
                  <c:v>-76.837089538574176</c:v>
                </c:pt>
                <c:pt idx="211">
                  <c:v>-76.151550292968679</c:v>
                </c:pt>
                <c:pt idx="212">
                  <c:v>-75.568595886230398</c:v>
                </c:pt>
                <c:pt idx="213">
                  <c:v>-75.103599548339801</c:v>
                </c:pt>
                <c:pt idx="214">
                  <c:v>-74.865196228027301</c:v>
                </c:pt>
                <c:pt idx="215">
                  <c:v>-74.539657592773381</c:v>
                </c:pt>
                <c:pt idx="216">
                  <c:v>-74.100372314452883</c:v>
                </c:pt>
                <c:pt idx="217">
                  <c:v>-73.635330200195227</c:v>
                </c:pt>
                <c:pt idx="218">
                  <c:v>-73.157768249511676</c:v>
                </c:pt>
                <c:pt idx="219">
                  <c:v>-73.003173828125</c:v>
                </c:pt>
                <c:pt idx="220">
                  <c:v>-72.988014221191406</c:v>
                </c:pt>
                <c:pt idx="221">
                  <c:v>-73.025665283203097</c:v>
                </c:pt>
                <c:pt idx="222">
                  <c:v>-73.074905395507798</c:v>
                </c:pt>
                <c:pt idx="223">
                  <c:v>-72.715644836425625</c:v>
                </c:pt>
                <c:pt idx="224">
                  <c:v>-72.371208190917898</c:v>
                </c:pt>
                <c:pt idx="225">
                  <c:v>-72.195304870605327</c:v>
                </c:pt>
                <c:pt idx="226">
                  <c:v>-72.178665161132798</c:v>
                </c:pt>
                <c:pt idx="227">
                  <c:v>-72.699516296386676</c:v>
                </c:pt>
                <c:pt idx="228">
                  <c:v>-73.425163269042898</c:v>
                </c:pt>
                <c:pt idx="229">
                  <c:v>-74.550102233886591</c:v>
                </c:pt>
                <c:pt idx="230">
                  <c:v>-75.726501464843693</c:v>
                </c:pt>
                <c:pt idx="231">
                  <c:v>-76.955413818359276</c:v>
                </c:pt>
                <c:pt idx="232">
                  <c:v>-77.9058837890625</c:v>
                </c:pt>
                <c:pt idx="233">
                  <c:v>-78.6798095703125</c:v>
                </c:pt>
                <c:pt idx="234">
                  <c:v>-78.771720886230398</c:v>
                </c:pt>
                <c:pt idx="235">
                  <c:v>-78.654907226562429</c:v>
                </c:pt>
                <c:pt idx="236">
                  <c:v>-78.08113861083973</c:v>
                </c:pt>
                <c:pt idx="237">
                  <c:v>-77.529548645019503</c:v>
                </c:pt>
                <c:pt idx="238">
                  <c:v>-77.539985656738196</c:v>
                </c:pt>
                <c:pt idx="239">
                  <c:v>-76.733955383300696</c:v>
                </c:pt>
                <c:pt idx="240">
                  <c:v>-73.286125183105398</c:v>
                </c:pt>
                <c:pt idx="241">
                  <c:v>-67.241493225097599</c:v>
                </c:pt>
                <c:pt idx="242">
                  <c:v>-60.312568664550703</c:v>
                </c:pt>
                <c:pt idx="243">
                  <c:v>-54.237834930419901</c:v>
                </c:pt>
                <c:pt idx="244">
                  <c:v>-49.240692138671797</c:v>
                </c:pt>
                <c:pt idx="245">
                  <c:v>-45.359317779540987</c:v>
                </c:pt>
                <c:pt idx="246">
                  <c:v>-42.338615417480398</c:v>
                </c:pt>
                <c:pt idx="247">
                  <c:v>-40.419830322265597</c:v>
                </c:pt>
                <c:pt idx="248">
                  <c:v>-38.950862884521399</c:v>
                </c:pt>
                <c:pt idx="249">
                  <c:v>-38.405036926269503</c:v>
                </c:pt>
                <c:pt idx="250">
                  <c:v>-38.002048492431598</c:v>
                </c:pt>
                <c:pt idx="251">
                  <c:v>-37.985950469970703</c:v>
                </c:pt>
                <c:pt idx="252">
                  <c:v>-37.979133605957003</c:v>
                </c:pt>
                <c:pt idx="253">
                  <c:v>-38.031269073486229</c:v>
                </c:pt>
                <c:pt idx="254">
                  <c:v>-38.237358093261697</c:v>
                </c:pt>
                <c:pt idx="255">
                  <c:v>-38.884048461913913</c:v>
                </c:pt>
                <c:pt idx="256">
                  <c:v>-39.982490539550703</c:v>
                </c:pt>
                <c:pt idx="257">
                  <c:v>-41.954330444335902</c:v>
                </c:pt>
                <c:pt idx="258">
                  <c:v>-44.6231079101562</c:v>
                </c:pt>
                <c:pt idx="259">
                  <c:v>-48.646190643310497</c:v>
                </c:pt>
                <c:pt idx="260">
                  <c:v>-53.374717712402287</c:v>
                </c:pt>
                <c:pt idx="261">
                  <c:v>-61.0431518554687</c:v>
                </c:pt>
                <c:pt idx="262">
                  <c:v>-68.062057495117102</c:v>
                </c:pt>
                <c:pt idx="263">
                  <c:v>-82.379379272460724</c:v>
                </c:pt>
                <c:pt idx="264">
                  <c:v>-80.0390625</c:v>
                </c:pt>
                <c:pt idx="265">
                  <c:v>-77.295463562011705</c:v>
                </c:pt>
                <c:pt idx="266">
                  <c:v>-77.357887268066406</c:v>
                </c:pt>
                <c:pt idx="267">
                  <c:v>-77.460983276367102</c:v>
                </c:pt>
                <c:pt idx="268">
                  <c:v>-77.707458496093679</c:v>
                </c:pt>
                <c:pt idx="269">
                  <c:v>-77.808776855468523</c:v>
                </c:pt>
                <c:pt idx="270">
                  <c:v>-77.644355773925696</c:v>
                </c:pt>
                <c:pt idx="271">
                  <c:v>-77.22698211669902</c:v>
                </c:pt>
                <c:pt idx="272">
                  <c:v>-76.587806701660099</c:v>
                </c:pt>
                <c:pt idx="273">
                  <c:v>-75.669479370117102</c:v>
                </c:pt>
                <c:pt idx="274">
                  <c:v>-74.673278808593523</c:v>
                </c:pt>
                <c:pt idx="275">
                  <c:v>-73.701057434082003</c:v>
                </c:pt>
                <c:pt idx="276">
                  <c:v>-72.805519104003906</c:v>
                </c:pt>
                <c:pt idx="277">
                  <c:v>-72.425231933593565</c:v>
                </c:pt>
                <c:pt idx="278">
                  <c:v>-72.131996154785028</c:v>
                </c:pt>
                <c:pt idx="279">
                  <c:v>-72.470001220703097</c:v>
                </c:pt>
                <c:pt idx="280">
                  <c:v>-72.826812744140597</c:v>
                </c:pt>
                <c:pt idx="281">
                  <c:v>-73.223869323730398</c:v>
                </c:pt>
                <c:pt idx="282">
                  <c:v>-73.487968444824205</c:v>
                </c:pt>
                <c:pt idx="283">
                  <c:v>-73.425422668457003</c:v>
                </c:pt>
                <c:pt idx="284">
                  <c:v>-73.372322082519375</c:v>
                </c:pt>
                <c:pt idx="285">
                  <c:v>-73.330528259277301</c:v>
                </c:pt>
                <c:pt idx="286">
                  <c:v>-73.398521423339801</c:v>
                </c:pt>
                <c:pt idx="287">
                  <c:v>-73.546272277832003</c:v>
                </c:pt>
                <c:pt idx="288">
                  <c:v>-73.596763610839801</c:v>
                </c:pt>
                <c:pt idx="289">
                  <c:v>-73.608993530273381</c:v>
                </c:pt>
                <c:pt idx="290">
                  <c:v>-73.683036804199077</c:v>
                </c:pt>
                <c:pt idx="291">
                  <c:v>-73.768142700195298</c:v>
                </c:pt>
                <c:pt idx="292">
                  <c:v>-74.361579895019503</c:v>
                </c:pt>
                <c:pt idx="293">
                  <c:v>-75.030197143554474</c:v>
                </c:pt>
                <c:pt idx="294">
                  <c:v>-75.960632324218693</c:v>
                </c:pt>
                <c:pt idx="295">
                  <c:v>-76.878913879394446</c:v>
                </c:pt>
                <c:pt idx="296">
                  <c:v>-77.53035736083973</c:v>
                </c:pt>
                <c:pt idx="297">
                  <c:v>-78.203781127929474</c:v>
                </c:pt>
                <c:pt idx="298">
                  <c:v>-78.883956909179602</c:v>
                </c:pt>
                <c:pt idx="299">
                  <c:v>-79.531341552734176</c:v>
                </c:pt>
                <c:pt idx="300">
                  <c:v>-80.147155761718693</c:v>
                </c:pt>
                <c:pt idx="301">
                  <c:v>-80.146759033203097</c:v>
                </c:pt>
                <c:pt idx="302">
                  <c:v>-79.84200286865223</c:v>
                </c:pt>
                <c:pt idx="303">
                  <c:v>-79.452598571777301</c:v>
                </c:pt>
                <c:pt idx="304">
                  <c:v>-79.058601379394446</c:v>
                </c:pt>
                <c:pt idx="305">
                  <c:v>-78.693511962890597</c:v>
                </c:pt>
                <c:pt idx="306">
                  <c:v>-78.34627532958973</c:v>
                </c:pt>
                <c:pt idx="307">
                  <c:v>-78.039199829101506</c:v>
                </c:pt>
                <c:pt idx="308">
                  <c:v>-77.883552551269446</c:v>
                </c:pt>
                <c:pt idx="309">
                  <c:v>-78.247856140136705</c:v>
                </c:pt>
                <c:pt idx="310">
                  <c:v>-78.9993896484375</c:v>
                </c:pt>
                <c:pt idx="311">
                  <c:v>-80.62001800537098</c:v>
                </c:pt>
                <c:pt idx="312">
                  <c:v>-82.736091613769446</c:v>
                </c:pt>
                <c:pt idx="313">
                  <c:v>-85.718391418456875</c:v>
                </c:pt>
                <c:pt idx="314">
                  <c:v>-87.675621032714659</c:v>
                </c:pt>
                <c:pt idx="315">
                  <c:v>-88.561271667480398</c:v>
                </c:pt>
                <c:pt idx="316">
                  <c:v>-88.13625335693348</c:v>
                </c:pt>
                <c:pt idx="317">
                  <c:v>-87.350685119628793</c:v>
                </c:pt>
                <c:pt idx="318">
                  <c:v>-84.765411376953026</c:v>
                </c:pt>
                <c:pt idx="319">
                  <c:v>-82.307968139648381</c:v>
                </c:pt>
                <c:pt idx="320">
                  <c:v>-75.189392089843679</c:v>
                </c:pt>
                <c:pt idx="321">
                  <c:v>-70.701011657714801</c:v>
                </c:pt>
                <c:pt idx="322">
                  <c:v>-65.865028381347599</c:v>
                </c:pt>
                <c:pt idx="323">
                  <c:v>-62.664791107177699</c:v>
                </c:pt>
                <c:pt idx="324">
                  <c:v>-60.140323638916001</c:v>
                </c:pt>
                <c:pt idx="325">
                  <c:v>-58.5300903320312</c:v>
                </c:pt>
                <c:pt idx="326">
                  <c:v>-57.558807373046747</c:v>
                </c:pt>
                <c:pt idx="327">
                  <c:v>-57.092693328857401</c:v>
                </c:pt>
                <c:pt idx="328">
                  <c:v>-56.944587707519453</c:v>
                </c:pt>
                <c:pt idx="329">
                  <c:v>-56.909183502197187</c:v>
                </c:pt>
                <c:pt idx="330">
                  <c:v>-56.918254852294893</c:v>
                </c:pt>
                <c:pt idx="331">
                  <c:v>-57.108421325683487</c:v>
                </c:pt>
                <c:pt idx="332">
                  <c:v>-57.335880279540987</c:v>
                </c:pt>
                <c:pt idx="333">
                  <c:v>-58.408946990966697</c:v>
                </c:pt>
                <c:pt idx="334">
                  <c:v>-59.745204925537102</c:v>
                </c:pt>
                <c:pt idx="335">
                  <c:v>-62.213108062744098</c:v>
                </c:pt>
                <c:pt idx="336">
                  <c:v>-65.479866027832003</c:v>
                </c:pt>
                <c:pt idx="337">
                  <c:v>-69.820167541503906</c:v>
                </c:pt>
                <c:pt idx="338">
                  <c:v>-75.931976318359276</c:v>
                </c:pt>
                <c:pt idx="339">
                  <c:v>-83.410476684570298</c:v>
                </c:pt>
                <c:pt idx="340">
                  <c:v>-92.948577880859276</c:v>
                </c:pt>
                <c:pt idx="341">
                  <c:v>-94.287704467773395</c:v>
                </c:pt>
                <c:pt idx="342">
                  <c:v>-95.354652404785099</c:v>
                </c:pt>
                <c:pt idx="343">
                  <c:v>-96.287040710449176</c:v>
                </c:pt>
                <c:pt idx="344">
                  <c:v>-98.593826293945298</c:v>
                </c:pt>
                <c:pt idx="345">
                  <c:v>-102.23818206787099</c:v>
                </c:pt>
                <c:pt idx="346">
                  <c:v>-96.080520629882798</c:v>
                </c:pt>
                <c:pt idx="347">
                  <c:v>-92.171310424804545</c:v>
                </c:pt>
                <c:pt idx="348">
                  <c:v>-88.969146728515597</c:v>
                </c:pt>
                <c:pt idx="349">
                  <c:v>-86.8187255859375</c:v>
                </c:pt>
                <c:pt idx="350">
                  <c:v>-85.687538146972528</c:v>
                </c:pt>
                <c:pt idx="351">
                  <c:v>-84.950149536132798</c:v>
                </c:pt>
                <c:pt idx="352">
                  <c:v>-84.749259948730398</c:v>
                </c:pt>
                <c:pt idx="353">
                  <c:v>-84.725883483886676</c:v>
                </c:pt>
                <c:pt idx="354">
                  <c:v>-84.891304016113196</c:v>
                </c:pt>
                <c:pt idx="355">
                  <c:v>-85.4271240234375</c:v>
                </c:pt>
                <c:pt idx="356">
                  <c:v>-86.248504638671804</c:v>
                </c:pt>
                <c:pt idx="357">
                  <c:v>-88.136833190917898</c:v>
                </c:pt>
                <c:pt idx="358">
                  <c:v>-91.010414123535099</c:v>
                </c:pt>
                <c:pt idx="359">
                  <c:v>-92.227294921875</c:v>
                </c:pt>
                <c:pt idx="360">
                  <c:v>-93.121398925781065</c:v>
                </c:pt>
                <c:pt idx="361">
                  <c:v>-89.475517272949176</c:v>
                </c:pt>
                <c:pt idx="362">
                  <c:v>-87.086868286132798</c:v>
                </c:pt>
                <c:pt idx="363">
                  <c:v>-85.963615417480398</c:v>
                </c:pt>
                <c:pt idx="364">
                  <c:v>-85.253997802734176</c:v>
                </c:pt>
                <c:pt idx="365">
                  <c:v>-85.25130462646473</c:v>
                </c:pt>
                <c:pt idx="366">
                  <c:v>-85.432960510253906</c:v>
                </c:pt>
                <c:pt idx="367">
                  <c:v>-85.869171142578026</c:v>
                </c:pt>
                <c:pt idx="368">
                  <c:v>-86.222991943359276</c:v>
                </c:pt>
                <c:pt idx="369">
                  <c:v>-86.510116577148395</c:v>
                </c:pt>
                <c:pt idx="370">
                  <c:v>-86.418312072753793</c:v>
                </c:pt>
                <c:pt idx="371">
                  <c:v>-86.173080444335881</c:v>
                </c:pt>
                <c:pt idx="372">
                  <c:v>-85.876884460449176</c:v>
                </c:pt>
                <c:pt idx="373">
                  <c:v>-85.580108642578097</c:v>
                </c:pt>
                <c:pt idx="374">
                  <c:v>-85.860290527343693</c:v>
                </c:pt>
                <c:pt idx="375">
                  <c:v>-86.259101867675696</c:v>
                </c:pt>
                <c:pt idx="376">
                  <c:v>-87.495155334472599</c:v>
                </c:pt>
                <c:pt idx="377">
                  <c:v>-89.082450866699091</c:v>
                </c:pt>
                <c:pt idx="378">
                  <c:v>-91.591346740722599</c:v>
                </c:pt>
                <c:pt idx="379">
                  <c:v>-94.666267395019503</c:v>
                </c:pt>
                <c:pt idx="380">
                  <c:v>-98.301643371582003</c:v>
                </c:pt>
                <c:pt idx="381">
                  <c:v>-100.50936126708901</c:v>
                </c:pt>
                <c:pt idx="382">
                  <c:v>-100.026611328125</c:v>
                </c:pt>
                <c:pt idx="383">
                  <c:v>-99.020912170410028</c:v>
                </c:pt>
                <c:pt idx="384">
                  <c:v>-97.875877380370895</c:v>
                </c:pt>
                <c:pt idx="385">
                  <c:v>-97.828758239745895</c:v>
                </c:pt>
                <c:pt idx="386">
                  <c:v>-98.0465087890625</c:v>
                </c:pt>
                <c:pt idx="387">
                  <c:v>-99.937583923339801</c:v>
                </c:pt>
                <c:pt idx="388">
                  <c:v>-102.571403503417</c:v>
                </c:pt>
                <c:pt idx="389">
                  <c:v>-107.103805541992</c:v>
                </c:pt>
                <c:pt idx="390">
                  <c:v>-111.083129882812</c:v>
                </c:pt>
                <c:pt idx="391">
                  <c:v>-103.54872894287099</c:v>
                </c:pt>
                <c:pt idx="392">
                  <c:v>-99.995529174804602</c:v>
                </c:pt>
                <c:pt idx="393">
                  <c:v>-98.130302429199176</c:v>
                </c:pt>
                <c:pt idx="394">
                  <c:v>-97.424102783203097</c:v>
                </c:pt>
                <c:pt idx="395">
                  <c:v>-97.707832336425554</c:v>
                </c:pt>
                <c:pt idx="396">
                  <c:v>-97.119354248046804</c:v>
                </c:pt>
                <c:pt idx="397">
                  <c:v>-96.082962036132727</c:v>
                </c:pt>
                <c:pt idx="398">
                  <c:v>-91.558204650878906</c:v>
                </c:pt>
                <c:pt idx="399">
                  <c:v>-87.919395446777301</c:v>
                </c:pt>
                <c:pt idx="400">
                  <c:v>-84.229309082031179</c:v>
                </c:pt>
                <c:pt idx="401">
                  <c:v>-81.551872253417827</c:v>
                </c:pt>
                <c:pt idx="402">
                  <c:v>-79.791687011718693</c:v>
                </c:pt>
                <c:pt idx="403">
                  <c:v>-78.460235595703097</c:v>
                </c:pt>
                <c:pt idx="404">
                  <c:v>-77.956619262695298</c:v>
                </c:pt>
                <c:pt idx="405">
                  <c:v>-77.611328125</c:v>
                </c:pt>
                <c:pt idx="406">
                  <c:v>-77.591949462890597</c:v>
                </c:pt>
                <c:pt idx="407">
                  <c:v>-77.610671997070298</c:v>
                </c:pt>
                <c:pt idx="408">
                  <c:v>-77.680603027343693</c:v>
                </c:pt>
                <c:pt idx="409">
                  <c:v>-78.009346008300696</c:v>
                </c:pt>
                <c:pt idx="410">
                  <c:v>-78.564140319824176</c:v>
                </c:pt>
                <c:pt idx="411">
                  <c:v>-79.797981262207003</c:v>
                </c:pt>
                <c:pt idx="412">
                  <c:v>-81.579292297363196</c:v>
                </c:pt>
                <c:pt idx="413">
                  <c:v>-84.170600891113196</c:v>
                </c:pt>
                <c:pt idx="414">
                  <c:v>-87.987609863281193</c:v>
                </c:pt>
                <c:pt idx="415">
                  <c:v>-91.903999328613196</c:v>
                </c:pt>
                <c:pt idx="416">
                  <c:v>-98.33827972412098</c:v>
                </c:pt>
                <c:pt idx="417">
                  <c:v>-103.40020751953099</c:v>
                </c:pt>
                <c:pt idx="418">
                  <c:v>-112.1265335083</c:v>
                </c:pt>
                <c:pt idx="419">
                  <c:v>-116.632667541503</c:v>
                </c:pt>
                <c:pt idx="420">
                  <c:v>-120.89991760253901</c:v>
                </c:pt>
                <c:pt idx="421">
                  <c:v>-119.747108459472</c:v>
                </c:pt>
                <c:pt idx="422">
                  <c:v>-117.270126342773</c:v>
                </c:pt>
                <c:pt idx="423">
                  <c:v>-114.3921585083</c:v>
                </c:pt>
                <c:pt idx="424">
                  <c:v>-111.40305328369099</c:v>
                </c:pt>
                <c:pt idx="425">
                  <c:v>-108.86272430419901</c:v>
                </c:pt>
                <c:pt idx="426">
                  <c:v>-107.14926147460901</c:v>
                </c:pt>
                <c:pt idx="427">
                  <c:v>-105.77645874023401</c:v>
                </c:pt>
                <c:pt idx="428">
                  <c:v>-105.450874328613</c:v>
                </c:pt>
                <c:pt idx="429">
                  <c:v>-105.248481750488</c:v>
                </c:pt>
                <c:pt idx="430">
                  <c:v>-105.68202209472599</c:v>
                </c:pt>
                <c:pt idx="431">
                  <c:v>-106.16097259521401</c:v>
                </c:pt>
                <c:pt idx="432">
                  <c:v>-106.766380310058</c:v>
                </c:pt>
                <c:pt idx="433">
                  <c:v>-107.69245147705</c:v>
                </c:pt>
                <c:pt idx="434">
                  <c:v>-109.38478088378901</c:v>
                </c:pt>
                <c:pt idx="435">
                  <c:v>-112.6611328125</c:v>
                </c:pt>
                <c:pt idx="436">
                  <c:v>-121.10788726806599</c:v>
                </c:pt>
                <c:pt idx="437">
                  <c:v>-118.45472717285099</c:v>
                </c:pt>
                <c:pt idx="438">
                  <c:v>-111.504013061523</c:v>
                </c:pt>
                <c:pt idx="439">
                  <c:v>-108.511573791503</c:v>
                </c:pt>
                <c:pt idx="440">
                  <c:v>-106.52548217773401</c:v>
                </c:pt>
                <c:pt idx="441">
                  <c:v>-106.384185791015</c:v>
                </c:pt>
                <c:pt idx="442">
                  <c:v>-106.481163024902</c:v>
                </c:pt>
                <c:pt idx="443">
                  <c:v>-107.508979797363</c:v>
                </c:pt>
                <c:pt idx="444">
                  <c:v>-108.60195159912099</c:v>
                </c:pt>
                <c:pt idx="445">
                  <c:v>-109.38665008544901</c:v>
                </c:pt>
                <c:pt idx="446">
                  <c:v>-109.75220489501901</c:v>
                </c:pt>
                <c:pt idx="447">
                  <c:v>-108.952880859375</c:v>
                </c:pt>
                <c:pt idx="448">
                  <c:v>-107.887489318847</c:v>
                </c:pt>
                <c:pt idx="449">
                  <c:v>-106.54484558105401</c:v>
                </c:pt>
                <c:pt idx="450">
                  <c:v>-105.575912475585</c:v>
                </c:pt>
                <c:pt idx="451">
                  <c:v>-104.84616088867099</c:v>
                </c:pt>
                <c:pt idx="452">
                  <c:v>-104.827995300292</c:v>
                </c:pt>
                <c:pt idx="453">
                  <c:v>-105.115348815917</c:v>
                </c:pt>
                <c:pt idx="454">
                  <c:v>-106.32634735107401</c:v>
                </c:pt>
                <c:pt idx="455">
                  <c:v>-107.97013092041</c:v>
                </c:pt>
                <c:pt idx="456">
                  <c:v>-110.259628295898</c:v>
                </c:pt>
                <c:pt idx="457">
                  <c:v>-113.150085449218</c:v>
                </c:pt>
                <c:pt idx="458">
                  <c:v>-114.59156036376901</c:v>
                </c:pt>
                <c:pt idx="459">
                  <c:v>-115.477157592773</c:v>
                </c:pt>
                <c:pt idx="460">
                  <c:v>-113.96888732910099</c:v>
                </c:pt>
                <c:pt idx="461">
                  <c:v>-112.449180603027</c:v>
                </c:pt>
                <c:pt idx="462">
                  <c:v>-110.827590942382</c:v>
                </c:pt>
                <c:pt idx="463">
                  <c:v>-109.792930603027</c:v>
                </c:pt>
                <c:pt idx="464">
                  <c:v>-109.165565490722</c:v>
                </c:pt>
                <c:pt idx="465">
                  <c:v>-109.21754455566401</c:v>
                </c:pt>
                <c:pt idx="466">
                  <c:v>-109.64250183105401</c:v>
                </c:pt>
                <c:pt idx="467">
                  <c:v>-110.31617736816401</c:v>
                </c:pt>
                <c:pt idx="468">
                  <c:v>-111.116584777832</c:v>
                </c:pt>
                <c:pt idx="469">
                  <c:v>-111.384071350097</c:v>
                </c:pt>
                <c:pt idx="470">
                  <c:v>-111.59160614013599</c:v>
                </c:pt>
                <c:pt idx="471">
                  <c:v>-111.558944702148</c:v>
                </c:pt>
                <c:pt idx="472">
                  <c:v>-111.569526672363</c:v>
                </c:pt>
                <c:pt idx="473">
                  <c:v>-111.766700744628</c:v>
                </c:pt>
                <c:pt idx="474">
                  <c:v>-111.66570281982401</c:v>
                </c:pt>
                <c:pt idx="475">
                  <c:v>-110.978141784667</c:v>
                </c:pt>
                <c:pt idx="476">
                  <c:v>-109.45907592773401</c:v>
                </c:pt>
                <c:pt idx="477">
                  <c:v>-107.363487243652</c:v>
                </c:pt>
                <c:pt idx="478">
                  <c:v>-105.408767700195</c:v>
                </c:pt>
                <c:pt idx="479">
                  <c:v>-103.66795349121</c:v>
                </c:pt>
                <c:pt idx="480">
                  <c:v>-102.687042236328</c:v>
                </c:pt>
                <c:pt idx="481">
                  <c:v>-101.96468353271401</c:v>
                </c:pt>
                <c:pt idx="482">
                  <c:v>-101.798904418945</c:v>
                </c:pt>
                <c:pt idx="483">
                  <c:v>-101.71229553222599</c:v>
                </c:pt>
                <c:pt idx="484">
                  <c:v>-101.662292480468</c:v>
                </c:pt>
                <c:pt idx="485">
                  <c:v>-101.633255004882</c:v>
                </c:pt>
                <c:pt idx="486">
                  <c:v>-101.729537963867</c:v>
                </c:pt>
                <c:pt idx="487">
                  <c:v>-102.031562805175</c:v>
                </c:pt>
                <c:pt idx="488">
                  <c:v>-102.919662475585</c:v>
                </c:pt>
                <c:pt idx="489">
                  <c:v>-104.201210021972</c:v>
                </c:pt>
                <c:pt idx="490">
                  <c:v>-106.219314575195</c:v>
                </c:pt>
                <c:pt idx="491">
                  <c:v>-108.30641174316401</c:v>
                </c:pt>
                <c:pt idx="492">
                  <c:v>-110.484725952148</c:v>
                </c:pt>
                <c:pt idx="493">
                  <c:v>-112.017738342285</c:v>
                </c:pt>
                <c:pt idx="494">
                  <c:v>-113.186431884765</c:v>
                </c:pt>
                <c:pt idx="495">
                  <c:v>-114.62123870849599</c:v>
                </c:pt>
                <c:pt idx="496">
                  <c:v>-116.36312866210901</c:v>
                </c:pt>
                <c:pt idx="497">
                  <c:v>-118.30037689208901</c:v>
                </c:pt>
                <c:pt idx="498">
                  <c:v>-120.616035461425</c:v>
                </c:pt>
                <c:pt idx="499">
                  <c:v>-121.75259399414</c:v>
                </c:pt>
                <c:pt idx="500">
                  <c:v>-122.49121856689401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A6D-0042-9D15-0D308AF36CAC}"/>
            </c:ext>
          </c:extLst>
        </c:ser>
        <c:ser>
          <c:idx val="0"/>
          <c:order val="2"/>
          <c:tx>
            <c:v>水机开机+真空泵开机</c:v>
          </c:tx>
          <c:spPr>
            <a:ln w="28575" cap="rnd" cmpd="sng" algn="ctr">
              <a:solidFill>
                <a:srgbClr val="0927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'[CM2-3边带测试结果.xlsx]Sheet1'!$C$1:$C$529</c:f>
              <c:numCache>
                <c:formatCode>General</c:formatCode>
                <c:ptCount val="529"/>
                <c:pt idx="0">
                  <c:v>-250</c:v>
                </c:pt>
                <c:pt idx="1">
                  <c:v>-249</c:v>
                </c:pt>
                <c:pt idx="2">
                  <c:v>-248</c:v>
                </c:pt>
                <c:pt idx="3">
                  <c:v>-247</c:v>
                </c:pt>
                <c:pt idx="4">
                  <c:v>-246</c:v>
                </c:pt>
                <c:pt idx="5">
                  <c:v>-245</c:v>
                </c:pt>
                <c:pt idx="6">
                  <c:v>-244</c:v>
                </c:pt>
                <c:pt idx="7">
                  <c:v>-243</c:v>
                </c:pt>
                <c:pt idx="8">
                  <c:v>-242</c:v>
                </c:pt>
                <c:pt idx="9">
                  <c:v>-241</c:v>
                </c:pt>
                <c:pt idx="10">
                  <c:v>-240</c:v>
                </c:pt>
                <c:pt idx="11">
                  <c:v>-239</c:v>
                </c:pt>
                <c:pt idx="12">
                  <c:v>-238</c:v>
                </c:pt>
                <c:pt idx="13">
                  <c:v>-237</c:v>
                </c:pt>
                <c:pt idx="14">
                  <c:v>-236</c:v>
                </c:pt>
                <c:pt idx="15">
                  <c:v>-235</c:v>
                </c:pt>
                <c:pt idx="16">
                  <c:v>-234</c:v>
                </c:pt>
                <c:pt idx="17">
                  <c:v>-233</c:v>
                </c:pt>
                <c:pt idx="18">
                  <c:v>-232</c:v>
                </c:pt>
                <c:pt idx="19">
                  <c:v>-231</c:v>
                </c:pt>
                <c:pt idx="20">
                  <c:v>-230</c:v>
                </c:pt>
                <c:pt idx="21">
                  <c:v>-229</c:v>
                </c:pt>
                <c:pt idx="22">
                  <c:v>-228</c:v>
                </c:pt>
                <c:pt idx="23">
                  <c:v>-227</c:v>
                </c:pt>
                <c:pt idx="24">
                  <c:v>-226</c:v>
                </c:pt>
                <c:pt idx="25">
                  <c:v>-225</c:v>
                </c:pt>
                <c:pt idx="26">
                  <c:v>-224</c:v>
                </c:pt>
                <c:pt idx="27">
                  <c:v>-223</c:v>
                </c:pt>
                <c:pt idx="28">
                  <c:v>-222</c:v>
                </c:pt>
                <c:pt idx="29">
                  <c:v>-221</c:v>
                </c:pt>
                <c:pt idx="30">
                  <c:v>-220</c:v>
                </c:pt>
                <c:pt idx="31">
                  <c:v>-219</c:v>
                </c:pt>
                <c:pt idx="32">
                  <c:v>-218</c:v>
                </c:pt>
                <c:pt idx="33">
                  <c:v>-217</c:v>
                </c:pt>
                <c:pt idx="34">
                  <c:v>-216</c:v>
                </c:pt>
                <c:pt idx="35">
                  <c:v>-215</c:v>
                </c:pt>
                <c:pt idx="36">
                  <c:v>-214</c:v>
                </c:pt>
                <c:pt idx="37">
                  <c:v>-213</c:v>
                </c:pt>
                <c:pt idx="38">
                  <c:v>-212</c:v>
                </c:pt>
                <c:pt idx="39">
                  <c:v>-211</c:v>
                </c:pt>
                <c:pt idx="40">
                  <c:v>-210</c:v>
                </c:pt>
                <c:pt idx="41">
                  <c:v>-209</c:v>
                </c:pt>
                <c:pt idx="42">
                  <c:v>-208</c:v>
                </c:pt>
                <c:pt idx="43">
                  <c:v>-207</c:v>
                </c:pt>
                <c:pt idx="44">
                  <c:v>-206</c:v>
                </c:pt>
                <c:pt idx="45">
                  <c:v>-205</c:v>
                </c:pt>
                <c:pt idx="46">
                  <c:v>-204</c:v>
                </c:pt>
                <c:pt idx="47">
                  <c:v>-203</c:v>
                </c:pt>
                <c:pt idx="48">
                  <c:v>-202</c:v>
                </c:pt>
                <c:pt idx="49">
                  <c:v>-201</c:v>
                </c:pt>
                <c:pt idx="50">
                  <c:v>-200</c:v>
                </c:pt>
                <c:pt idx="51">
                  <c:v>-199</c:v>
                </c:pt>
                <c:pt idx="52">
                  <c:v>-198</c:v>
                </c:pt>
                <c:pt idx="53">
                  <c:v>-197</c:v>
                </c:pt>
                <c:pt idx="54">
                  <c:v>-196</c:v>
                </c:pt>
                <c:pt idx="55">
                  <c:v>-195</c:v>
                </c:pt>
                <c:pt idx="56">
                  <c:v>-194</c:v>
                </c:pt>
                <c:pt idx="57">
                  <c:v>-193</c:v>
                </c:pt>
                <c:pt idx="58">
                  <c:v>-192</c:v>
                </c:pt>
                <c:pt idx="59">
                  <c:v>-191</c:v>
                </c:pt>
                <c:pt idx="60">
                  <c:v>-190</c:v>
                </c:pt>
                <c:pt idx="61">
                  <c:v>-189</c:v>
                </c:pt>
                <c:pt idx="62">
                  <c:v>-188</c:v>
                </c:pt>
                <c:pt idx="63">
                  <c:v>-187</c:v>
                </c:pt>
                <c:pt idx="64">
                  <c:v>-186</c:v>
                </c:pt>
                <c:pt idx="65">
                  <c:v>-185</c:v>
                </c:pt>
                <c:pt idx="66">
                  <c:v>-184</c:v>
                </c:pt>
                <c:pt idx="67">
                  <c:v>-183</c:v>
                </c:pt>
                <c:pt idx="68">
                  <c:v>-182</c:v>
                </c:pt>
                <c:pt idx="69">
                  <c:v>-181</c:v>
                </c:pt>
                <c:pt idx="70">
                  <c:v>-180</c:v>
                </c:pt>
                <c:pt idx="71">
                  <c:v>-179</c:v>
                </c:pt>
                <c:pt idx="72">
                  <c:v>-178</c:v>
                </c:pt>
                <c:pt idx="73">
                  <c:v>-177</c:v>
                </c:pt>
                <c:pt idx="74">
                  <c:v>-176</c:v>
                </c:pt>
                <c:pt idx="75">
                  <c:v>-175</c:v>
                </c:pt>
                <c:pt idx="76">
                  <c:v>-174</c:v>
                </c:pt>
                <c:pt idx="77">
                  <c:v>-173</c:v>
                </c:pt>
                <c:pt idx="78">
                  <c:v>-172</c:v>
                </c:pt>
                <c:pt idx="79">
                  <c:v>-171</c:v>
                </c:pt>
                <c:pt idx="80">
                  <c:v>-170</c:v>
                </c:pt>
                <c:pt idx="81">
                  <c:v>-169</c:v>
                </c:pt>
                <c:pt idx="82">
                  <c:v>-168</c:v>
                </c:pt>
                <c:pt idx="83">
                  <c:v>-167</c:v>
                </c:pt>
                <c:pt idx="84">
                  <c:v>-166</c:v>
                </c:pt>
                <c:pt idx="85">
                  <c:v>-165</c:v>
                </c:pt>
                <c:pt idx="86">
                  <c:v>-164</c:v>
                </c:pt>
                <c:pt idx="87">
                  <c:v>-163</c:v>
                </c:pt>
                <c:pt idx="88">
                  <c:v>-162</c:v>
                </c:pt>
                <c:pt idx="89">
                  <c:v>-161</c:v>
                </c:pt>
                <c:pt idx="90">
                  <c:v>-160</c:v>
                </c:pt>
                <c:pt idx="91">
                  <c:v>-159</c:v>
                </c:pt>
                <c:pt idx="92">
                  <c:v>-158</c:v>
                </c:pt>
                <c:pt idx="93">
                  <c:v>-157</c:v>
                </c:pt>
                <c:pt idx="94">
                  <c:v>-156</c:v>
                </c:pt>
                <c:pt idx="95">
                  <c:v>-155</c:v>
                </c:pt>
                <c:pt idx="96">
                  <c:v>-154</c:v>
                </c:pt>
                <c:pt idx="97">
                  <c:v>-153</c:v>
                </c:pt>
                <c:pt idx="98">
                  <c:v>-152</c:v>
                </c:pt>
                <c:pt idx="99">
                  <c:v>-151</c:v>
                </c:pt>
                <c:pt idx="100">
                  <c:v>-150</c:v>
                </c:pt>
                <c:pt idx="101">
                  <c:v>-149</c:v>
                </c:pt>
                <c:pt idx="102">
                  <c:v>-148</c:v>
                </c:pt>
                <c:pt idx="103">
                  <c:v>-147</c:v>
                </c:pt>
                <c:pt idx="104">
                  <c:v>-146</c:v>
                </c:pt>
                <c:pt idx="105">
                  <c:v>-145</c:v>
                </c:pt>
                <c:pt idx="106">
                  <c:v>-144</c:v>
                </c:pt>
                <c:pt idx="107">
                  <c:v>-143</c:v>
                </c:pt>
                <c:pt idx="108">
                  <c:v>-142</c:v>
                </c:pt>
                <c:pt idx="109">
                  <c:v>-141</c:v>
                </c:pt>
                <c:pt idx="110">
                  <c:v>-140</c:v>
                </c:pt>
                <c:pt idx="111">
                  <c:v>-139</c:v>
                </c:pt>
                <c:pt idx="112">
                  <c:v>-138</c:v>
                </c:pt>
                <c:pt idx="113">
                  <c:v>-137</c:v>
                </c:pt>
                <c:pt idx="114">
                  <c:v>-136</c:v>
                </c:pt>
                <c:pt idx="115">
                  <c:v>-135</c:v>
                </c:pt>
                <c:pt idx="116">
                  <c:v>-134</c:v>
                </c:pt>
                <c:pt idx="117">
                  <c:v>-133</c:v>
                </c:pt>
                <c:pt idx="118">
                  <c:v>-132</c:v>
                </c:pt>
                <c:pt idx="119">
                  <c:v>-131</c:v>
                </c:pt>
                <c:pt idx="120">
                  <c:v>-130</c:v>
                </c:pt>
                <c:pt idx="121">
                  <c:v>-129</c:v>
                </c:pt>
                <c:pt idx="122">
                  <c:v>-128</c:v>
                </c:pt>
                <c:pt idx="123">
                  <c:v>-127</c:v>
                </c:pt>
                <c:pt idx="124">
                  <c:v>-126</c:v>
                </c:pt>
                <c:pt idx="125">
                  <c:v>-125</c:v>
                </c:pt>
                <c:pt idx="126">
                  <c:v>-124</c:v>
                </c:pt>
                <c:pt idx="127">
                  <c:v>-123</c:v>
                </c:pt>
                <c:pt idx="128">
                  <c:v>-122</c:v>
                </c:pt>
                <c:pt idx="129">
                  <c:v>-121</c:v>
                </c:pt>
                <c:pt idx="130">
                  <c:v>-120</c:v>
                </c:pt>
                <c:pt idx="131">
                  <c:v>-119</c:v>
                </c:pt>
                <c:pt idx="132">
                  <c:v>-118</c:v>
                </c:pt>
                <c:pt idx="133">
                  <c:v>-117</c:v>
                </c:pt>
                <c:pt idx="134">
                  <c:v>-116</c:v>
                </c:pt>
                <c:pt idx="135">
                  <c:v>-115</c:v>
                </c:pt>
                <c:pt idx="136">
                  <c:v>-114</c:v>
                </c:pt>
                <c:pt idx="137">
                  <c:v>-113</c:v>
                </c:pt>
                <c:pt idx="138">
                  <c:v>-112</c:v>
                </c:pt>
                <c:pt idx="139">
                  <c:v>-111</c:v>
                </c:pt>
                <c:pt idx="140">
                  <c:v>-110</c:v>
                </c:pt>
                <c:pt idx="141">
                  <c:v>-109</c:v>
                </c:pt>
                <c:pt idx="142">
                  <c:v>-108</c:v>
                </c:pt>
                <c:pt idx="143">
                  <c:v>-107</c:v>
                </c:pt>
                <c:pt idx="144">
                  <c:v>-106</c:v>
                </c:pt>
                <c:pt idx="145">
                  <c:v>-105</c:v>
                </c:pt>
                <c:pt idx="146">
                  <c:v>-104</c:v>
                </c:pt>
                <c:pt idx="147">
                  <c:v>-103</c:v>
                </c:pt>
                <c:pt idx="148">
                  <c:v>-102</c:v>
                </c:pt>
                <c:pt idx="149">
                  <c:v>-101</c:v>
                </c:pt>
                <c:pt idx="150">
                  <c:v>-100</c:v>
                </c:pt>
                <c:pt idx="151">
                  <c:v>-99</c:v>
                </c:pt>
                <c:pt idx="152">
                  <c:v>-98</c:v>
                </c:pt>
                <c:pt idx="153">
                  <c:v>-97</c:v>
                </c:pt>
                <c:pt idx="154">
                  <c:v>-96</c:v>
                </c:pt>
                <c:pt idx="155">
                  <c:v>-95</c:v>
                </c:pt>
                <c:pt idx="156">
                  <c:v>-94</c:v>
                </c:pt>
                <c:pt idx="157">
                  <c:v>-93</c:v>
                </c:pt>
                <c:pt idx="158">
                  <c:v>-92</c:v>
                </c:pt>
                <c:pt idx="159">
                  <c:v>-91</c:v>
                </c:pt>
                <c:pt idx="160">
                  <c:v>-90</c:v>
                </c:pt>
                <c:pt idx="161">
                  <c:v>-89</c:v>
                </c:pt>
                <c:pt idx="162">
                  <c:v>-88</c:v>
                </c:pt>
                <c:pt idx="163">
                  <c:v>-87</c:v>
                </c:pt>
                <c:pt idx="164">
                  <c:v>-86</c:v>
                </c:pt>
                <c:pt idx="165">
                  <c:v>-85</c:v>
                </c:pt>
                <c:pt idx="166">
                  <c:v>-84</c:v>
                </c:pt>
                <c:pt idx="167">
                  <c:v>-83</c:v>
                </c:pt>
                <c:pt idx="168">
                  <c:v>-82</c:v>
                </c:pt>
                <c:pt idx="169">
                  <c:v>-81</c:v>
                </c:pt>
                <c:pt idx="170">
                  <c:v>-80</c:v>
                </c:pt>
                <c:pt idx="171">
                  <c:v>-79</c:v>
                </c:pt>
                <c:pt idx="172">
                  <c:v>-78</c:v>
                </c:pt>
                <c:pt idx="173">
                  <c:v>-77</c:v>
                </c:pt>
                <c:pt idx="174">
                  <c:v>-76</c:v>
                </c:pt>
                <c:pt idx="175">
                  <c:v>-75</c:v>
                </c:pt>
                <c:pt idx="176">
                  <c:v>-74</c:v>
                </c:pt>
                <c:pt idx="177">
                  <c:v>-73</c:v>
                </c:pt>
                <c:pt idx="178">
                  <c:v>-72</c:v>
                </c:pt>
                <c:pt idx="179">
                  <c:v>-71</c:v>
                </c:pt>
                <c:pt idx="180">
                  <c:v>-70</c:v>
                </c:pt>
                <c:pt idx="181">
                  <c:v>-69</c:v>
                </c:pt>
                <c:pt idx="182">
                  <c:v>-68</c:v>
                </c:pt>
                <c:pt idx="183">
                  <c:v>-67</c:v>
                </c:pt>
                <c:pt idx="184">
                  <c:v>-66</c:v>
                </c:pt>
                <c:pt idx="185">
                  <c:v>-65</c:v>
                </c:pt>
                <c:pt idx="186">
                  <c:v>-64</c:v>
                </c:pt>
                <c:pt idx="187">
                  <c:v>-63</c:v>
                </c:pt>
                <c:pt idx="188">
                  <c:v>-62</c:v>
                </c:pt>
                <c:pt idx="189">
                  <c:v>-61</c:v>
                </c:pt>
                <c:pt idx="190">
                  <c:v>-60</c:v>
                </c:pt>
                <c:pt idx="191">
                  <c:v>-59</c:v>
                </c:pt>
                <c:pt idx="192">
                  <c:v>-58</c:v>
                </c:pt>
                <c:pt idx="193">
                  <c:v>-57</c:v>
                </c:pt>
                <c:pt idx="194">
                  <c:v>-56</c:v>
                </c:pt>
                <c:pt idx="195">
                  <c:v>-55</c:v>
                </c:pt>
                <c:pt idx="196">
                  <c:v>-54</c:v>
                </c:pt>
                <c:pt idx="197">
                  <c:v>-53</c:v>
                </c:pt>
                <c:pt idx="198">
                  <c:v>-52</c:v>
                </c:pt>
                <c:pt idx="199">
                  <c:v>-51</c:v>
                </c:pt>
                <c:pt idx="200">
                  <c:v>-50</c:v>
                </c:pt>
                <c:pt idx="201">
                  <c:v>-49</c:v>
                </c:pt>
                <c:pt idx="202">
                  <c:v>-48</c:v>
                </c:pt>
                <c:pt idx="203">
                  <c:v>-47</c:v>
                </c:pt>
                <c:pt idx="204">
                  <c:v>-46</c:v>
                </c:pt>
                <c:pt idx="205">
                  <c:v>-45</c:v>
                </c:pt>
                <c:pt idx="206">
                  <c:v>-44</c:v>
                </c:pt>
                <c:pt idx="207">
                  <c:v>-43</c:v>
                </c:pt>
                <c:pt idx="208">
                  <c:v>-42</c:v>
                </c:pt>
                <c:pt idx="209">
                  <c:v>-41</c:v>
                </c:pt>
                <c:pt idx="210">
                  <c:v>-40</c:v>
                </c:pt>
                <c:pt idx="211">
                  <c:v>-39</c:v>
                </c:pt>
                <c:pt idx="212">
                  <c:v>-38</c:v>
                </c:pt>
                <c:pt idx="213">
                  <c:v>-37</c:v>
                </c:pt>
                <c:pt idx="214">
                  <c:v>-36</c:v>
                </c:pt>
                <c:pt idx="215">
                  <c:v>-35</c:v>
                </c:pt>
                <c:pt idx="216">
                  <c:v>-34</c:v>
                </c:pt>
                <c:pt idx="217">
                  <c:v>-33</c:v>
                </c:pt>
                <c:pt idx="218">
                  <c:v>-32</c:v>
                </c:pt>
                <c:pt idx="219">
                  <c:v>-31</c:v>
                </c:pt>
                <c:pt idx="220">
                  <c:v>-30</c:v>
                </c:pt>
                <c:pt idx="221">
                  <c:v>-29</c:v>
                </c:pt>
                <c:pt idx="222">
                  <c:v>-28</c:v>
                </c:pt>
                <c:pt idx="223">
                  <c:v>-27</c:v>
                </c:pt>
                <c:pt idx="224">
                  <c:v>-26</c:v>
                </c:pt>
                <c:pt idx="225">
                  <c:v>-25</c:v>
                </c:pt>
                <c:pt idx="226">
                  <c:v>-24</c:v>
                </c:pt>
                <c:pt idx="227">
                  <c:v>-23</c:v>
                </c:pt>
                <c:pt idx="228">
                  <c:v>-22</c:v>
                </c:pt>
                <c:pt idx="229">
                  <c:v>-21</c:v>
                </c:pt>
                <c:pt idx="230">
                  <c:v>-20</c:v>
                </c:pt>
                <c:pt idx="231">
                  <c:v>-19</c:v>
                </c:pt>
                <c:pt idx="232">
                  <c:v>-18</c:v>
                </c:pt>
                <c:pt idx="233">
                  <c:v>-17</c:v>
                </c:pt>
                <c:pt idx="234">
                  <c:v>-16</c:v>
                </c:pt>
                <c:pt idx="235">
                  <c:v>-15</c:v>
                </c:pt>
                <c:pt idx="236">
                  <c:v>-14</c:v>
                </c:pt>
                <c:pt idx="237">
                  <c:v>-13</c:v>
                </c:pt>
                <c:pt idx="238">
                  <c:v>-12</c:v>
                </c:pt>
                <c:pt idx="239">
                  <c:v>-11</c:v>
                </c:pt>
                <c:pt idx="240">
                  <c:v>-10</c:v>
                </c:pt>
                <c:pt idx="241">
                  <c:v>-9</c:v>
                </c:pt>
                <c:pt idx="242">
                  <c:v>-8</c:v>
                </c:pt>
                <c:pt idx="243">
                  <c:v>-7</c:v>
                </c:pt>
                <c:pt idx="244">
                  <c:v>-6</c:v>
                </c:pt>
                <c:pt idx="245">
                  <c:v>-5</c:v>
                </c:pt>
                <c:pt idx="246">
                  <c:v>-4</c:v>
                </c:pt>
                <c:pt idx="247">
                  <c:v>-3</c:v>
                </c:pt>
                <c:pt idx="248">
                  <c:v>-2</c:v>
                </c:pt>
                <c:pt idx="249">
                  <c:v>-1</c:v>
                </c:pt>
                <c:pt idx="250">
                  <c:v>0</c:v>
                </c:pt>
                <c:pt idx="251">
                  <c:v>1</c:v>
                </c:pt>
                <c:pt idx="252">
                  <c:v>2</c:v>
                </c:pt>
                <c:pt idx="253">
                  <c:v>3</c:v>
                </c:pt>
                <c:pt idx="254">
                  <c:v>4</c:v>
                </c:pt>
                <c:pt idx="255">
                  <c:v>5</c:v>
                </c:pt>
                <c:pt idx="256">
                  <c:v>6</c:v>
                </c:pt>
                <c:pt idx="257">
                  <c:v>7</c:v>
                </c:pt>
                <c:pt idx="258">
                  <c:v>8</c:v>
                </c:pt>
                <c:pt idx="259">
                  <c:v>9</c:v>
                </c:pt>
                <c:pt idx="260">
                  <c:v>10</c:v>
                </c:pt>
                <c:pt idx="261">
                  <c:v>11</c:v>
                </c:pt>
                <c:pt idx="262">
                  <c:v>12</c:v>
                </c:pt>
                <c:pt idx="263">
                  <c:v>13</c:v>
                </c:pt>
                <c:pt idx="264">
                  <c:v>14</c:v>
                </c:pt>
                <c:pt idx="265">
                  <c:v>15</c:v>
                </c:pt>
                <c:pt idx="266">
                  <c:v>16</c:v>
                </c:pt>
                <c:pt idx="267">
                  <c:v>17</c:v>
                </c:pt>
                <c:pt idx="268">
                  <c:v>18</c:v>
                </c:pt>
                <c:pt idx="269">
                  <c:v>19</c:v>
                </c:pt>
                <c:pt idx="270">
                  <c:v>20</c:v>
                </c:pt>
                <c:pt idx="271">
                  <c:v>21</c:v>
                </c:pt>
                <c:pt idx="272">
                  <c:v>22</c:v>
                </c:pt>
                <c:pt idx="273">
                  <c:v>23</c:v>
                </c:pt>
                <c:pt idx="274">
                  <c:v>24</c:v>
                </c:pt>
                <c:pt idx="275">
                  <c:v>25</c:v>
                </c:pt>
                <c:pt idx="276">
                  <c:v>26</c:v>
                </c:pt>
                <c:pt idx="277">
                  <c:v>27</c:v>
                </c:pt>
                <c:pt idx="278">
                  <c:v>28</c:v>
                </c:pt>
                <c:pt idx="279">
                  <c:v>29</c:v>
                </c:pt>
                <c:pt idx="280">
                  <c:v>30</c:v>
                </c:pt>
                <c:pt idx="281">
                  <c:v>31</c:v>
                </c:pt>
                <c:pt idx="282">
                  <c:v>32</c:v>
                </c:pt>
                <c:pt idx="283">
                  <c:v>33</c:v>
                </c:pt>
                <c:pt idx="284">
                  <c:v>34</c:v>
                </c:pt>
                <c:pt idx="285">
                  <c:v>35</c:v>
                </c:pt>
                <c:pt idx="286">
                  <c:v>36</c:v>
                </c:pt>
                <c:pt idx="287">
                  <c:v>37</c:v>
                </c:pt>
                <c:pt idx="288">
                  <c:v>38</c:v>
                </c:pt>
                <c:pt idx="289">
                  <c:v>39</c:v>
                </c:pt>
                <c:pt idx="290">
                  <c:v>40</c:v>
                </c:pt>
                <c:pt idx="291">
                  <c:v>41</c:v>
                </c:pt>
                <c:pt idx="292">
                  <c:v>42</c:v>
                </c:pt>
                <c:pt idx="293">
                  <c:v>43</c:v>
                </c:pt>
                <c:pt idx="294">
                  <c:v>44</c:v>
                </c:pt>
                <c:pt idx="295">
                  <c:v>45</c:v>
                </c:pt>
                <c:pt idx="296">
                  <c:v>46</c:v>
                </c:pt>
                <c:pt idx="297">
                  <c:v>47</c:v>
                </c:pt>
                <c:pt idx="298">
                  <c:v>48</c:v>
                </c:pt>
                <c:pt idx="299">
                  <c:v>49</c:v>
                </c:pt>
                <c:pt idx="300">
                  <c:v>50</c:v>
                </c:pt>
                <c:pt idx="301">
                  <c:v>51</c:v>
                </c:pt>
                <c:pt idx="302">
                  <c:v>52</c:v>
                </c:pt>
                <c:pt idx="303">
                  <c:v>53</c:v>
                </c:pt>
                <c:pt idx="304">
                  <c:v>54</c:v>
                </c:pt>
                <c:pt idx="305">
                  <c:v>55</c:v>
                </c:pt>
                <c:pt idx="306">
                  <c:v>56</c:v>
                </c:pt>
                <c:pt idx="307">
                  <c:v>57</c:v>
                </c:pt>
                <c:pt idx="308">
                  <c:v>58</c:v>
                </c:pt>
                <c:pt idx="309">
                  <c:v>59</c:v>
                </c:pt>
                <c:pt idx="310">
                  <c:v>60</c:v>
                </c:pt>
                <c:pt idx="311">
                  <c:v>61</c:v>
                </c:pt>
                <c:pt idx="312">
                  <c:v>62</c:v>
                </c:pt>
                <c:pt idx="313">
                  <c:v>63</c:v>
                </c:pt>
                <c:pt idx="314">
                  <c:v>64</c:v>
                </c:pt>
                <c:pt idx="315">
                  <c:v>65</c:v>
                </c:pt>
                <c:pt idx="316">
                  <c:v>66</c:v>
                </c:pt>
                <c:pt idx="317">
                  <c:v>67</c:v>
                </c:pt>
                <c:pt idx="318">
                  <c:v>68</c:v>
                </c:pt>
                <c:pt idx="319">
                  <c:v>69</c:v>
                </c:pt>
                <c:pt idx="320">
                  <c:v>70</c:v>
                </c:pt>
                <c:pt idx="321">
                  <c:v>71</c:v>
                </c:pt>
                <c:pt idx="322">
                  <c:v>72</c:v>
                </c:pt>
                <c:pt idx="323">
                  <c:v>73</c:v>
                </c:pt>
                <c:pt idx="324">
                  <c:v>74</c:v>
                </c:pt>
                <c:pt idx="325">
                  <c:v>75</c:v>
                </c:pt>
                <c:pt idx="326">
                  <c:v>76</c:v>
                </c:pt>
                <c:pt idx="327">
                  <c:v>77</c:v>
                </c:pt>
                <c:pt idx="328">
                  <c:v>78</c:v>
                </c:pt>
                <c:pt idx="329">
                  <c:v>79</c:v>
                </c:pt>
                <c:pt idx="330">
                  <c:v>80</c:v>
                </c:pt>
                <c:pt idx="331">
                  <c:v>81</c:v>
                </c:pt>
                <c:pt idx="332">
                  <c:v>82</c:v>
                </c:pt>
                <c:pt idx="333">
                  <c:v>83</c:v>
                </c:pt>
                <c:pt idx="334">
                  <c:v>84</c:v>
                </c:pt>
                <c:pt idx="335">
                  <c:v>85</c:v>
                </c:pt>
                <c:pt idx="336">
                  <c:v>86</c:v>
                </c:pt>
                <c:pt idx="337">
                  <c:v>87</c:v>
                </c:pt>
                <c:pt idx="338">
                  <c:v>88</c:v>
                </c:pt>
                <c:pt idx="339">
                  <c:v>89</c:v>
                </c:pt>
                <c:pt idx="340">
                  <c:v>90</c:v>
                </c:pt>
                <c:pt idx="341">
                  <c:v>91</c:v>
                </c:pt>
                <c:pt idx="342">
                  <c:v>92</c:v>
                </c:pt>
                <c:pt idx="343">
                  <c:v>93</c:v>
                </c:pt>
                <c:pt idx="344">
                  <c:v>94</c:v>
                </c:pt>
                <c:pt idx="345">
                  <c:v>95</c:v>
                </c:pt>
                <c:pt idx="346">
                  <c:v>96</c:v>
                </c:pt>
                <c:pt idx="347">
                  <c:v>97</c:v>
                </c:pt>
                <c:pt idx="348">
                  <c:v>98</c:v>
                </c:pt>
                <c:pt idx="349">
                  <c:v>99</c:v>
                </c:pt>
                <c:pt idx="350">
                  <c:v>100</c:v>
                </c:pt>
                <c:pt idx="351">
                  <c:v>101</c:v>
                </c:pt>
                <c:pt idx="352">
                  <c:v>102</c:v>
                </c:pt>
                <c:pt idx="353">
                  <c:v>103</c:v>
                </c:pt>
                <c:pt idx="354">
                  <c:v>104</c:v>
                </c:pt>
                <c:pt idx="355">
                  <c:v>105</c:v>
                </c:pt>
                <c:pt idx="356">
                  <c:v>106</c:v>
                </c:pt>
                <c:pt idx="357">
                  <c:v>107</c:v>
                </c:pt>
                <c:pt idx="358">
                  <c:v>108</c:v>
                </c:pt>
                <c:pt idx="359">
                  <c:v>109</c:v>
                </c:pt>
                <c:pt idx="360">
                  <c:v>110</c:v>
                </c:pt>
                <c:pt idx="361">
                  <c:v>111</c:v>
                </c:pt>
                <c:pt idx="362">
                  <c:v>112</c:v>
                </c:pt>
                <c:pt idx="363">
                  <c:v>113</c:v>
                </c:pt>
                <c:pt idx="364">
                  <c:v>114</c:v>
                </c:pt>
                <c:pt idx="365">
                  <c:v>115</c:v>
                </c:pt>
                <c:pt idx="366">
                  <c:v>116</c:v>
                </c:pt>
                <c:pt idx="367">
                  <c:v>117</c:v>
                </c:pt>
                <c:pt idx="368">
                  <c:v>118</c:v>
                </c:pt>
                <c:pt idx="369">
                  <c:v>119</c:v>
                </c:pt>
                <c:pt idx="370">
                  <c:v>120</c:v>
                </c:pt>
                <c:pt idx="371">
                  <c:v>121</c:v>
                </c:pt>
                <c:pt idx="372">
                  <c:v>122</c:v>
                </c:pt>
                <c:pt idx="373">
                  <c:v>123</c:v>
                </c:pt>
                <c:pt idx="374">
                  <c:v>124</c:v>
                </c:pt>
                <c:pt idx="375">
                  <c:v>125</c:v>
                </c:pt>
                <c:pt idx="376">
                  <c:v>126</c:v>
                </c:pt>
                <c:pt idx="377">
                  <c:v>127</c:v>
                </c:pt>
                <c:pt idx="378">
                  <c:v>128</c:v>
                </c:pt>
                <c:pt idx="379">
                  <c:v>129</c:v>
                </c:pt>
                <c:pt idx="380">
                  <c:v>130</c:v>
                </c:pt>
                <c:pt idx="381">
                  <c:v>131</c:v>
                </c:pt>
                <c:pt idx="382">
                  <c:v>132</c:v>
                </c:pt>
                <c:pt idx="383">
                  <c:v>133</c:v>
                </c:pt>
                <c:pt idx="384">
                  <c:v>134</c:v>
                </c:pt>
                <c:pt idx="385">
                  <c:v>135</c:v>
                </c:pt>
                <c:pt idx="386">
                  <c:v>136</c:v>
                </c:pt>
                <c:pt idx="387">
                  <c:v>137</c:v>
                </c:pt>
                <c:pt idx="388">
                  <c:v>138</c:v>
                </c:pt>
                <c:pt idx="389">
                  <c:v>139</c:v>
                </c:pt>
                <c:pt idx="390">
                  <c:v>140</c:v>
                </c:pt>
                <c:pt idx="391">
                  <c:v>141</c:v>
                </c:pt>
                <c:pt idx="392">
                  <c:v>142</c:v>
                </c:pt>
                <c:pt idx="393">
                  <c:v>143</c:v>
                </c:pt>
                <c:pt idx="394">
                  <c:v>144</c:v>
                </c:pt>
                <c:pt idx="395">
                  <c:v>145</c:v>
                </c:pt>
                <c:pt idx="396">
                  <c:v>146</c:v>
                </c:pt>
                <c:pt idx="397">
                  <c:v>147</c:v>
                </c:pt>
                <c:pt idx="398">
                  <c:v>148</c:v>
                </c:pt>
                <c:pt idx="399">
                  <c:v>149</c:v>
                </c:pt>
                <c:pt idx="400">
                  <c:v>150</c:v>
                </c:pt>
                <c:pt idx="401">
                  <c:v>151</c:v>
                </c:pt>
                <c:pt idx="402">
                  <c:v>152</c:v>
                </c:pt>
                <c:pt idx="403">
                  <c:v>153</c:v>
                </c:pt>
                <c:pt idx="404">
                  <c:v>154</c:v>
                </c:pt>
                <c:pt idx="405">
                  <c:v>155</c:v>
                </c:pt>
                <c:pt idx="406">
                  <c:v>156</c:v>
                </c:pt>
                <c:pt idx="407">
                  <c:v>157</c:v>
                </c:pt>
                <c:pt idx="408">
                  <c:v>158</c:v>
                </c:pt>
                <c:pt idx="409">
                  <c:v>159</c:v>
                </c:pt>
                <c:pt idx="410">
                  <c:v>160</c:v>
                </c:pt>
                <c:pt idx="411">
                  <c:v>161</c:v>
                </c:pt>
                <c:pt idx="412">
                  <c:v>162</c:v>
                </c:pt>
                <c:pt idx="413">
                  <c:v>163</c:v>
                </c:pt>
                <c:pt idx="414">
                  <c:v>164</c:v>
                </c:pt>
                <c:pt idx="415">
                  <c:v>165</c:v>
                </c:pt>
                <c:pt idx="416">
                  <c:v>166</c:v>
                </c:pt>
                <c:pt idx="417">
                  <c:v>167</c:v>
                </c:pt>
                <c:pt idx="418">
                  <c:v>168</c:v>
                </c:pt>
                <c:pt idx="419">
                  <c:v>169</c:v>
                </c:pt>
                <c:pt idx="420">
                  <c:v>170</c:v>
                </c:pt>
                <c:pt idx="421">
                  <c:v>171</c:v>
                </c:pt>
                <c:pt idx="422">
                  <c:v>172</c:v>
                </c:pt>
                <c:pt idx="423">
                  <c:v>173</c:v>
                </c:pt>
                <c:pt idx="424">
                  <c:v>174</c:v>
                </c:pt>
                <c:pt idx="425">
                  <c:v>175</c:v>
                </c:pt>
                <c:pt idx="426">
                  <c:v>176</c:v>
                </c:pt>
                <c:pt idx="427">
                  <c:v>177</c:v>
                </c:pt>
                <c:pt idx="428">
                  <c:v>178</c:v>
                </c:pt>
                <c:pt idx="429">
                  <c:v>179</c:v>
                </c:pt>
                <c:pt idx="430">
                  <c:v>180</c:v>
                </c:pt>
                <c:pt idx="431">
                  <c:v>181</c:v>
                </c:pt>
                <c:pt idx="432">
                  <c:v>182</c:v>
                </c:pt>
                <c:pt idx="433">
                  <c:v>183</c:v>
                </c:pt>
                <c:pt idx="434">
                  <c:v>184</c:v>
                </c:pt>
                <c:pt idx="435">
                  <c:v>185</c:v>
                </c:pt>
                <c:pt idx="436">
                  <c:v>186</c:v>
                </c:pt>
                <c:pt idx="437">
                  <c:v>187</c:v>
                </c:pt>
                <c:pt idx="438">
                  <c:v>188</c:v>
                </c:pt>
                <c:pt idx="439">
                  <c:v>189</c:v>
                </c:pt>
                <c:pt idx="440">
                  <c:v>190</c:v>
                </c:pt>
                <c:pt idx="441">
                  <c:v>191</c:v>
                </c:pt>
                <c:pt idx="442">
                  <c:v>192</c:v>
                </c:pt>
                <c:pt idx="443">
                  <c:v>193</c:v>
                </c:pt>
                <c:pt idx="444">
                  <c:v>194</c:v>
                </c:pt>
                <c:pt idx="445">
                  <c:v>195</c:v>
                </c:pt>
                <c:pt idx="446">
                  <c:v>196</c:v>
                </c:pt>
                <c:pt idx="447">
                  <c:v>197</c:v>
                </c:pt>
                <c:pt idx="448">
                  <c:v>198</c:v>
                </c:pt>
                <c:pt idx="449">
                  <c:v>199</c:v>
                </c:pt>
                <c:pt idx="450">
                  <c:v>200</c:v>
                </c:pt>
                <c:pt idx="451">
                  <c:v>201</c:v>
                </c:pt>
                <c:pt idx="452">
                  <c:v>202</c:v>
                </c:pt>
                <c:pt idx="453">
                  <c:v>203</c:v>
                </c:pt>
                <c:pt idx="454">
                  <c:v>204</c:v>
                </c:pt>
                <c:pt idx="455">
                  <c:v>205</c:v>
                </c:pt>
                <c:pt idx="456">
                  <c:v>206</c:v>
                </c:pt>
                <c:pt idx="457">
                  <c:v>207</c:v>
                </c:pt>
                <c:pt idx="458">
                  <c:v>208</c:v>
                </c:pt>
                <c:pt idx="459">
                  <c:v>209</c:v>
                </c:pt>
                <c:pt idx="460">
                  <c:v>210</c:v>
                </c:pt>
                <c:pt idx="461">
                  <c:v>211</c:v>
                </c:pt>
                <c:pt idx="462">
                  <c:v>212</c:v>
                </c:pt>
                <c:pt idx="463">
                  <c:v>213</c:v>
                </c:pt>
                <c:pt idx="464">
                  <c:v>214</c:v>
                </c:pt>
                <c:pt idx="465">
                  <c:v>215</c:v>
                </c:pt>
                <c:pt idx="466">
                  <c:v>216</c:v>
                </c:pt>
                <c:pt idx="467">
                  <c:v>217</c:v>
                </c:pt>
                <c:pt idx="468">
                  <c:v>218</c:v>
                </c:pt>
                <c:pt idx="469">
                  <c:v>219</c:v>
                </c:pt>
                <c:pt idx="470">
                  <c:v>220</c:v>
                </c:pt>
                <c:pt idx="471">
                  <c:v>221</c:v>
                </c:pt>
                <c:pt idx="472">
                  <c:v>222</c:v>
                </c:pt>
                <c:pt idx="473">
                  <c:v>223</c:v>
                </c:pt>
                <c:pt idx="474">
                  <c:v>224</c:v>
                </c:pt>
                <c:pt idx="475">
                  <c:v>225</c:v>
                </c:pt>
                <c:pt idx="476">
                  <c:v>226</c:v>
                </c:pt>
                <c:pt idx="477">
                  <c:v>227</c:v>
                </c:pt>
                <c:pt idx="478">
                  <c:v>228</c:v>
                </c:pt>
                <c:pt idx="479">
                  <c:v>229</c:v>
                </c:pt>
                <c:pt idx="480">
                  <c:v>230</c:v>
                </c:pt>
                <c:pt idx="481">
                  <c:v>231</c:v>
                </c:pt>
                <c:pt idx="482">
                  <c:v>232</c:v>
                </c:pt>
                <c:pt idx="483">
                  <c:v>233</c:v>
                </c:pt>
                <c:pt idx="484">
                  <c:v>234</c:v>
                </c:pt>
                <c:pt idx="485">
                  <c:v>235</c:v>
                </c:pt>
                <c:pt idx="486">
                  <c:v>236</c:v>
                </c:pt>
                <c:pt idx="487">
                  <c:v>237</c:v>
                </c:pt>
                <c:pt idx="488">
                  <c:v>238</c:v>
                </c:pt>
                <c:pt idx="489">
                  <c:v>239</c:v>
                </c:pt>
                <c:pt idx="490">
                  <c:v>240</c:v>
                </c:pt>
                <c:pt idx="491">
                  <c:v>241</c:v>
                </c:pt>
                <c:pt idx="492">
                  <c:v>242</c:v>
                </c:pt>
                <c:pt idx="493">
                  <c:v>243</c:v>
                </c:pt>
                <c:pt idx="494">
                  <c:v>244</c:v>
                </c:pt>
                <c:pt idx="495">
                  <c:v>245</c:v>
                </c:pt>
                <c:pt idx="496">
                  <c:v>246</c:v>
                </c:pt>
                <c:pt idx="497">
                  <c:v>247</c:v>
                </c:pt>
                <c:pt idx="498">
                  <c:v>248</c:v>
                </c:pt>
                <c:pt idx="499">
                  <c:v>249</c:v>
                </c:pt>
                <c:pt idx="500">
                  <c:v>250</c:v>
                </c:pt>
              </c:numCache>
            </c:numRef>
          </c:xVal>
          <c:yVal>
            <c:numRef>
              <c:f>'[CM2-3边带测试结果.xlsx]Sheet1'!$D$1:$D$529</c:f>
              <c:numCache>
                <c:formatCode>General</c:formatCode>
                <c:ptCount val="529"/>
                <c:pt idx="0">
                  <c:v>-117.40737915039</c:v>
                </c:pt>
                <c:pt idx="1">
                  <c:v>-116.584007263183</c:v>
                </c:pt>
                <c:pt idx="2">
                  <c:v>-115.83180236816401</c:v>
                </c:pt>
                <c:pt idx="3">
                  <c:v>-115.82280731201099</c:v>
                </c:pt>
                <c:pt idx="4">
                  <c:v>-115.91146087646401</c:v>
                </c:pt>
                <c:pt idx="5">
                  <c:v>-116.55947113037099</c:v>
                </c:pt>
                <c:pt idx="6">
                  <c:v>-117.27040100097599</c:v>
                </c:pt>
                <c:pt idx="7">
                  <c:v>-118.09889221191401</c:v>
                </c:pt>
                <c:pt idx="8">
                  <c:v>-119.216026306152</c:v>
                </c:pt>
                <c:pt idx="9">
                  <c:v>-121.03102111816401</c:v>
                </c:pt>
                <c:pt idx="10">
                  <c:v>-123.620872497558</c:v>
                </c:pt>
                <c:pt idx="11">
                  <c:v>-127.90496063232401</c:v>
                </c:pt>
                <c:pt idx="12">
                  <c:v>-125.46408843994099</c:v>
                </c:pt>
                <c:pt idx="13">
                  <c:v>-120.558708190917</c:v>
                </c:pt>
                <c:pt idx="14">
                  <c:v>-117.52335357666</c:v>
                </c:pt>
                <c:pt idx="15">
                  <c:v>-115.302536010742</c:v>
                </c:pt>
                <c:pt idx="16">
                  <c:v>-114.258781433105</c:v>
                </c:pt>
                <c:pt idx="17">
                  <c:v>-113.44024658203099</c:v>
                </c:pt>
                <c:pt idx="18">
                  <c:v>-113.42315673828099</c:v>
                </c:pt>
                <c:pt idx="19">
                  <c:v>-113.504180908203</c:v>
                </c:pt>
                <c:pt idx="20">
                  <c:v>-114.245109558105</c:v>
                </c:pt>
                <c:pt idx="21">
                  <c:v>-115.185729980468</c:v>
                </c:pt>
                <c:pt idx="22">
                  <c:v>-116.660888671875</c:v>
                </c:pt>
                <c:pt idx="23">
                  <c:v>-117.360221862792</c:v>
                </c:pt>
                <c:pt idx="24">
                  <c:v>-116.61203002929599</c:v>
                </c:pt>
                <c:pt idx="25">
                  <c:v>-115.01414489746</c:v>
                </c:pt>
                <c:pt idx="26">
                  <c:v>-113.052452087402</c:v>
                </c:pt>
                <c:pt idx="27">
                  <c:v>-111.87093353271401</c:v>
                </c:pt>
                <c:pt idx="28">
                  <c:v>-111.016647338867</c:v>
                </c:pt>
                <c:pt idx="29">
                  <c:v>-111.079216003417</c:v>
                </c:pt>
                <c:pt idx="30">
                  <c:v>-111.35319519042901</c:v>
                </c:pt>
                <c:pt idx="31">
                  <c:v>-112.55686187744099</c:v>
                </c:pt>
                <c:pt idx="32">
                  <c:v>-114.04419708251901</c:v>
                </c:pt>
                <c:pt idx="33">
                  <c:v>-116.18177795410099</c:v>
                </c:pt>
                <c:pt idx="34">
                  <c:v>-118.652229309082</c:v>
                </c:pt>
                <c:pt idx="35">
                  <c:v>-120.36654663085901</c:v>
                </c:pt>
                <c:pt idx="36">
                  <c:v>-120.694686889648</c:v>
                </c:pt>
                <c:pt idx="37">
                  <c:v>-118.38664245605401</c:v>
                </c:pt>
                <c:pt idx="38">
                  <c:v>-116.325225830078</c:v>
                </c:pt>
                <c:pt idx="39">
                  <c:v>-114.459838867187</c:v>
                </c:pt>
                <c:pt idx="40">
                  <c:v>-113.365432739257</c:v>
                </c:pt>
                <c:pt idx="41">
                  <c:v>-112.637977600097</c:v>
                </c:pt>
                <c:pt idx="42">
                  <c:v>-112.33253479003901</c:v>
                </c:pt>
                <c:pt idx="43">
                  <c:v>-112.15072631835901</c:v>
                </c:pt>
                <c:pt idx="44">
                  <c:v>-111.879035949707</c:v>
                </c:pt>
                <c:pt idx="45">
                  <c:v>-111.5923538208</c:v>
                </c:pt>
                <c:pt idx="46">
                  <c:v>-110.969024658203</c:v>
                </c:pt>
                <c:pt idx="47">
                  <c:v>-110.364418029785</c:v>
                </c:pt>
                <c:pt idx="48">
                  <c:v>-109.69497680664</c:v>
                </c:pt>
                <c:pt idx="49">
                  <c:v>-109.21238708496</c:v>
                </c:pt>
                <c:pt idx="50">
                  <c:v>-109.060989379882</c:v>
                </c:pt>
                <c:pt idx="51">
                  <c:v>-109.252151489257</c:v>
                </c:pt>
                <c:pt idx="52">
                  <c:v>-109.905967712402</c:v>
                </c:pt>
                <c:pt idx="53">
                  <c:v>-110.71196746826099</c:v>
                </c:pt>
                <c:pt idx="54">
                  <c:v>-111.681106567382</c:v>
                </c:pt>
                <c:pt idx="55">
                  <c:v>-112.239440917968</c:v>
                </c:pt>
                <c:pt idx="56">
                  <c:v>-112.618049621582</c:v>
                </c:pt>
                <c:pt idx="57">
                  <c:v>-112.15203094482401</c:v>
                </c:pt>
                <c:pt idx="58">
                  <c:v>-111.57406616210901</c:v>
                </c:pt>
                <c:pt idx="59">
                  <c:v>-110.268753051757</c:v>
                </c:pt>
                <c:pt idx="60">
                  <c:v>-109.075843811035</c:v>
                </c:pt>
                <c:pt idx="61">
                  <c:v>-107.718444824218</c:v>
                </c:pt>
                <c:pt idx="62">
                  <c:v>-106.472885131835</c:v>
                </c:pt>
                <c:pt idx="63">
                  <c:v>-105.20484161376901</c:v>
                </c:pt>
                <c:pt idx="64">
                  <c:v>-104.04662322998</c:v>
                </c:pt>
                <c:pt idx="65">
                  <c:v>-102.954612731933</c:v>
                </c:pt>
                <c:pt idx="66">
                  <c:v>-102.03253173828099</c:v>
                </c:pt>
                <c:pt idx="67">
                  <c:v>-101.23760223388599</c:v>
                </c:pt>
                <c:pt idx="68">
                  <c:v>-100.66220092773401</c:v>
                </c:pt>
                <c:pt idx="69">
                  <c:v>-100.195175170898</c:v>
                </c:pt>
                <c:pt idx="70">
                  <c:v>-99.942337036132727</c:v>
                </c:pt>
                <c:pt idx="71">
                  <c:v>-99.742630004882798</c:v>
                </c:pt>
                <c:pt idx="72">
                  <c:v>-99.745887756347599</c:v>
                </c:pt>
                <c:pt idx="73">
                  <c:v>-99.785896301269446</c:v>
                </c:pt>
                <c:pt idx="74">
                  <c:v>-100.12468719482401</c:v>
                </c:pt>
                <c:pt idx="75">
                  <c:v>-100.59666442871</c:v>
                </c:pt>
                <c:pt idx="76">
                  <c:v>-101.584754943847</c:v>
                </c:pt>
                <c:pt idx="77">
                  <c:v>-102.80758666992099</c:v>
                </c:pt>
                <c:pt idx="78">
                  <c:v>-104.474639892578</c:v>
                </c:pt>
                <c:pt idx="79">
                  <c:v>-106.002922058105</c:v>
                </c:pt>
                <c:pt idx="80">
                  <c:v>-107.196151733398</c:v>
                </c:pt>
                <c:pt idx="81">
                  <c:v>-107.84733581542901</c:v>
                </c:pt>
                <c:pt idx="82">
                  <c:v>-108.095527648925</c:v>
                </c:pt>
                <c:pt idx="83">
                  <c:v>-109.022575378417</c:v>
                </c:pt>
                <c:pt idx="84">
                  <c:v>-110.318969726562</c:v>
                </c:pt>
                <c:pt idx="85">
                  <c:v>-112.191925048828</c:v>
                </c:pt>
                <c:pt idx="86">
                  <c:v>-114.299194335937</c:v>
                </c:pt>
                <c:pt idx="87">
                  <c:v>-107.930000305175</c:v>
                </c:pt>
                <c:pt idx="88">
                  <c:v>-104.05581665039</c:v>
                </c:pt>
                <c:pt idx="89">
                  <c:v>-100.54175567626901</c:v>
                </c:pt>
                <c:pt idx="90">
                  <c:v>-98.261184692382798</c:v>
                </c:pt>
                <c:pt idx="91">
                  <c:v>-96.878570556640454</c:v>
                </c:pt>
                <c:pt idx="92">
                  <c:v>-96.131599426269503</c:v>
                </c:pt>
                <c:pt idx="93">
                  <c:v>-96.008644104003906</c:v>
                </c:pt>
                <c:pt idx="94">
                  <c:v>-96.095565795898395</c:v>
                </c:pt>
                <c:pt idx="95">
                  <c:v>-96.344215393066406</c:v>
                </c:pt>
                <c:pt idx="96">
                  <c:v>-96.443778991699176</c:v>
                </c:pt>
                <c:pt idx="97">
                  <c:v>-96.480010986328097</c:v>
                </c:pt>
                <c:pt idx="98">
                  <c:v>-96.880943298339801</c:v>
                </c:pt>
                <c:pt idx="99">
                  <c:v>-97.373870849609176</c:v>
                </c:pt>
                <c:pt idx="100">
                  <c:v>-99.139999389648395</c:v>
                </c:pt>
                <c:pt idx="101">
                  <c:v>-101.421005249023</c:v>
                </c:pt>
                <c:pt idx="102">
                  <c:v>-104.81421661376901</c:v>
                </c:pt>
                <c:pt idx="103">
                  <c:v>-108.757568359375</c:v>
                </c:pt>
                <c:pt idx="104">
                  <c:v>-109.170295715332</c:v>
                </c:pt>
                <c:pt idx="105">
                  <c:v>-108.96360015869099</c:v>
                </c:pt>
                <c:pt idx="106">
                  <c:v>-107.85977935791</c:v>
                </c:pt>
                <c:pt idx="107">
                  <c:v>-107.040061950683</c:v>
                </c:pt>
                <c:pt idx="108">
                  <c:v>-106.426208496093</c:v>
                </c:pt>
                <c:pt idx="109">
                  <c:v>-105.541290283203</c:v>
                </c:pt>
                <c:pt idx="110">
                  <c:v>-104.59579467773401</c:v>
                </c:pt>
                <c:pt idx="111">
                  <c:v>-103.92290496826099</c:v>
                </c:pt>
                <c:pt idx="112">
                  <c:v>-103.34176635742099</c:v>
                </c:pt>
                <c:pt idx="113">
                  <c:v>-104.620872497558</c:v>
                </c:pt>
                <c:pt idx="114">
                  <c:v>-106.49508666992099</c:v>
                </c:pt>
                <c:pt idx="115">
                  <c:v>-113.48957824707</c:v>
                </c:pt>
                <c:pt idx="116">
                  <c:v>-125.41452789306599</c:v>
                </c:pt>
                <c:pt idx="117">
                  <c:v>-110.464515686035</c:v>
                </c:pt>
                <c:pt idx="118">
                  <c:v>-106.031455993652</c:v>
                </c:pt>
                <c:pt idx="119">
                  <c:v>-104.30987548828099</c:v>
                </c:pt>
                <c:pt idx="120">
                  <c:v>-103.674766540527</c:v>
                </c:pt>
                <c:pt idx="121">
                  <c:v>-103.989845275878</c:v>
                </c:pt>
                <c:pt idx="122">
                  <c:v>-102.82170867919901</c:v>
                </c:pt>
                <c:pt idx="123">
                  <c:v>-101.052917480468</c:v>
                </c:pt>
                <c:pt idx="124">
                  <c:v>-99.4036865234375</c:v>
                </c:pt>
                <c:pt idx="125">
                  <c:v>-97.967216491699205</c:v>
                </c:pt>
                <c:pt idx="126">
                  <c:v>-97.574897766113196</c:v>
                </c:pt>
                <c:pt idx="127">
                  <c:v>-97.283905029296804</c:v>
                </c:pt>
                <c:pt idx="128">
                  <c:v>-95.869544982910099</c:v>
                </c:pt>
                <c:pt idx="129">
                  <c:v>-94.464797973632798</c:v>
                </c:pt>
                <c:pt idx="130">
                  <c:v>-92.423080444335895</c:v>
                </c:pt>
                <c:pt idx="131">
                  <c:v>-90.594421386718693</c:v>
                </c:pt>
                <c:pt idx="132">
                  <c:v>-88.736579895019503</c:v>
                </c:pt>
                <c:pt idx="133">
                  <c:v>-87.086624145507798</c:v>
                </c:pt>
                <c:pt idx="134">
                  <c:v>-85.565994262695298</c:v>
                </c:pt>
                <c:pt idx="135">
                  <c:v>-84.218566894531179</c:v>
                </c:pt>
                <c:pt idx="136">
                  <c:v>-83.016326904296804</c:v>
                </c:pt>
                <c:pt idx="137">
                  <c:v>-81.876396179199091</c:v>
                </c:pt>
                <c:pt idx="138">
                  <c:v>-80.837142944335895</c:v>
                </c:pt>
                <c:pt idx="139">
                  <c:v>-79.894500732421676</c:v>
                </c:pt>
                <c:pt idx="140">
                  <c:v>-79.041656494140597</c:v>
                </c:pt>
                <c:pt idx="141">
                  <c:v>-78.502212524414006</c:v>
                </c:pt>
                <c:pt idx="142">
                  <c:v>-78.051162719726506</c:v>
                </c:pt>
                <c:pt idx="143">
                  <c:v>-78.025619506835881</c:v>
                </c:pt>
                <c:pt idx="144">
                  <c:v>-78.132957458495895</c:v>
                </c:pt>
                <c:pt idx="145">
                  <c:v>-78.669212341308494</c:v>
                </c:pt>
                <c:pt idx="146">
                  <c:v>-79.401931762695298</c:v>
                </c:pt>
                <c:pt idx="147">
                  <c:v>-80.496673583984304</c:v>
                </c:pt>
                <c:pt idx="148">
                  <c:v>-81.715461730957003</c:v>
                </c:pt>
                <c:pt idx="149">
                  <c:v>-83.096305847167898</c:v>
                </c:pt>
                <c:pt idx="150">
                  <c:v>-84.475959777832003</c:v>
                </c:pt>
                <c:pt idx="151">
                  <c:v>-85.952407836913892</c:v>
                </c:pt>
                <c:pt idx="152">
                  <c:v>-87.791931152343679</c:v>
                </c:pt>
                <c:pt idx="153">
                  <c:v>-90.149604797363196</c:v>
                </c:pt>
                <c:pt idx="154">
                  <c:v>-91.917762756347599</c:v>
                </c:pt>
                <c:pt idx="155">
                  <c:v>-93.782836914062429</c:v>
                </c:pt>
                <c:pt idx="156">
                  <c:v>-92.663879394531065</c:v>
                </c:pt>
                <c:pt idx="157">
                  <c:v>-91.888114929199205</c:v>
                </c:pt>
                <c:pt idx="158">
                  <c:v>-92.033195495605398</c:v>
                </c:pt>
                <c:pt idx="159">
                  <c:v>-92.246398925781179</c:v>
                </c:pt>
                <c:pt idx="160">
                  <c:v>-92.601089477539006</c:v>
                </c:pt>
                <c:pt idx="161">
                  <c:v>-93.079437255859176</c:v>
                </c:pt>
                <c:pt idx="162">
                  <c:v>-93.717475891113196</c:v>
                </c:pt>
                <c:pt idx="163">
                  <c:v>-88.069442749023381</c:v>
                </c:pt>
                <c:pt idx="164">
                  <c:v>-82.890594482421776</c:v>
                </c:pt>
                <c:pt idx="165">
                  <c:v>-75.969459533691406</c:v>
                </c:pt>
                <c:pt idx="166">
                  <c:v>-71.515037536620824</c:v>
                </c:pt>
                <c:pt idx="167">
                  <c:v>-67.942161560058494</c:v>
                </c:pt>
                <c:pt idx="168">
                  <c:v>-65.364318847656065</c:v>
                </c:pt>
                <c:pt idx="169">
                  <c:v>-64.006813049316406</c:v>
                </c:pt>
                <c:pt idx="170">
                  <c:v>-62.962436676025298</c:v>
                </c:pt>
                <c:pt idx="171">
                  <c:v>-62.721248626708899</c:v>
                </c:pt>
                <c:pt idx="172">
                  <c:v>-62.557113647460902</c:v>
                </c:pt>
                <c:pt idx="173">
                  <c:v>-62.571445465087749</c:v>
                </c:pt>
                <c:pt idx="174">
                  <c:v>-62.624923706054602</c:v>
                </c:pt>
                <c:pt idx="175">
                  <c:v>-62.732948303222599</c:v>
                </c:pt>
                <c:pt idx="176">
                  <c:v>-63.238391876220703</c:v>
                </c:pt>
                <c:pt idx="177">
                  <c:v>-64.123405456542827</c:v>
                </c:pt>
                <c:pt idx="178">
                  <c:v>-65.822525024414006</c:v>
                </c:pt>
                <c:pt idx="179">
                  <c:v>-68.365478515624801</c:v>
                </c:pt>
                <c:pt idx="180">
                  <c:v>-71.711746215820298</c:v>
                </c:pt>
                <c:pt idx="181">
                  <c:v>-77.125953674316406</c:v>
                </c:pt>
                <c:pt idx="182">
                  <c:v>-81.019294738769503</c:v>
                </c:pt>
                <c:pt idx="183">
                  <c:v>-86.520469665527301</c:v>
                </c:pt>
                <c:pt idx="184">
                  <c:v>-84.558052062988125</c:v>
                </c:pt>
                <c:pt idx="185">
                  <c:v>-82.801383972167898</c:v>
                </c:pt>
                <c:pt idx="186">
                  <c:v>-80.930488586425625</c:v>
                </c:pt>
                <c:pt idx="187">
                  <c:v>-79.472450256347599</c:v>
                </c:pt>
                <c:pt idx="188">
                  <c:v>-78.342117309570298</c:v>
                </c:pt>
                <c:pt idx="189">
                  <c:v>-77.064460754394503</c:v>
                </c:pt>
                <c:pt idx="190">
                  <c:v>-75.723274230957003</c:v>
                </c:pt>
                <c:pt idx="191">
                  <c:v>-74.062431335449091</c:v>
                </c:pt>
                <c:pt idx="192">
                  <c:v>-72.445541381835895</c:v>
                </c:pt>
                <c:pt idx="193">
                  <c:v>-71.016242980957003</c:v>
                </c:pt>
                <c:pt idx="194">
                  <c:v>-69.773200988769503</c:v>
                </c:pt>
                <c:pt idx="195">
                  <c:v>-69.184288024902301</c:v>
                </c:pt>
                <c:pt idx="196">
                  <c:v>-68.694854736328097</c:v>
                </c:pt>
                <c:pt idx="197">
                  <c:v>-68.554420471191406</c:v>
                </c:pt>
                <c:pt idx="198">
                  <c:v>-68.395561218261676</c:v>
                </c:pt>
                <c:pt idx="199">
                  <c:v>-68.153923034667898</c:v>
                </c:pt>
                <c:pt idx="200">
                  <c:v>-67.990341186523295</c:v>
                </c:pt>
                <c:pt idx="201">
                  <c:v>-67.976303100585795</c:v>
                </c:pt>
                <c:pt idx="202">
                  <c:v>-68.3043212890625</c:v>
                </c:pt>
                <c:pt idx="203">
                  <c:v>-69.077079772949176</c:v>
                </c:pt>
                <c:pt idx="204">
                  <c:v>-70.303207397460795</c:v>
                </c:pt>
                <c:pt idx="205">
                  <c:v>-72.041854858398395</c:v>
                </c:pt>
                <c:pt idx="206">
                  <c:v>-74.465736389160099</c:v>
                </c:pt>
                <c:pt idx="207">
                  <c:v>-77.974494934082003</c:v>
                </c:pt>
                <c:pt idx="208">
                  <c:v>-75.253288269042898</c:v>
                </c:pt>
                <c:pt idx="209">
                  <c:v>-72.542152404785099</c:v>
                </c:pt>
                <c:pt idx="210">
                  <c:v>-68.250839233398381</c:v>
                </c:pt>
                <c:pt idx="211">
                  <c:v>-65.428276062011676</c:v>
                </c:pt>
                <c:pt idx="212">
                  <c:v>-63.476318359375</c:v>
                </c:pt>
                <c:pt idx="213">
                  <c:v>-61.936763763427699</c:v>
                </c:pt>
                <c:pt idx="214">
                  <c:v>-60.748977661132798</c:v>
                </c:pt>
                <c:pt idx="215">
                  <c:v>-59.742782592773402</c:v>
                </c:pt>
                <c:pt idx="216">
                  <c:v>-58.890342712402301</c:v>
                </c:pt>
                <c:pt idx="217">
                  <c:v>-58.293766021728501</c:v>
                </c:pt>
                <c:pt idx="218">
                  <c:v>-57.8753051757812</c:v>
                </c:pt>
                <c:pt idx="219">
                  <c:v>-57.884571075439347</c:v>
                </c:pt>
                <c:pt idx="220">
                  <c:v>-58.086589813232337</c:v>
                </c:pt>
                <c:pt idx="221">
                  <c:v>-58.772983551025298</c:v>
                </c:pt>
                <c:pt idx="222">
                  <c:v>-59.634445190429602</c:v>
                </c:pt>
                <c:pt idx="223">
                  <c:v>-60.907085418701087</c:v>
                </c:pt>
                <c:pt idx="224">
                  <c:v>-62.413154602050703</c:v>
                </c:pt>
                <c:pt idx="225">
                  <c:v>-64.214920043945298</c:v>
                </c:pt>
                <c:pt idx="226">
                  <c:v>-66.394607543945298</c:v>
                </c:pt>
                <c:pt idx="227">
                  <c:v>-68.877128601074205</c:v>
                </c:pt>
                <c:pt idx="228">
                  <c:v>-72.027534484863196</c:v>
                </c:pt>
                <c:pt idx="229">
                  <c:v>-76.058731079101392</c:v>
                </c:pt>
                <c:pt idx="230">
                  <c:v>-80.347114562988196</c:v>
                </c:pt>
                <c:pt idx="231">
                  <c:v>-83.616661071777301</c:v>
                </c:pt>
                <c:pt idx="232">
                  <c:v>-82.045257568359304</c:v>
                </c:pt>
                <c:pt idx="233">
                  <c:v>-78.676536560058395</c:v>
                </c:pt>
                <c:pt idx="234">
                  <c:v>-77.554473876953026</c:v>
                </c:pt>
                <c:pt idx="235">
                  <c:v>-76.930374145507798</c:v>
                </c:pt>
                <c:pt idx="236">
                  <c:v>-76.891586303710881</c:v>
                </c:pt>
                <c:pt idx="237">
                  <c:v>-76.84865570068348</c:v>
                </c:pt>
                <c:pt idx="238">
                  <c:v>-75.715621948242102</c:v>
                </c:pt>
                <c:pt idx="239">
                  <c:v>-73.044677734375</c:v>
                </c:pt>
                <c:pt idx="240">
                  <c:v>-66.845939636230398</c:v>
                </c:pt>
                <c:pt idx="241">
                  <c:v>-60.494503021240149</c:v>
                </c:pt>
                <c:pt idx="242">
                  <c:v>-54.051078796386697</c:v>
                </c:pt>
                <c:pt idx="243">
                  <c:v>-49.153560638427699</c:v>
                </c:pt>
                <c:pt idx="244">
                  <c:v>-45.127113342285099</c:v>
                </c:pt>
                <c:pt idx="245">
                  <c:v>-42.322864532470703</c:v>
                </c:pt>
                <c:pt idx="246">
                  <c:v>-40.172145843505803</c:v>
                </c:pt>
                <c:pt idx="247">
                  <c:v>-39.035472869872997</c:v>
                </c:pt>
                <c:pt idx="248">
                  <c:v>-38.2346382141113</c:v>
                </c:pt>
                <c:pt idx="249">
                  <c:v>-38.045448303222592</c:v>
                </c:pt>
                <c:pt idx="250">
                  <c:v>-37.947257995605348</c:v>
                </c:pt>
                <c:pt idx="251">
                  <c:v>-37.946773529052699</c:v>
                </c:pt>
                <c:pt idx="252">
                  <c:v>-37.984786987304552</c:v>
                </c:pt>
                <c:pt idx="253">
                  <c:v>-38.272575378417898</c:v>
                </c:pt>
                <c:pt idx="254">
                  <c:v>-38.809787750244013</c:v>
                </c:pt>
                <c:pt idx="255">
                  <c:v>-40.105758666992102</c:v>
                </c:pt>
                <c:pt idx="256">
                  <c:v>-41.937477111816307</c:v>
                </c:pt>
                <c:pt idx="257">
                  <c:v>-44.876808166503899</c:v>
                </c:pt>
                <c:pt idx="258">
                  <c:v>-48.588874816894503</c:v>
                </c:pt>
                <c:pt idx="259">
                  <c:v>-53.984222412109297</c:v>
                </c:pt>
                <c:pt idx="260">
                  <c:v>-60.075412750244098</c:v>
                </c:pt>
                <c:pt idx="261">
                  <c:v>-69.9166259765625</c:v>
                </c:pt>
                <c:pt idx="262">
                  <c:v>-75.951446533203097</c:v>
                </c:pt>
                <c:pt idx="263">
                  <c:v>-78.806282043456875</c:v>
                </c:pt>
                <c:pt idx="264">
                  <c:v>-79.789718627929545</c:v>
                </c:pt>
                <c:pt idx="265">
                  <c:v>-80.700698852538892</c:v>
                </c:pt>
                <c:pt idx="266">
                  <c:v>-81.228187561035099</c:v>
                </c:pt>
                <c:pt idx="267">
                  <c:v>-82.238143920898395</c:v>
                </c:pt>
                <c:pt idx="268">
                  <c:v>-85.415153503417898</c:v>
                </c:pt>
                <c:pt idx="269">
                  <c:v>-87.035697937011676</c:v>
                </c:pt>
                <c:pt idx="270">
                  <c:v>-84.269004821777301</c:v>
                </c:pt>
                <c:pt idx="271">
                  <c:v>-79.355285644531179</c:v>
                </c:pt>
                <c:pt idx="272">
                  <c:v>-74.680114746093679</c:v>
                </c:pt>
                <c:pt idx="273">
                  <c:v>-71.317085266113196</c:v>
                </c:pt>
                <c:pt idx="274">
                  <c:v>-68.7532958984375</c:v>
                </c:pt>
                <c:pt idx="275">
                  <c:v>-66.45654296875</c:v>
                </c:pt>
                <c:pt idx="276">
                  <c:v>-64.565505981445298</c:v>
                </c:pt>
                <c:pt idx="277">
                  <c:v>-62.825820922851499</c:v>
                </c:pt>
                <c:pt idx="278">
                  <c:v>-61.362972259521399</c:v>
                </c:pt>
                <c:pt idx="279">
                  <c:v>-60.160350799560497</c:v>
                </c:pt>
                <c:pt idx="280">
                  <c:v>-59.168750762939403</c:v>
                </c:pt>
                <c:pt idx="281">
                  <c:v>-58.55562210083</c:v>
                </c:pt>
                <c:pt idx="282">
                  <c:v>-58.171470642089801</c:v>
                </c:pt>
                <c:pt idx="283">
                  <c:v>-58.214393615722592</c:v>
                </c:pt>
                <c:pt idx="284">
                  <c:v>-58.503017425537102</c:v>
                </c:pt>
                <c:pt idx="285">
                  <c:v>-59.123836517333899</c:v>
                </c:pt>
                <c:pt idx="286">
                  <c:v>-59.923294067382749</c:v>
                </c:pt>
                <c:pt idx="287">
                  <c:v>-60.908004760742052</c:v>
                </c:pt>
                <c:pt idx="288">
                  <c:v>-62.084861755370937</c:v>
                </c:pt>
                <c:pt idx="289">
                  <c:v>-63.476612091064403</c:v>
                </c:pt>
                <c:pt idx="290">
                  <c:v>-65.453552246093679</c:v>
                </c:pt>
                <c:pt idx="291">
                  <c:v>-68.09035491943348</c:v>
                </c:pt>
                <c:pt idx="292">
                  <c:v>-72.075012207031065</c:v>
                </c:pt>
                <c:pt idx="293">
                  <c:v>-78.571296691894503</c:v>
                </c:pt>
                <c:pt idx="294">
                  <c:v>-81.929969787597599</c:v>
                </c:pt>
                <c:pt idx="295">
                  <c:v>-83.872924804687429</c:v>
                </c:pt>
                <c:pt idx="296">
                  <c:v>-79.311981201171804</c:v>
                </c:pt>
                <c:pt idx="297">
                  <c:v>-76.084648132324091</c:v>
                </c:pt>
                <c:pt idx="298">
                  <c:v>-73.458435058593565</c:v>
                </c:pt>
                <c:pt idx="299">
                  <c:v>-71.719810485839801</c:v>
                </c:pt>
                <c:pt idx="300">
                  <c:v>-70.478012084960881</c:v>
                </c:pt>
                <c:pt idx="301">
                  <c:v>-69.919456481933494</c:v>
                </c:pt>
                <c:pt idx="302">
                  <c:v>-69.646728515624872</c:v>
                </c:pt>
                <c:pt idx="303">
                  <c:v>-69.627082824706875</c:v>
                </c:pt>
                <c:pt idx="304">
                  <c:v>-69.666007995605398</c:v>
                </c:pt>
                <c:pt idx="305">
                  <c:v>-70.074562072753793</c:v>
                </c:pt>
                <c:pt idx="306">
                  <c:v>-70.596343994140597</c:v>
                </c:pt>
                <c:pt idx="307">
                  <c:v>-72.041351318359276</c:v>
                </c:pt>
                <c:pt idx="308">
                  <c:v>-73.900611877441406</c:v>
                </c:pt>
                <c:pt idx="309">
                  <c:v>-76.885047912597457</c:v>
                </c:pt>
                <c:pt idx="310">
                  <c:v>-80.837295532226506</c:v>
                </c:pt>
                <c:pt idx="311">
                  <c:v>-86.000869750976506</c:v>
                </c:pt>
                <c:pt idx="312">
                  <c:v>-92.367263793945298</c:v>
                </c:pt>
                <c:pt idx="313">
                  <c:v>-97.506584167480327</c:v>
                </c:pt>
                <c:pt idx="314">
                  <c:v>-95.764656066894503</c:v>
                </c:pt>
                <c:pt idx="315">
                  <c:v>-91.230354309082003</c:v>
                </c:pt>
                <c:pt idx="316">
                  <c:v>-88.994743347167898</c:v>
                </c:pt>
                <c:pt idx="317">
                  <c:v>-87.414207458495994</c:v>
                </c:pt>
                <c:pt idx="318">
                  <c:v>-85.998153686523395</c:v>
                </c:pt>
                <c:pt idx="319">
                  <c:v>-84.403305053710881</c:v>
                </c:pt>
                <c:pt idx="320">
                  <c:v>-76.956069946289006</c:v>
                </c:pt>
                <c:pt idx="321">
                  <c:v>-72.657585144042898</c:v>
                </c:pt>
                <c:pt idx="322">
                  <c:v>-68.669769287109304</c:v>
                </c:pt>
                <c:pt idx="323">
                  <c:v>-66.077339172363125</c:v>
                </c:pt>
                <c:pt idx="324">
                  <c:v>-64.323379516601349</c:v>
                </c:pt>
                <c:pt idx="325">
                  <c:v>-63.258998870849602</c:v>
                </c:pt>
                <c:pt idx="326">
                  <c:v>-62.779823303222592</c:v>
                </c:pt>
                <c:pt idx="327">
                  <c:v>-62.569015502929602</c:v>
                </c:pt>
                <c:pt idx="328">
                  <c:v>-62.540904998779197</c:v>
                </c:pt>
                <c:pt idx="329">
                  <c:v>-62.530155181884702</c:v>
                </c:pt>
                <c:pt idx="330">
                  <c:v>-62.526329040527301</c:v>
                </c:pt>
                <c:pt idx="331">
                  <c:v>-62.931430816650298</c:v>
                </c:pt>
                <c:pt idx="332">
                  <c:v>-63.434200286865199</c:v>
                </c:pt>
                <c:pt idx="333">
                  <c:v>-64.995956420898395</c:v>
                </c:pt>
                <c:pt idx="334">
                  <c:v>-66.967338562011676</c:v>
                </c:pt>
                <c:pt idx="335">
                  <c:v>-69.986633300781179</c:v>
                </c:pt>
                <c:pt idx="336">
                  <c:v>-74.062065124511676</c:v>
                </c:pt>
                <c:pt idx="337">
                  <c:v>-78.640251159667898</c:v>
                </c:pt>
                <c:pt idx="338">
                  <c:v>-84.398880004882727</c:v>
                </c:pt>
                <c:pt idx="339">
                  <c:v>-87.708450317382727</c:v>
                </c:pt>
                <c:pt idx="340">
                  <c:v>-89.759918212890526</c:v>
                </c:pt>
                <c:pt idx="341">
                  <c:v>-89.607307434081875</c:v>
                </c:pt>
                <c:pt idx="342">
                  <c:v>-89.675376892089517</c:v>
                </c:pt>
                <c:pt idx="343">
                  <c:v>-89.856079101562429</c:v>
                </c:pt>
                <c:pt idx="344">
                  <c:v>-91.0157470703125</c:v>
                </c:pt>
                <c:pt idx="345">
                  <c:v>-92.655891418456818</c:v>
                </c:pt>
                <c:pt idx="346">
                  <c:v>-93.806648254394446</c:v>
                </c:pt>
                <c:pt idx="347">
                  <c:v>-94.787582397460795</c:v>
                </c:pt>
                <c:pt idx="348">
                  <c:v>-92.658828735351392</c:v>
                </c:pt>
                <c:pt idx="349">
                  <c:v>-91.116020202636676</c:v>
                </c:pt>
                <c:pt idx="350">
                  <c:v>-90.362442016601349</c:v>
                </c:pt>
                <c:pt idx="351">
                  <c:v>-89.731742858886577</c:v>
                </c:pt>
                <c:pt idx="352">
                  <c:v>-89.255256652832003</c:v>
                </c:pt>
                <c:pt idx="353">
                  <c:v>-88.345085144042898</c:v>
                </c:pt>
                <c:pt idx="354">
                  <c:v>-87.096687316894375</c:v>
                </c:pt>
                <c:pt idx="355">
                  <c:v>-86.035049438476506</c:v>
                </c:pt>
                <c:pt idx="356">
                  <c:v>-85.105567932128793</c:v>
                </c:pt>
                <c:pt idx="357">
                  <c:v>-84.184921264648395</c:v>
                </c:pt>
                <c:pt idx="358">
                  <c:v>-83.328773498535028</c:v>
                </c:pt>
                <c:pt idx="359">
                  <c:v>-82.256912231445298</c:v>
                </c:pt>
                <c:pt idx="360">
                  <c:v>-81.281547546386676</c:v>
                </c:pt>
                <c:pt idx="361">
                  <c:v>-80.741851806640597</c:v>
                </c:pt>
                <c:pt idx="362">
                  <c:v>-80.344253540039006</c:v>
                </c:pt>
                <c:pt idx="363">
                  <c:v>-80.528648376464588</c:v>
                </c:pt>
                <c:pt idx="364">
                  <c:v>-80.840499877929545</c:v>
                </c:pt>
                <c:pt idx="365">
                  <c:v>-81.471809387207003</c:v>
                </c:pt>
                <c:pt idx="366">
                  <c:v>-82.2010498046875</c:v>
                </c:pt>
                <c:pt idx="367">
                  <c:v>-83.066535949707003</c:v>
                </c:pt>
                <c:pt idx="368">
                  <c:v>-84.245407104492045</c:v>
                </c:pt>
                <c:pt idx="369">
                  <c:v>-85.805465698242102</c:v>
                </c:pt>
                <c:pt idx="370">
                  <c:v>-88.202239990234304</c:v>
                </c:pt>
                <c:pt idx="371">
                  <c:v>-91.83754730224598</c:v>
                </c:pt>
                <c:pt idx="372">
                  <c:v>-96.991775512695227</c:v>
                </c:pt>
                <c:pt idx="373">
                  <c:v>-110.37758636474599</c:v>
                </c:pt>
                <c:pt idx="374">
                  <c:v>-102.532592773437</c:v>
                </c:pt>
                <c:pt idx="375">
                  <c:v>-98.035400390624872</c:v>
                </c:pt>
                <c:pt idx="376">
                  <c:v>-94.035415649414006</c:v>
                </c:pt>
                <c:pt idx="377">
                  <c:v>-91.417198181152301</c:v>
                </c:pt>
                <c:pt idx="378">
                  <c:v>-89.6739501953125</c:v>
                </c:pt>
                <c:pt idx="379">
                  <c:v>-88.412017822265597</c:v>
                </c:pt>
                <c:pt idx="380">
                  <c:v>-87.580986022949176</c:v>
                </c:pt>
                <c:pt idx="381">
                  <c:v>-86.993713378906193</c:v>
                </c:pt>
                <c:pt idx="382">
                  <c:v>-86.592597961425696</c:v>
                </c:pt>
                <c:pt idx="383">
                  <c:v>-86.478446960449176</c:v>
                </c:pt>
                <c:pt idx="384">
                  <c:v>-86.50624847412098</c:v>
                </c:pt>
                <c:pt idx="385">
                  <c:v>-87.044464111328097</c:v>
                </c:pt>
                <c:pt idx="386">
                  <c:v>-87.763717651367102</c:v>
                </c:pt>
                <c:pt idx="387">
                  <c:v>-88.988258361816406</c:v>
                </c:pt>
                <c:pt idx="388">
                  <c:v>-90.436035156249929</c:v>
                </c:pt>
                <c:pt idx="389">
                  <c:v>-91.887962341308494</c:v>
                </c:pt>
                <c:pt idx="390">
                  <c:v>-93.473556518554474</c:v>
                </c:pt>
                <c:pt idx="391">
                  <c:v>-94.678329467773381</c:v>
                </c:pt>
                <c:pt idx="392">
                  <c:v>-95.811073303222599</c:v>
                </c:pt>
                <c:pt idx="393">
                  <c:v>-96.540985107421676</c:v>
                </c:pt>
                <c:pt idx="394">
                  <c:v>-97.159118652343679</c:v>
                </c:pt>
                <c:pt idx="395">
                  <c:v>-97.616737365722528</c:v>
                </c:pt>
                <c:pt idx="396">
                  <c:v>-98.790817260742102</c:v>
                </c:pt>
                <c:pt idx="397">
                  <c:v>-100.69921875</c:v>
                </c:pt>
                <c:pt idx="398">
                  <c:v>-104.95815277099599</c:v>
                </c:pt>
                <c:pt idx="399">
                  <c:v>-115.737243652343</c:v>
                </c:pt>
                <c:pt idx="400">
                  <c:v>-103.055618286132</c:v>
                </c:pt>
                <c:pt idx="401">
                  <c:v>-97.307403564453097</c:v>
                </c:pt>
                <c:pt idx="402">
                  <c:v>-94.676841735839659</c:v>
                </c:pt>
                <c:pt idx="403">
                  <c:v>-92.824104309082003</c:v>
                </c:pt>
                <c:pt idx="404">
                  <c:v>-92.080993652343693</c:v>
                </c:pt>
                <c:pt idx="405">
                  <c:v>-91.517990112304545</c:v>
                </c:pt>
                <c:pt idx="406">
                  <c:v>-91.272842407226392</c:v>
                </c:pt>
                <c:pt idx="407">
                  <c:v>-91.148490905761676</c:v>
                </c:pt>
                <c:pt idx="408">
                  <c:v>-91.178382873534858</c:v>
                </c:pt>
                <c:pt idx="409">
                  <c:v>-91.615844726562429</c:v>
                </c:pt>
                <c:pt idx="410">
                  <c:v>-92.423019409179602</c:v>
                </c:pt>
                <c:pt idx="411">
                  <c:v>-93.865753173828026</c:v>
                </c:pt>
                <c:pt idx="412">
                  <c:v>-95.900184631347599</c:v>
                </c:pt>
                <c:pt idx="413">
                  <c:v>-97.812965393066406</c:v>
                </c:pt>
                <c:pt idx="414">
                  <c:v>-100.085243225097</c:v>
                </c:pt>
                <c:pt idx="415">
                  <c:v>-100.26660919189401</c:v>
                </c:pt>
                <c:pt idx="416">
                  <c:v>-100.272773742675</c:v>
                </c:pt>
                <c:pt idx="417">
                  <c:v>-99.439582824707003</c:v>
                </c:pt>
                <c:pt idx="418">
                  <c:v>-98.696617126464659</c:v>
                </c:pt>
                <c:pt idx="419">
                  <c:v>-98.061698913574176</c:v>
                </c:pt>
                <c:pt idx="420">
                  <c:v>-97.672683715820227</c:v>
                </c:pt>
                <c:pt idx="421">
                  <c:v>-97.626083374023295</c:v>
                </c:pt>
                <c:pt idx="422">
                  <c:v>-97.882865905761676</c:v>
                </c:pt>
                <c:pt idx="423">
                  <c:v>-98.450271606445298</c:v>
                </c:pt>
                <c:pt idx="424">
                  <c:v>-99.262985229492102</c:v>
                </c:pt>
                <c:pt idx="425">
                  <c:v>-100.283309936523</c:v>
                </c:pt>
                <c:pt idx="426">
                  <c:v>-101.597122192382</c:v>
                </c:pt>
                <c:pt idx="427">
                  <c:v>-103.196716308593</c:v>
                </c:pt>
                <c:pt idx="428">
                  <c:v>-105.52072143554599</c:v>
                </c:pt>
                <c:pt idx="429">
                  <c:v>-108.70248413085901</c:v>
                </c:pt>
                <c:pt idx="430">
                  <c:v>-112.63346862792901</c:v>
                </c:pt>
                <c:pt idx="431">
                  <c:v>-117.5054397583</c:v>
                </c:pt>
                <c:pt idx="432">
                  <c:v>-115.427558898925</c:v>
                </c:pt>
                <c:pt idx="433">
                  <c:v>-113.775215148925</c:v>
                </c:pt>
                <c:pt idx="434">
                  <c:v>-112.42724609375</c:v>
                </c:pt>
                <c:pt idx="435">
                  <c:v>-110.86081695556599</c:v>
                </c:pt>
                <c:pt idx="436">
                  <c:v>-109.16242980957</c:v>
                </c:pt>
                <c:pt idx="437">
                  <c:v>-107.562705993652</c:v>
                </c:pt>
                <c:pt idx="438">
                  <c:v>-106.11342620849599</c:v>
                </c:pt>
                <c:pt idx="439">
                  <c:v>-105.439163208007</c:v>
                </c:pt>
                <c:pt idx="440">
                  <c:v>-105.00624084472599</c:v>
                </c:pt>
                <c:pt idx="441">
                  <c:v>-105.16724395751901</c:v>
                </c:pt>
                <c:pt idx="442">
                  <c:v>-105.417556762695</c:v>
                </c:pt>
                <c:pt idx="443">
                  <c:v>-105.76994323730401</c:v>
                </c:pt>
                <c:pt idx="444">
                  <c:v>-106.109420776367</c:v>
                </c:pt>
                <c:pt idx="445">
                  <c:v>-106.29933166503901</c:v>
                </c:pt>
                <c:pt idx="446">
                  <c:v>-106.5083694458</c:v>
                </c:pt>
                <c:pt idx="447">
                  <c:v>-106.76091003417901</c:v>
                </c:pt>
                <c:pt idx="448">
                  <c:v>-107.04734039306599</c:v>
                </c:pt>
                <c:pt idx="449">
                  <c:v>-107.381065368652</c:v>
                </c:pt>
                <c:pt idx="450">
                  <c:v>-107.69751739501901</c:v>
                </c:pt>
                <c:pt idx="451">
                  <c:v>-108.000778198242</c:v>
                </c:pt>
                <c:pt idx="452">
                  <c:v>-108.277458190917</c:v>
                </c:pt>
                <c:pt idx="453">
                  <c:v>-108.54615020751901</c:v>
                </c:pt>
                <c:pt idx="454">
                  <c:v>-108.586372375488</c:v>
                </c:pt>
                <c:pt idx="455">
                  <c:v>-108.57861328125</c:v>
                </c:pt>
                <c:pt idx="456">
                  <c:v>-108.500617980957</c:v>
                </c:pt>
                <c:pt idx="457">
                  <c:v>-108.44235992431599</c:v>
                </c:pt>
                <c:pt idx="458">
                  <c:v>-108.575927734375</c:v>
                </c:pt>
                <c:pt idx="459">
                  <c:v>-108.808883666992</c:v>
                </c:pt>
                <c:pt idx="460">
                  <c:v>-109.377182006835</c:v>
                </c:pt>
                <c:pt idx="461">
                  <c:v>-110.01522827148401</c:v>
                </c:pt>
                <c:pt idx="462">
                  <c:v>-110.75846862792901</c:v>
                </c:pt>
                <c:pt idx="463">
                  <c:v>-111.062690734863</c:v>
                </c:pt>
                <c:pt idx="464">
                  <c:v>-110.898712158203</c:v>
                </c:pt>
                <c:pt idx="465">
                  <c:v>-110.249465942382</c:v>
                </c:pt>
                <c:pt idx="466">
                  <c:v>-109.405754089355</c:v>
                </c:pt>
                <c:pt idx="467">
                  <c:v>-108.4517288208</c:v>
                </c:pt>
                <c:pt idx="468">
                  <c:v>-107.54603576660099</c:v>
                </c:pt>
                <c:pt idx="469">
                  <c:v>-106.77487182617099</c:v>
                </c:pt>
                <c:pt idx="470">
                  <c:v>-106.097282409667</c:v>
                </c:pt>
                <c:pt idx="471">
                  <c:v>-105.915115356445</c:v>
                </c:pt>
                <c:pt idx="472">
                  <c:v>-105.890167236328</c:v>
                </c:pt>
                <c:pt idx="473">
                  <c:v>-106.549934387207</c:v>
                </c:pt>
                <c:pt idx="474">
                  <c:v>-107.505317687988</c:v>
                </c:pt>
                <c:pt idx="475">
                  <c:v>-109.17115020751901</c:v>
                </c:pt>
                <c:pt idx="476">
                  <c:v>-110.981842041015</c:v>
                </c:pt>
                <c:pt idx="477">
                  <c:v>-112.903282165527</c:v>
                </c:pt>
                <c:pt idx="478">
                  <c:v>-113.11791229248</c:v>
                </c:pt>
                <c:pt idx="479">
                  <c:v>-112.06640625</c:v>
                </c:pt>
                <c:pt idx="480">
                  <c:v>-110.49313354492099</c:v>
                </c:pt>
                <c:pt idx="481">
                  <c:v>-108.973327636718</c:v>
                </c:pt>
                <c:pt idx="482">
                  <c:v>-108.236518859863</c:v>
                </c:pt>
                <c:pt idx="483">
                  <c:v>-107.64208984375</c:v>
                </c:pt>
                <c:pt idx="484">
                  <c:v>-107.887321472167</c:v>
                </c:pt>
                <c:pt idx="485">
                  <c:v>-108.151123046875</c:v>
                </c:pt>
                <c:pt idx="486">
                  <c:v>-108.4946975708</c:v>
                </c:pt>
                <c:pt idx="487">
                  <c:v>-108.60047912597599</c:v>
                </c:pt>
                <c:pt idx="488">
                  <c:v>-108.0791015625</c:v>
                </c:pt>
                <c:pt idx="489">
                  <c:v>-107.34844970703099</c:v>
                </c:pt>
                <c:pt idx="490">
                  <c:v>-106.371856689453</c:v>
                </c:pt>
                <c:pt idx="491">
                  <c:v>-105.62651824951099</c:v>
                </c:pt>
                <c:pt idx="492">
                  <c:v>-105.04141998291</c:v>
                </c:pt>
                <c:pt idx="493">
                  <c:v>-104.72621154785099</c:v>
                </c:pt>
                <c:pt idx="494">
                  <c:v>-104.52677917480401</c:v>
                </c:pt>
                <c:pt idx="495">
                  <c:v>-104.3013381958</c:v>
                </c:pt>
                <c:pt idx="496">
                  <c:v>-104.0751953125</c:v>
                </c:pt>
                <c:pt idx="497">
                  <c:v>-103.91217041015599</c:v>
                </c:pt>
                <c:pt idx="498">
                  <c:v>-103.813903808593</c:v>
                </c:pt>
                <c:pt idx="499">
                  <c:v>-104.298522949218</c:v>
                </c:pt>
                <c:pt idx="500">
                  <c:v>-104.98768615722599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A6D-0042-9D15-0D308AF36CAC}"/>
            </c:ext>
          </c:extLst>
        </c:ser>
        <c:ser>
          <c:idx val="3"/>
          <c:order val="3"/>
          <c:tx>
            <c:v>水机开机+真空泵海绵</c:v>
          </c:tx>
          <c:spPr>
            <a:ln w="2857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'[CM2-3边带测试结果.xlsx]Sheet7'!$B:$B</c:f>
              <c:numCache>
                <c:formatCode>General</c:formatCode>
                <c:ptCount val="1048576"/>
                <c:pt idx="0">
                  <c:v>-252</c:v>
                </c:pt>
                <c:pt idx="1">
                  <c:v>-251</c:v>
                </c:pt>
                <c:pt idx="2">
                  <c:v>-250</c:v>
                </c:pt>
                <c:pt idx="3">
                  <c:v>-249</c:v>
                </c:pt>
                <c:pt idx="4">
                  <c:v>-248</c:v>
                </c:pt>
                <c:pt idx="5">
                  <c:v>-247</c:v>
                </c:pt>
                <c:pt idx="6">
                  <c:v>-246</c:v>
                </c:pt>
                <c:pt idx="7">
                  <c:v>-245</c:v>
                </c:pt>
                <c:pt idx="8">
                  <c:v>-244</c:v>
                </c:pt>
                <c:pt idx="9">
                  <c:v>-243</c:v>
                </c:pt>
                <c:pt idx="10">
                  <c:v>-242</c:v>
                </c:pt>
                <c:pt idx="11">
                  <c:v>-241</c:v>
                </c:pt>
                <c:pt idx="12">
                  <c:v>-240</c:v>
                </c:pt>
                <c:pt idx="13">
                  <c:v>-239</c:v>
                </c:pt>
                <c:pt idx="14">
                  <c:v>-238</c:v>
                </c:pt>
                <c:pt idx="15">
                  <c:v>-237</c:v>
                </c:pt>
                <c:pt idx="16">
                  <c:v>-236</c:v>
                </c:pt>
                <c:pt idx="17">
                  <c:v>-235</c:v>
                </c:pt>
                <c:pt idx="18">
                  <c:v>-234</c:v>
                </c:pt>
                <c:pt idx="19">
                  <c:v>-233</c:v>
                </c:pt>
                <c:pt idx="20">
                  <c:v>-232</c:v>
                </c:pt>
                <c:pt idx="21">
                  <c:v>-231</c:v>
                </c:pt>
                <c:pt idx="22">
                  <c:v>-230</c:v>
                </c:pt>
                <c:pt idx="23">
                  <c:v>-229</c:v>
                </c:pt>
                <c:pt idx="24">
                  <c:v>-228</c:v>
                </c:pt>
                <c:pt idx="25">
                  <c:v>-227</c:v>
                </c:pt>
                <c:pt idx="26">
                  <c:v>-226</c:v>
                </c:pt>
                <c:pt idx="27">
                  <c:v>-225</c:v>
                </c:pt>
                <c:pt idx="28">
                  <c:v>-224</c:v>
                </c:pt>
                <c:pt idx="29">
                  <c:v>-223</c:v>
                </c:pt>
                <c:pt idx="30">
                  <c:v>-222</c:v>
                </c:pt>
                <c:pt idx="31">
                  <c:v>-221</c:v>
                </c:pt>
                <c:pt idx="32">
                  <c:v>-220</c:v>
                </c:pt>
                <c:pt idx="33">
                  <c:v>-219</c:v>
                </c:pt>
                <c:pt idx="34">
                  <c:v>-218</c:v>
                </c:pt>
                <c:pt idx="35">
                  <c:v>-217</c:v>
                </c:pt>
                <c:pt idx="36">
                  <c:v>-216</c:v>
                </c:pt>
                <c:pt idx="37">
                  <c:v>-215</c:v>
                </c:pt>
                <c:pt idx="38">
                  <c:v>-214</c:v>
                </c:pt>
                <c:pt idx="39">
                  <c:v>-213</c:v>
                </c:pt>
                <c:pt idx="40">
                  <c:v>-212</c:v>
                </c:pt>
                <c:pt idx="41">
                  <c:v>-211</c:v>
                </c:pt>
                <c:pt idx="42">
                  <c:v>-210</c:v>
                </c:pt>
                <c:pt idx="43">
                  <c:v>-209</c:v>
                </c:pt>
                <c:pt idx="44">
                  <c:v>-208</c:v>
                </c:pt>
                <c:pt idx="45">
                  <c:v>-207</c:v>
                </c:pt>
                <c:pt idx="46">
                  <c:v>-206</c:v>
                </c:pt>
                <c:pt idx="47">
                  <c:v>-205</c:v>
                </c:pt>
                <c:pt idx="48">
                  <c:v>-204</c:v>
                </c:pt>
                <c:pt idx="49">
                  <c:v>-203</c:v>
                </c:pt>
                <c:pt idx="50">
                  <c:v>-202</c:v>
                </c:pt>
                <c:pt idx="51">
                  <c:v>-201</c:v>
                </c:pt>
                <c:pt idx="52">
                  <c:v>-200</c:v>
                </c:pt>
                <c:pt idx="53">
                  <c:v>-199</c:v>
                </c:pt>
                <c:pt idx="54">
                  <c:v>-198</c:v>
                </c:pt>
                <c:pt idx="55">
                  <c:v>-197</c:v>
                </c:pt>
                <c:pt idx="56">
                  <c:v>-196</c:v>
                </c:pt>
                <c:pt idx="57">
                  <c:v>-195</c:v>
                </c:pt>
                <c:pt idx="58">
                  <c:v>-194</c:v>
                </c:pt>
                <c:pt idx="59">
                  <c:v>-193</c:v>
                </c:pt>
                <c:pt idx="60">
                  <c:v>-192</c:v>
                </c:pt>
                <c:pt idx="61">
                  <c:v>-191</c:v>
                </c:pt>
                <c:pt idx="62">
                  <c:v>-190</c:v>
                </c:pt>
                <c:pt idx="63">
                  <c:v>-189</c:v>
                </c:pt>
                <c:pt idx="64">
                  <c:v>-188</c:v>
                </c:pt>
                <c:pt idx="65">
                  <c:v>-187</c:v>
                </c:pt>
                <c:pt idx="66">
                  <c:v>-186</c:v>
                </c:pt>
                <c:pt idx="67">
                  <c:v>-185</c:v>
                </c:pt>
                <c:pt idx="68">
                  <c:v>-184</c:v>
                </c:pt>
                <c:pt idx="69">
                  <c:v>-183</c:v>
                </c:pt>
                <c:pt idx="70">
                  <c:v>-182</c:v>
                </c:pt>
                <c:pt idx="71">
                  <c:v>-181</c:v>
                </c:pt>
                <c:pt idx="72">
                  <c:v>-180</c:v>
                </c:pt>
                <c:pt idx="73">
                  <c:v>-179</c:v>
                </c:pt>
                <c:pt idx="74">
                  <c:v>-178</c:v>
                </c:pt>
                <c:pt idx="75">
                  <c:v>-177</c:v>
                </c:pt>
                <c:pt idx="76">
                  <c:v>-176</c:v>
                </c:pt>
                <c:pt idx="77">
                  <c:v>-175</c:v>
                </c:pt>
                <c:pt idx="78">
                  <c:v>-174</c:v>
                </c:pt>
                <c:pt idx="79">
                  <c:v>-173</c:v>
                </c:pt>
                <c:pt idx="80">
                  <c:v>-172</c:v>
                </c:pt>
                <c:pt idx="81">
                  <c:v>-171</c:v>
                </c:pt>
                <c:pt idx="82">
                  <c:v>-170</c:v>
                </c:pt>
                <c:pt idx="83">
                  <c:v>-169</c:v>
                </c:pt>
                <c:pt idx="84">
                  <c:v>-168</c:v>
                </c:pt>
                <c:pt idx="85">
                  <c:v>-167</c:v>
                </c:pt>
                <c:pt idx="86">
                  <c:v>-166</c:v>
                </c:pt>
                <c:pt idx="87">
                  <c:v>-165</c:v>
                </c:pt>
                <c:pt idx="88">
                  <c:v>-164</c:v>
                </c:pt>
                <c:pt idx="89">
                  <c:v>-163</c:v>
                </c:pt>
                <c:pt idx="90">
                  <c:v>-162</c:v>
                </c:pt>
                <c:pt idx="91">
                  <c:v>-161</c:v>
                </c:pt>
                <c:pt idx="92">
                  <c:v>-160</c:v>
                </c:pt>
                <c:pt idx="93">
                  <c:v>-159</c:v>
                </c:pt>
                <c:pt idx="94">
                  <c:v>-158</c:v>
                </c:pt>
                <c:pt idx="95">
                  <c:v>-157</c:v>
                </c:pt>
                <c:pt idx="96">
                  <c:v>-156</c:v>
                </c:pt>
                <c:pt idx="97">
                  <c:v>-155</c:v>
                </c:pt>
                <c:pt idx="98">
                  <c:v>-154</c:v>
                </c:pt>
                <c:pt idx="99">
                  <c:v>-153</c:v>
                </c:pt>
                <c:pt idx="100">
                  <c:v>-152</c:v>
                </c:pt>
                <c:pt idx="101">
                  <c:v>-151</c:v>
                </c:pt>
                <c:pt idx="102">
                  <c:v>-150</c:v>
                </c:pt>
                <c:pt idx="103">
                  <c:v>-149</c:v>
                </c:pt>
                <c:pt idx="104">
                  <c:v>-148</c:v>
                </c:pt>
                <c:pt idx="105">
                  <c:v>-147</c:v>
                </c:pt>
                <c:pt idx="106">
                  <c:v>-146</c:v>
                </c:pt>
                <c:pt idx="107">
                  <c:v>-145</c:v>
                </c:pt>
                <c:pt idx="108">
                  <c:v>-144</c:v>
                </c:pt>
                <c:pt idx="109">
                  <c:v>-143</c:v>
                </c:pt>
                <c:pt idx="110">
                  <c:v>-142</c:v>
                </c:pt>
                <c:pt idx="111">
                  <c:v>-141</c:v>
                </c:pt>
                <c:pt idx="112">
                  <c:v>-140</c:v>
                </c:pt>
                <c:pt idx="113">
                  <c:v>-139</c:v>
                </c:pt>
                <c:pt idx="114">
                  <c:v>-138</c:v>
                </c:pt>
                <c:pt idx="115">
                  <c:v>-137</c:v>
                </c:pt>
                <c:pt idx="116">
                  <c:v>-136</c:v>
                </c:pt>
                <c:pt idx="117">
                  <c:v>-135</c:v>
                </c:pt>
                <c:pt idx="118">
                  <c:v>-134</c:v>
                </c:pt>
                <c:pt idx="119">
                  <c:v>-133</c:v>
                </c:pt>
                <c:pt idx="120">
                  <c:v>-132</c:v>
                </c:pt>
                <c:pt idx="121">
                  <c:v>-131</c:v>
                </c:pt>
                <c:pt idx="122">
                  <c:v>-130</c:v>
                </c:pt>
                <c:pt idx="123">
                  <c:v>-129</c:v>
                </c:pt>
                <c:pt idx="124">
                  <c:v>-128</c:v>
                </c:pt>
                <c:pt idx="125">
                  <c:v>-127</c:v>
                </c:pt>
                <c:pt idx="126">
                  <c:v>-126</c:v>
                </c:pt>
                <c:pt idx="127">
                  <c:v>-125</c:v>
                </c:pt>
                <c:pt idx="128">
                  <c:v>-124</c:v>
                </c:pt>
                <c:pt idx="129">
                  <c:v>-123</c:v>
                </c:pt>
                <c:pt idx="130">
                  <c:v>-122</c:v>
                </c:pt>
                <c:pt idx="131">
                  <c:v>-121</c:v>
                </c:pt>
                <c:pt idx="132">
                  <c:v>-120</c:v>
                </c:pt>
                <c:pt idx="133">
                  <c:v>-119</c:v>
                </c:pt>
                <c:pt idx="134">
                  <c:v>-118</c:v>
                </c:pt>
                <c:pt idx="135">
                  <c:v>-117</c:v>
                </c:pt>
                <c:pt idx="136">
                  <c:v>-116</c:v>
                </c:pt>
                <c:pt idx="137">
                  <c:v>-115</c:v>
                </c:pt>
                <c:pt idx="138">
                  <c:v>-114</c:v>
                </c:pt>
                <c:pt idx="139">
                  <c:v>-113</c:v>
                </c:pt>
                <c:pt idx="140">
                  <c:v>-112</c:v>
                </c:pt>
                <c:pt idx="141">
                  <c:v>-111</c:v>
                </c:pt>
                <c:pt idx="142">
                  <c:v>-110</c:v>
                </c:pt>
                <c:pt idx="143">
                  <c:v>-109</c:v>
                </c:pt>
                <c:pt idx="144">
                  <c:v>-108</c:v>
                </c:pt>
                <c:pt idx="145">
                  <c:v>-107</c:v>
                </c:pt>
                <c:pt idx="146">
                  <c:v>-106</c:v>
                </c:pt>
                <c:pt idx="147">
                  <c:v>-105</c:v>
                </c:pt>
                <c:pt idx="148">
                  <c:v>-104</c:v>
                </c:pt>
                <c:pt idx="149">
                  <c:v>-103</c:v>
                </c:pt>
                <c:pt idx="150">
                  <c:v>-102</c:v>
                </c:pt>
                <c:pt idx="151">
                  <c:v>-101</c:v>
                </c:pt>
                <c:pt idx="152">
                  <c:v>-100</c:v>
                </c:pt>
                <c:pt idx="153">
                  <c:v>-99</c:v>
                </c:pt>
                <c:pt idx="154">
                  <c:v>-98</c:v>
                </c:pt>
                <c:pt idx="155">
                  <c:v>-97</c:v>
                </c:pt>
                <c:pt idx="156">
                  <c:v>-96</c:v>
                </c:pt>
                <c:pt idx="157">
                  <c:v>-95</c:v>
                </c:pt>
                <c:pt idx="158">
                  <c:v>-94</c:v>
                </c:pt>
                <c:pt idx="159">
                  <c:v>-93</c:v>
                </c:pt>
                <c:pt idx="160">
                  <c:v>-92</c:v>
                </c:pt>
                <c:pt idx="161">
                  <c:v>-91</c:v>
                </c:pt>
                <c:pt idx="162">
                  <c:v>-90</c:v>
                </c:pt>
                <c:pt idx="163">
                  <c:v>-89</c:v>
                </c:pt>
                <c:pt idx="164">
                  <c:v>-88</c:v>
                </c:pt>
                <c:pt idx="165">
                  <c:v>-87</c:v>
                </c:pt>
                <c:pt idx="166">
                  <c:v>-86</c:v>
                </c:pt>
                <c:pt idx="167">
                  <c:v>-85</c:v>
                </c:pt>
                <c:pt idx="168">
                  <c:v>-84</c:v>
                </c:pt>
                <c:pt idx="169">
                  <c:v>-83</c:v>
                </c:pt>
                <c:pt idx="170">
                  <c:v>-82</c:v>
                </c:pt>
                <c:pt idx="171">
                  <c:v>-81</c:v>
                </c:pt>
                <c:pt idx="172">
                  <c:v>-80</c:v>
                </c:pt>
                <c:pt idx="173">
                  <c:v>-79</c:v>
                </c:pt>
                <c:pt idx="174">
                  <c:v>-78</c:v>
                </c:pt>
                <c:pt idx="175">
                  <c:v>-77</c:v>
                </c:pt>
                <c:pt idx="176">
                  <c:v>-76</c:v>
                </c:pt>
                <c:pt idx="177">
                  <c:v>-75</c:v>
                </c:pt>
                <c:pt idx="178">
                  <c:v>-74</c:v>
                </c:pt>
                <c:pt idx="179">
                  <c:v>-73</c:v>
                </c:pt>
                <c:pt idx="180">
                  <c:v>-72</c:v>
                </c:pt>
                <c:pt idx="181">
                  <c:v>-71</c:v>
                </c:pt>
                <c:pt idx="182">
                  <c:v>-70</c:v>
                </c:pt>
                <c:pt idx="183">
                  <c:v>-69</c:v>
                </c:pt>
                <c:pt idx="184">
                  <c:v>-68</c:v>
                </c:pt>
                <c:pt idx="185">
                  <c:v>-67</c:v>
                </c:pt>
                <c:pt idx="186">
                  <c:v>-66</c:v>
                </c:pt>
                <c:pt idx="187">
                  <c:v>-65</c:v>
                </c:pt>
                <c:pt idx="188">
                  <c:v>-64</c:v>
                </c:pt>
                <c:pt idx="189">
                  <c:v>-63</c:v>
                </c:pt>
                <c:pt idx="190">
                  <c:v>-62</c:v>
                </c:pt>
                <c:pt idx="191">
                  <c:v>-61</c:v>
                </c:pt>
                <c:pt idx="192">
                  <c:v>-60</c:v>
                </c:pt>
                <c:pt idx="193">
                  <c:v>-59</c:v>
                </c:pt>
                <c:pt idx="194">
                  <c:v>-58</c:v>
                </c:pt>
                <c:pt idx="195">
                  <c:v>-57</c:v>
                </c:pt>
                <c:pt idx="196">
                  <c:v>-56</c:v>
                </c:pt>
                <c:pt idx="197">
                  <c:v>-55</c:v>
                </c:pt>
                <c:pt idx="198">
                  <c:v>-54</c:v>
                </c:pt>
                <c:pt idx="199">
                  <c:v>-53</c:v>
                </c:pt>
                <c:pt idx="200">
                  <c:v>-52</c:v>
                </c:pt>
                <c:pt idx="201">
                  <c:v>-51</c:v>
                </c:pt>
                <c:pt idx="202">
                  <c:v>-50</c:v>
                </c:pt>
                <c:pt idx="203">
                  <c:v>-49</c:v>
                </c:pt>
                <c:pt idx="204">
                  <c:v>-48</c:v>
                </c:pt>
                <c:pt idx="205">
                  <c:v>-47</c:v>
                </c:pt>
                <c:pt idx="206">
                  <c:v>-46</c:v>
                </c:pt>
                <c:pt idx="207">
                  <c:v>-45</c:v>
                </c:pt>
                <c:pt idx="208">
                  <c:v>-44</c:v>
                </c:pt>
                <c:pt idx="209">
                  <c:v>-43</c:v>
                </c:pt>
                <c:pt idx="210">
                  <c:v>-42</c:v>
                </c:pt>
                <c:pt idx="211">
                  <c:v>-41</c:v>
                </c:pt>
                <c:pt idx="212">
                  <c:v>-40</c:v>
                </c:pt>
                <c:pt idx="213">
                  <c:v>-39</c:v>
                </c:pt>
                <c:pt idx="214">
                  <c:v>-38</c:v>
                </c:pt>
                <c:pt idx="215">
                  <c:v>-37</c:v>
                </c:pt>
                <c:pt idx="216">
                  <c:v>-36</c:v>
                </c:pt>
                <c:pt idx="217">
                  <c:v>-35</c:v>
                </c:pt>
                <c:pt idx="218">
                  <c:v>-34</c:v>
                </c:pt>
                <c:pt idx="219">
                  <c:v>-33</c:v>
                </c:pt>
                <c:pt idx="220">
                  <c:v>-32</c:v>
                </c:pt>
                <c:pt idx="221">
                  <c:v>-31</c:v>
                </c:pt>
                <c:pt idx="222">
                  <c:v>-30</c:v>
                </c:pt>
                <c:pt idx="223">
                  <c:v>-29</c:v>
                </c:pt>
                <c:pt idx="224">
                  <c:v>-28</c:v>
                </c:pt>
                <c:pt idx="225">
                  <c:v>-27</c:v>
                </c:pt>
                <c:pt idx="226">
                  <c:v>-26</c:v>
                </c:pt>
                <c:pt idx="227">
                  <c:v>-25</c:v>
                </c:pt>
                <c:pt idx="228">
                  <c:v>-24</c:v>
                </c:pt>
                <c:pt idx="229">
                  <c:v>-23</c:v>
                </c:pt>
                <c:pt idx="230">
                  <c:v>-22</c:v>
                </c:pt>
                <c:pt idx="231">
                  <c:v>-21</c:v>
                </c:pt>
                <c:pt idx="232">
                  <c:v>-20</c:v>
                </c:pt>
                <c:pt idx="233">
                  <c:v>-19</c:v>
                </c:pt>
                <c:pt idx="234">
                  <c:v>-18</c:v>
                </c:pt>
                <c:pt idx="235">
                  <c:v>-17</c:v>
                </c:pt>
                <c:pt idx="236">
                  <c:v>-16</c:v>
                </c:pt>
                <c:pt idx="237">
                  <c:v>-15</c:v>
                </c:pt>
                <c:pt idx="238">
                  <c:v>-14</c:v>
                </c:pt>
                <c:pt idx="239">
                  <c:v>-13</c:v>
                </c:pt>
                <c:pt idx="240">
                  <c:v>-12</c:v>
                </c:pt>
                <c:pt idx="241">
                  <c:v>-11</c:v>
                </c:pt>
                <c:pt idx="242">
                  <c:v>-10</c:v>
                </c:pt>
                <c:pt idx="243">
                  <c:v>-9</c:v>
                </c:pt>
                <c:pt idx="244">
                  <c:v>-8</c:v>
                </c:pt>
                <c:pt idx="245">
                  <c:v>-7</c:v>
                </c:pt>
                <c:pt idx="246">
                  <c:v>-6</c:v>
                </c:pt>
                <c:pt idx="247">
                  <c:v>-5</c:v>
                </c:pt>
                <c:pt idx="248">
                  <c:v>-4</c:v>
                </c:pt>
                <c:pt idx="249">
                  <c:v>-3</c:v>
                </c:pt>
                <c:pt idx="250">
                  <c:v>-2</c:v>
                </c:pt>
                <c:pt idx="251">
                  <c:v>-1</c:v>
                </c:pt>
                <c:pt idx="252">
                  <c:v>0</c:v>
                </c:pt>
                <c:pt idx="253">
                  <c:v>1</c:v>
                </c:pt>
                <c:pt idx="254">
                  <c:v>2</c:v>
                </c:pt>
                <c:pt idx="255">
                  <c:v>3</c:v>
                </c:pt>
                <c:pt idx="256">
                  <c:v>4</c:v>
                </c:pt>
                <c:pt idx="257">
                  <c:v>5</c:v>
                </c:pt>
                <c:pt idx="258">
                  <c:v>6</c:v>
                </c:pt>
                <c:pt idx="259">
                  <c:v>7</c:v>
                </c:pt>
                <c:pt idx="260">
                  <c:v>8</c:v>
                </c:pt>
                <c:pt idx="261">
                  <c:v>9</c:v>
                </c:pt>
                <c:pt idx="262">
                  <c:v>10</c:v>
                </c:pt>
                <c:pt idx="263">
                  <c:v>11</c:v>
                </c:pt>
                <c:pt idx="264">
                  <c:v>12</c:v>
                </c:pt>
                <c:pt idx="265">
                  <c:v>13</c:v>
                </c:pt>
                <c:pt idx="266">
                  <c:v>14</c:v>
                </c:pt>
                <c:pt idx="267">
                  <c:v>15</c:v>
                </c:pt>
                <c:pt idx="268">
                  <c:v>16</c:v>
                </c:pt>
                <c:pt idx="269">
                  <c:v>17</c:v>
                </c:pt>
                <c:pt idx="270">
                  <c:v>18</c:v>
                </c:pt>
                <c:pt idx="271">
                  <c:v>19</c:v>
                </c:pt>
                <c:pt idx="272">
                  <c:v>20</c:v>
                </c:pt>
                <c:pt idx="273">
                  <c:v>21</c:v>
                </c:pt>
                <c:pt idx="274">
                  <c:v>22</c:v>
                </c:pt>
                <c:pt idx="275">
                  <c:v>23</c:v>
                </c:pt>
                <c:pt idx="276">
                  <c:v>24</c:v>
                </c:pt>
                <c:pt idx="277">
                  <c:v>25</c:v>
                </c:pt>
                <c:pt idx="278">
                  <c:v>26</c:v>
                </c:pt>
                <c:pt idx="279">
                  <c:v>27</c:v>
                </c:pt>
                <c:pt idx="280">
                  <c:v>28</c:v>
                </c:pt>
                <c:pt idx="281">
                  <c:v>29</c:v>
                </c:pt>
                <c:pt idx="282">
                  <c:v>30</c:v>
                </c:pt>
                <c:pt idx="283">
                  <c:v>31</c:v>
                </c:pt>
                <c:pt idx="284">
                  <c:v>32</c:v>
                </c:pt>
                <c:pt idx="285">
                  <c:v>33</c:v>
                </c:pt>
                <c:pt idx="286">
                  <c:v>34</c:v>
                </c:pt>
                <c:pt idx="287">
                  <c:v>35</c:v>
                </c:pt>
                <c:pt idx="288">
                  <c:v>36</c:v>
                </c:pt>
                <c:pt idx="289">
                  <c:v>37</c:v>
                </c:pt>
                <c:pt idx="290">
                  <c:v>38</c:v>
                </c:pt>
                <c:pt idx="291">
                  <c:v>39</c:v>
                </c:pt>
                <c:pt idx="292">
                  <c:v>40</c:v>
                </c:pt>
                <c:pt idx="293">
                  <c:v>41</c:v>
                </c:pt>
                <c:pt idx="294">
                  <c:v>42</c:v>
                </c:pt>
                <c:pt idx="295">
                  <c:v>43</c:v>
                </c:pt>
                <c:pt idx="296">
                  <c:v>44</c:v>
                </c:pt>
                <c:pt idx="297">
                  <c:v>45</c:v>
                </c:pt>
                <c:pt idx="298">
                  <c:v>46</c:v>
                </c:pt>
                <c:pt idx="299">
                  <c:v>47</c:v>
                </c:pt>
                <c:pt idx="300">
                  <c:v>48</c:v>
                </c:pt>
                <c:pt idx="301">
                  <c:v>49</c:v>
                </c:pt>
                <c:pt idx="302">
                  <c:v>50</c:v>
                </c:pt>
                <c:pt idx="303">
                  <c:v>51</c:v>
                </c:pt>
                <c:pt idx="304">
                  <c:v>52</c:v>
                </c:pt>
                <c:pt idx="305">
                  <c:v>53</c:v>
                </c:pt>
                <c:pt idx="306">
                  <c:v>54</c:v>
                </c:pt>
                <c:pt idx="307">
                  <c:v>55</c:v>
                </c:pt>
                <c:pt idx="308">
                  <c:v>56</c:v>
                </c:pt>
                <c:pt idx="309">
                  <c:v>57</c:v>
                </c:pt>
                <c:pt idx="310">
                  <c:v>58</c:v>
                </c:pt>
                <c:pt idx="311">
                  <c:v>59</c:v>
                </c:pt>
                <c:pt idx="312">
                  <c:v>60</c:v>
                </c:pt>
                <c:pt idx="313">
                  <c:v>61</c:v>
                </c:pt>
                <c:pt idx="314">
                  <c:v>62</c:v>
                </c:pt>
                <c:pt idx="315">
                  <c:v>63</c:v>
                </c:pt>
                <c:pt idx="316">
                  <c:v>64</c:v>
                </c:pt>
                <c:pt idx="317">
                  <c:v>65</c:v>
                </c:pt>
                <c:pt idx="318">
                  <c:v>66</c:v>
                </c:pt>
                <c:pt idx="319">
                  <c:v>67</c:v>
                </c:pt>
                <c:pt idx="320">
                  <c:v>68</c:v>
                </c:pt>
                <c:pt idx="321">
                  <c:v>69</c:v>
                </c:pt>
                <c:pt idx="322">
                  <c:v>70</c:v>
                </c:pt>
                <c:pt idx="323">
                  <c:v>71</c:v>
                </c:pt>
                <c:pt idx="324">
                  <c:v>72</c:v>
                </c:pt>
                <c:pt idx="325">
                  <c:v>73</c:v>
                </c:pt>
                <c:pt idx="326">
                  <c:v>74</c:v>
                </c:pt>
                <c:pt idx="327">
                  <c:v>75</c:v>
                </c:pt>
                <c:pt idx="328">
                  <c:v>76</c:v>
                </c:pt>
                <c:pt idx="329">
                  <c:v>77</c:v>
                </c:pt>
                <c:pt idx="330">
                  <c:v>78</c:v>
                </c:pt>
                <c:pt idx="331">
                  <c:v>79</c:v>
                </c:pt>
                <c:pt idx="332">
                  <c:v>80</c:v>
                </c:pt>
                <c:pt idx="333">
                  <c:v>81</c:v>
                </c:pt>
                <c:pt idx="334">
                  <c:v>82</c:v>
                </c:pt>
                <c:pt idx="335">
                  <c:v>83</c:v>
                </c:pt>
                <c:pt idx="336">
                  <c:v>84</c:v>
                </c:pt>
                <c:pt idx="337">
                  <c:v>85</c:v>
                </c:pt>
                <c:pt idx="338">
                  <c:v>86</c:v>
                </c:pt>
                <c:pt idx="339">
                  <c:v>87</c:v>
                </c:pt>
                <c:pt idx="340">
                  <c:v>88</c:v>
                </c:pt>
                <c:pt idx="341">
                  <c:v>89</c:v>
                </c:pt>
                <c:pt idx="342">
                  <c:v>90</c:v>
                </c:pt>
                <c:pt idx="343">
                  <c:v>91</c:v>
                </c:pt>
                <c:pt idx="344">
                  <c:v>92</c:v>
                </c:pt>
                <c:pt idx="345">
                  <c:v>93</c:v>
                </c:pt>
                <c:pt idx="346">
                  <c:v>94</c:v>
                </c:pt>
                <c:pt idx="347">
                  <c:v>95</c:v>
                </c:pt>
                <c:pt idx="348">
                  <c:v>96</c:v>
                </c:pt>
                <c:pt idx="349">
                  <c:v>97</c:v>
                </c:pt>
                <c:pt idx="350">
                  <c:v>98</c:v>
                </c:pt>
                <c:pt idx="351">
                  <c:v>99</c:v>
                </c:pt>
                <c:pt idx="352">
                  <c:v>100</c:v>
                </c:pt>
                <c:pt idx="353">
                  <c:v>101</c:v>
                </c:pt>
                <c:pt idx="354">
                  <c:v>102</c:v>
                </c:pt>
                <c:pt idx="355">
                  <c:v>103</c:v>
                </c:pt>
                <c:pt idx="356">
                  <c:v>104</c:v>
                </c:pt>
                <c:pt idx="357">
                  <c:v>105</c:v>
                </c:pt>
                <c:pt idx="358">
                  <c:v>106</c:v>
                </c:pt>
                <c:pt idx="359">
                  <c:v>107</c:v>
                </c:pt>
                <c:pt idx="360">
                  <c:v>108</c:v>
                </c:pt>
                <c:pt idx="361">
                  <c:v>109</c:v>
                </c:pt>
                <c:pt idx="362">
                  <c:v>110</c:v>
                </c:pt>
                <c:pt idx="363">
                  <c:v>111</c:v>
                </c:pt>
                <c:pt idx="364">
                  <c:v>112</c:v>
                </c:pt>
                <c:pt idx="365">
                  <c:v>113</c:v>
                </c:pt>
                <c:pt idx="366">
                  <c:v>114</c:v>
                </c:pt>
                <c:pt idx="367">
                  <c:v>115</c:v>
                </c:pt>
                <c:pt idx="368">
                  <c:v>116</c:v>
                </c:pt>
                <c:pt idx="369">
                  <c:v>117</c:v>
                </c:pt>
                <c:pt idx="370">
                  <c:v>118</c:v>
                </c:pt>
                <c:pt idx="371">
                  <c:v>119</c:v>
                </c:pt>
                <c:pt idx="372">
                  <c:v>120</c:v>
                </c:pt>
                <c:pt idx="373">
                  <c:v>121</c:v>
                </c:pt>
                <c:pt idx="374">
                  <c:v>122</c:v>
                </c:pt>
                <c:pt idx="375">
                  <c:v>123</c:v>
                </c:pt>
                <c:pt idx="376">
                  <c:v>124</c:v>
                </c:pt>
                <c:pt idx="377">
                  <c:v>125</c:v>
                </c:pt>
                <c:pt idx="378">
                  <c:v>126</c:v>
                </c:pt>
                <c:pt idx="379">
                  <c:v>127</c:v>
                </c:pt>
                <c:pt idx="380">
                  <c:v>128</c:v>
                </c:pt>
                <c:pt idx="381">
                  <c:v>129</c:v>
                </c:pt>
                <c:pt idx="382">
                  <c:v>130</c:v>
                </c:pt>
                <c:pt idx="383">
                  <c:v>131</c:v>
                </c:pt>
                <c:pt idx="384">
                  <c:v>132</c:v>
                </c:pt>
                <c:pt idx="385">
                  <c:v>133</c:v>
                </c:pt>
                <c:pt idx="386">
                  <c:v>134</c:v>
                </c:pt>
                <c:pt idx="387">
                  <c:v>135</c:v>
                </c:pt>
                <c:pt idx="388">
                  <c:v>136</c:v>
                </c:pt>
                <c:pt idx="389">
                  <c:v>137</c:v>
                </c:pt>
                <c:pt idx="390">
                  <c:v>138</c:v>
                </c:pt>
                <c:pt idx="391">
                  <c:v>139</c:v>
                </c:pt>
                <c:pt idx="392">
                  <c:v>140</c:v>
                </c:pt>
                <c:pt idx="393">
                  <c:v>141</c:v>
                </c:pt>
                <c:pt idx="394">
                  <c:v>142</c:v>
                </c:pt>
                <c:pt idx="395">
                  <c:v>143</c:v>
                </c:pt>
                <c:pt idx="396">
                  <c:v>144</c:v>
                </c:pt>
                <c:pt idx="397">
                  <c:v>145</c:v>
                </c:pt>
                <c:pt idx="398">
                  <c:v>146</c:v>
                </c:pt>
                <c:pt idx="399">
                  <c:v>147</c:v>
                </c:pt>
                <c:pt idx="400">
                  <c:v>148</c:v>
                </c:pt>
                <c:pt idx="401">
                  <c:v>149</c:v>
                </c:pt>
                <c:pt idx="402">
                  <c:v>150</c:v>
                </c:pt>
                <c:pt idx="403">
                  <c:v>151</c:v>
                </c:pt>
                <c:pt idx="404">
                  <c:v>152</c:v>
                </c:pt>
                <c:pt idx="405">
                  <c:v>153</c:v>
                </c:pt>
                <c:pt idx="406">
                  <c:v>154</c:v>
                </c:pt>
                <c:pt idx="407">
                  <c:v>155</c:v>
                </c:pt>
                <c:pt idx="408">
                  <c:v>156</c:v>
                </c:pt>
                <c:pt idx="409">
                  <c:v>157</c:v>
                </c:pt>
                <c:pt idx="410">
                  <c:v>158</c:v>
                </c:pt>
                <c:pt idx="411">
                  <c:v>159</c:v>
                </c:pt>
                <c:pt idx="412">
                  <c:v>160</c:v>
                </c:pt>
                <c:pt idx="413">
                  <c:v>161</c:v>
                </c:pt>
                <c:pt idx="414">
                  <c:v>162</c:v>
                </c:pt>
                <c:pt idx="415">
                  <c:v>163</c:v>
                </c:pt>
                <c:pt idx="416">
                  <c:v>164</c:v>
                </c:pt>
                <c:pt idx="417">
                  <c:v>165</c:v>
                </c:pt>
                <c:pt idx="418">
                  <c:v>166</c:v>
                </c:pt>
                <c:pt idx="419">
                  <c:v>167</c:v>
                </c:pt>
                <c:pt idx="420">
                  <c:v>168</c:v>
                </c:pt>
                <c:pt idx="421">
                  <c:v>169</c:v>
                </c:pt>
                <c:pt idx="422">
                  <c:v>170</c:v>
                </c:pt>
                <c:pt idx="423">
                  <c:v>171</c:v>
                </c:pt>
                <c:pt idx="424">
                  <c:v>172</c:v>
                </c:pt>
                <c:pt idx="425">
                  <c:v>173</c:v>
                </c:pt>
                <c:pt idx="426">
                  <c:v>174</c:v>
                </c:pt>
                <c:pt idx="427">
                  <c:v>175</c:v>
                </c:pt>
                <c:pt idx="428">
                  <c:v>176</c:v>
                </c:pt>
                <c:pt idx="429">
                  <c:v>177</c:v>
                </c:pt>
                <c:pt idx="430">
                  <c:v>178</c:v>
                </c:pt>
                <c:pt idx="431">
                  <c:v>179</c:v>
                </c:pt>
                <c:pt idx="432">
                  <c:v>180</c:v>
                </c:pt>
                <c:pt idx="433">
                  <c:v>181</c:v>
                </c:pt>
                <c:pt idx="434">
                  <c:v>182</c:v>
                </c:pt>
                <c:pt idx="435">
                  <c:v>183</c:v>
                </c:pt>
                <c:pt idx="436">
                  <c:v>184</c:v>
                </c:pt>
                <c:pt idx="437">
                  <c:v>185</c:v>
                </c:pt>
                <c:pt idx="438">
                  <c:v>186</c:v>
                </c:pt>
                <c:pt idx="439">
                  <c:v>187</c:v>
                </c:pt>
                <c:pt idx="440">
                  <c:v>188</c:v>
                </c:pt>
                <c:pt idx="441">
                  <c:v>189</c:v>
                </c:pt>
                <c:pt idx="442">
                  <c:v>190</c:v>
                </c:pt>
                <c:pt idx="443">
                  <c:v>191</c:v>
                </c:pt>
                <c:pt idx="444">
                  <c:v>192</c:v>
                </c:pt>
                <c:pt idx="445">
                  <c:v>193</c:v>
                </c:pt>
                <c:pt idx="446">
                  <c:v>194</c:v>
                </c:pt>
                <c:pt idx="447">
                  <c:v>195</c:v>
                </c:pt>
                <c:pt idx="448">
                  <c:v>196</c:v>
                </c:pt>
                <c:pt idx="449">
                  <c:v>197</c:v>
                </c:pt>
                <c:pt idx="450">
                  <c:v>198</c:v>
                </c:pt>
                <c:pt idx="451">
                  <c:v>199</c:v>
                </c:pt>
                <c:pt idx="452">
                  <c:v>200</c:v>
                </c:pt>
                <c:pt idx="453">
                  <c:v>201</c:v>
                </c:pt>
                <c:pt idx="454">
                  <c:v>202</c:v>
                </c:pt>
                <c:pt idx="455">
                  <c:v>203</c:v>
                </c:pt>
                <c:pt idx="456">
                  <c:v>204</c:v>
                </c:pt>
                <c:pt idx="457">
                  <c:v>205</c:v>
                </c:pt>
                <c:pt idx="458">
                  <c:v>206</c:v>
                </c:pt>
                <c:pt idx="459">
                  <c:v>207</c:v>
                </c:pt>
                <c:pt idx="460">
                  <c:v>208</c:v>
                </c:pt>
                <c:pt idx="461">
                  <c:v>209</c:v>
                </c:pt>
                <c:pt idx="462">
                  <c:v>210</c:v>
                </c:pt>
                <c:pt idx="463">
                  <c:v>211</c:v>
                </c:pt>
                <c:pt idx="464">
                  <c:v>212</c:v>
                </c:pt>
                <c:pt idx="465">
                  <c:v>213</c:v>
                </c:pt>
                <c:pt idx="466">
                  <c:v>214</c:v>
                </c:pt>
                <c:pt idx="467">
                  <c:v>215</c:v>
                </c:pt>
                <c:pt idx="468">
                  <c:v>216</c:v>
                </c:pt>
                <c:pt idx="469">
                  <c:v>217</c:v>
                </c:pt>
                <c:pt idx="470">
                  <c:v>218</c:v>
                </c:pt>
                <c:pt idx="471">
                  <c:v>219</c:v>
                </c:pt>
                <c:pt idx="472">
                  <c:v>220</c:v>
                </c:pt>
                <c:pt idx="473">
                  <c:v>221</c:v>
                </c:pt>
                <c:pt idx="474">
                  <c:v>222</c:v>
                </c:pt>
                <c:pt idx="475">
                  <c:v>223</c:v>
                </c:pt>
                <c:pt idx="476">
                  <c:v>224</c:v>
                </c:pt>
                <c:pt idx="477">
                  <c:v>225</c:v>
                </c:pt>
                <c:pt idx="478">
                  <c:v>226</c:v>
                </c:pt>
                <c:pt idx="479">
                  <c:v>227</c:v>
                </c:pt>
                <c:pt idx="480">
                  <c:v>228</c:v>
                </c:pt>
                <c:pt idx="481">
                  <c:v>229</c:v>
                </c:pt>
                <c:pt idx="482">
                  <c:v>230</c:v>
                </c:pt>
                <c:pt idx="483">
                  <c:v>231</c:v>
                </c:pt>
                <c:pt idx="484">
                  <c:v>232</c:v>
                </c:pt>
                <c:pt idx="485">
                  <c:v>233</c:v>
                </c:pt>
                <c:pt idx="486">
                  <c:v>234</c:v>
                </c:pt>
                <c:pt idx="487">
                  <c:v>235</c:v>
                </c:pt>
                <c:pt idx="488">
                  <c:v>236</c:v>
                </c:pt>
                <c:pt idx="489">
                  <c:v>237</c:v>
                </c:pt>
                <c:pt idx="490">
                  <c:v>238</c:v>
                </c:pt>
                <c:pt idx="491">
                  <c:v>239</c:v>
                </c:pt>
                <c:pt idx="492">
                  <c:v>240</c:v>
                </c:pt>
                <c:pt idx="493">
                  <c:v>241</c:v>
                </c:pt>
                <c:pt idx="494">
                  <c:v>242</c:v>
                </c:pt>
                <c:pt idx="495">
                  <c:v>243</c:v>
                </c:pt>
                <c:pt idx="496">
                  <c:v>244</c:v>
                </c:pt>
                <c:pt idx="497">
                  <c:v>245</c:v>
                </c:pt>
                <c:pt idx="498">
                  <c:v>246</c:v>
                </c:pt>
                <c:pt idx="499">
                  <c:v>247</c:v>
                </c:pt>
                <c:pt idx="500">
                  <c:v>248</c:v>
                </c:pt>
              </c:numCache>
            </c:numRef>
          </c:xVal>
          <c:yVal>
            <c:numRef>
              <c:f>'[CM2-3边带测试结果.xlsx]Sheet7'!$C:$C</c:f>
              <c:numCache>
                <c:formatCode>General</c:formatCode>
                <c:ptCount val="1048576"/>
                <c:pt idx="0">
                  <c:v>-124.71189880371</c:v>
                </c:pt>
                <c:pt idx="1">
                  <c:v>-124.820106506347</c:v>
                </c:pt>
                <c:pt idx="2">
                  <c:v>-124.947052001953</c:v>
                </c:pt>
                <c:pt idx="3">
                  <c:v>-124.32363128662099</c:v>
                </c:pt>
                <c:pt idx="4">
                  <c:v>-123.661735534667</c:v>
                </c:pt>
                <c:pt idx="5">
                  <c:v>-122.83244323730401</c:v>
                </c:pt>
                <c:pt idx="6">
                  <c:v>-122.155220031738</c:v>
                </c:pt>
                <c:pt idx="7">
                  <c:v>-121.87947845458901</c:v>
                </c:pt>
                <c:pt idx="8">
                  <c:v>-121.638137817382</c:v>
                </c:pt>
                <c:pt idx="9">
                  <c:v>-121.45881652832</c:v>
                </c:pt>
                <c:pt idx="10">
                  <c:v>-120.841423034667</c:v>
                </c:pt>
                <c:pt idx="11">
                  <c:v>-119.785064697265</c:v>
                </c:pt>
                <c:pt idx="12">
                  <c:v>-118.21297454833901</c:v>
                </c:pt>
                <c:pt idx="13">
                  <c:v>-116.520751953125</c:v>
                </c:pt>
                <c:pt idx="14">
                  <c:v>-115.13746643066401</c:v>
                </c:pt>
                <c:pt idx="15">
                  <c:v>-113.955444335937</c:v>
                </c:pt>
                <c:pt idx="16">
                  <c:v>-113.63767242431599</c:v>
                </c:pt>
                <c:pt idx="17">
                  <c:v>-113.45262145996</c:v>
                </c:pt>
                <c:pt idx="18">
                  <c:v>-113.924827575683</c:v>
                </c:pt>
                <c:pt idx="19">
                  <c:v>-114.41558074951099</c:v>
                </c:pt>
                <c:pt idx="20">
                  <c:v>-114.842727661132</c:v>
                </c:pt>
                <c:pt idx="21">
                  <c:v>-115.30348205566401</c:v>
                </c:pt>
                <c:pt idx="22">
                  <c:v>-115.82374572753901</c:v>
                </c:pt>
                <c:pt idx="23">
                  <c:v>-116.8642578125</c:v>
                </c:pt>
                <c:pt idx="24">
                  <c:v>-118.945922851562</c:v>
                </c:pt>
                <c:pt idx="25">
                  <c:v>-121.25234222412099</c:v>
                </c:pt>
                <c:pt idx="26">
                  <c:v>-123.8911819458</c:v>
                </c:pt>
                <c:pt idx="27">
                  <c:v>-121.51002502441401</c:v>
                </c:pt>
                <c:pt idx="28">
                  <c:v>-118.067916870117</c:v>
                </c:pt>
                <c:pt idx="29">
                  <c:v>-116.875770568847</c:v>
                </c:pt>
                <c:pt idx="30">
                  <c:v>-116.1157913208</c:v>
                </c:pt>
                <c:pt idx="31">
                  <c:v>-116.64958953857401</c:v>
                </c:pt>
                <c:pt idx="32">
                  <c:v>-117.27806854248</c:v>
                </c:pt>
                <c:pt idx="33">
                  <c:v>-117.70326995849599</c:v>
                </c:pt>
                <c:pt idx="34">
                  <c:v>-117.99456024169901</c:v>
                </c:pt>
                <c:pt idx="35">
                  <c:v>-117.741233825683</c:v>
                </c:pt>
                <c:pt idx="36">
                  <c:v>-117.04769897460901</c:v>
                </c:pt>
                <c:pt idx="37">
                  <c:v>-115.696907043457</c:v>
                </c:pt>
                <c:pt idx="38">
                  <c:v>-113.96710205078099</c:v>
                </c:pt>
                <c:pt idx="39">
                  <c:v>-112.059509277343</c:v>
                </c:pt>
                <c:pt idx="40">
                  <c:v>-110.74298095703099</c:v>
                </c:pt>
                <c:pt idx="41">
                  <c:v>-109.73183441162099</c:v>
                </c:pt>
                <c:pt idx="42">
                  <c:v>-109.118919372558</c:v>
                </c:pt>
                <c:pt idx="43">
                  <c:v>-108.63372039794901</c:v>
                </c:pt>
                <c:pt idx="44">
                  <c:v>-108.210609436035</c:v>
                </c:pt>
                <c:pt idx="45">
                  <c:v>-107.82437133789</c:v>
                </c:pt>
                <c:pt idx="46">
                  <c:v>-107.819038391113</c:v>
                </c:pt>
                <c:pt idx="47">
                  <c:v>-107.910102844238</c:v>
                </c:pt>
                <c:pt idx="48">
                  <c:v>-108.49217224121</c:v>
                </c:pt>
                <c:pt idx="49">
                  <c:v>-109.228057861328</c:v>
                </c:pt>
                <c:pt idx="50">
                  <c:v>-110.316352844238</c:v>
                </c:pt>
                <c:pt idx="51">
                  <c:v>-111.48731231689401</c:v>
                </c:pt>
                <c:pt idx="52">
                  <c:v>-112.734077453613</c:v>
                </c:pt>
                <c:pt idx="53">
                  <c:v>-114.27080535888599</c:v>
                </c:pt>
                <c:pt idx="54">
                  <c:v>-116.212509155273</c:v>
                </c:pt>
                <c:pt idx="55">
                  <c:v>-117.70873260498</c:v>
                </c:pt>
                <c:pt idx="56">
                  <c:v>-119.061714172363</c:v>
                </c:pt>
                <c:pt idx="57">
                  <c:v>-118.782165527343</c:v>
                </c:pt>
                <c:pt idx="58">
                  <c:v>-118.228256225585</c:v>
                </c:pt>
                <c:pt idx="59">
                  <c:v>-117.808265686035</c:v>
                </c:pt>
                <c:pt idx="60">
                  <c:v>-117.264915466308</c:v>
                </c:pt>
                <c:pt idx="61">
                  <c:v>-115.84201049804599</c:v>
                </c:pt>
                <c:pt idx="62">
                  <c:v>-114.557441711425</c:v>
                </c:pt>
                <c:pt idx="63">
                  <c:v>-113.28383636474599</c:v>
                </c:pt>
                <c:pt idx="64">
                  <c:v>-112.29476165771401</c:v>
                </c:pt>
                <c:pt idx="65">
                  <c:v>-111.57764434814401</c:v>
                </c:pt>
                <c:pt idx="66">
                  <c:v>-111.1714553833</c:v>
                </c:pt>
                <c:pt idx="67">
                  <c:v>-111.00582885742099</c:v>
                </c:pt>
                <c:pt idx="68">
                  <c:v>-111.126510620117</c:v>
                </c:pt>
                <c:pt idx="69">
                  <c:v>-111.39581298828099</c:v>
                </c:pt>
                <c:pt idx="70">
                  <c:v>-111.7398147583</c:v>
                </c:pt>
                <c:pt idx="71">
                  <c:v>-112.114952087402</c:v>
                </c:pt>
                <c:pt idx="72">
                  <c:v>-112.262237548828</c:v>
                </c:pt>
                <c:pt idx="73">
                  <c:v>-112.355751037597</c:v>
                </c:pt>
                <c:pt idx="74">
                  <c:v>-111.96310424804599</c:v>
                </c:pt>
                <c:pt idx="75">
                  <c:v>-111.507209777832</c:v>
                </c:pt>
                <c:pt idx="76">
                  <c:v>-110.794967651367</c:v>
                </c:pt>
                <c:pt idx="77">
                  <c:v>-110.188507080078</c:v>
                </c:pt>
                <c:pt idx="78">
                  <c:v>-109.71351623535099</c:v>
                </c:pt>
                <c:pt idx="79">
                  <c:v>-109.461418151855</c:v>
                </c:pt>
                <c:pt idx="80">
                  <c:v>-109.4273147583</c:v>
                </c:pt>
                <c:pt idx="81">
                  <c:v>-109.71823120117099</c:v>
                </c:pt>
                <c:pt idx="82">
                  <c:v>-110.232383728027</c:v>
                </c:pt>
                <c:pt idx="83">
                  <c:v>-110.95376586914</c:v>
                </c:pt>
                <c:pt idx="84">
                  <c:v>-111.80336761474599</c:v>
                </c:pt>
                <c:pt idx="85">
                  <c:v>-112.607040405273</c:v>
                </c:pt>
                <c:pt idx="86">
                  <c:v>-113.456405639648</c:v>
                </c:pt>
                <c:pt idx="87">
                  <c:v>-113.723678588867</c:v>
                </c:pt>
                <c:pt idx="88">
                  <c:v>-113.18212890625</c:v>
                </c:pt>
                <c:pt idx="89">
                  <c:v>-109.54864501953099</c:v>
                </c:pt>
                <c:pt idx="90">
                  <c:v>-106.496696472167</c:v>
                </c:pt>
                <c:pt idx="91">
                  <c:v>-103.41159820556599</c:v>
                </c:pt>
                <c:pt idx="92">
                  <c:v>-101.38149261474599</c:v>
                </c:pt>
                <c:pt idx="93">
                  <c:v>-100.00392150878901</c:v>
                </c:pt>
                <c:pt idx="94">
                  <c:v>-99.391822814941406</c:v>
                </c:pt>
                <c:pt idx="95">
                  <c:v>-99.248443603515597</c:v>
                </c:pt>
                <c:pt idx="96">
                  <c:v>-99.487411499023395</c:v>
                </c:pt>
                <c:pt idx="97">
                  <c:v>-99.899642944335895</c:v>
                </c:pt>
                <c:pt idx="98">
                  <c:v>-100.108016967773</c:v>
                </c:pt>
                <c:pt idx="99">
                  <c:v>-100.279609680175</c:v>
                </c:pt>
                <c:pt idx="100">
                  <c:v>-100.239654541015</c:v>
                </c:pt>
                <c:pt idx="101">
                  <c:v>-100.25652313232401</c:v>
                </c:pt>
                <c:pt idx="102">
                  <c:v>-100.753730773925</c:v>
                </c:pt>
                <c:pt idx="103">
                  <c:v>-101.405136108398</c:v>
                </c:pt>
                <c:pt idx="104">
                  <c:v>-102.52083587646401</c:v>
                </c:pt>
                <c:pt idx="105">
                  <c:v>-103.3911819458</c:v>
                </c:pt>
                <c:pt idx="106">
                  <c:v>-103.67982482910099</c:v>
                </c:pt>
                <c:pt idx="107">
                  <c:v>-103.10506439208901</c:v>
                </c:pt>
                <c:pt idx="108">
                  <c:v>-101.88452911376901</c:v>
                </c:pt>
                <c:pt idx="109">
                  <c:v>-100.578399658203</c:v>
                </c:pt>
                <c:pt idx="110">
                  <c:v>-99.338653564453097</c:v>
                </c:pt>
                <c:pt idx="111">
                  <c:v>-98.846382141113196</c:v>
                </c:pt>
                <c:pt idx="112">
                  <c:v>-98.530494689941406</c:v>
                </c:pt>
                <c:pt idx="113">
                  <c:v>-98.964538574218693</c:v>
                </c:pt>
                <c:pt idx="114">
                  <c:v>-99.479492187499872</c:v>
                </c:pt>
                <c:pt idx="115">
                  <c:v>-100.010215759277</c:v>
                </c:pt>
                <c:pt idx="116">
                  <c:v>-100.43775177001901</c:v>
                </c:pt>
                <c:pt idx="117">
                  <c:v>-100.34456634521401</c:v>
                </c:pt>
                <c:pt idx="118">
                  <c:v>-99.872184753417827</c:v>
                </c:pt>
                <c:pt idx="119">
                  <c:v>-98.765357971191406</c:v>
                </c:pt>
                <c:pt idx="120">
                  <c:v>-97.255447387695227</c:v>
                </c:pt>
                <c:pt idx="121">
                  <c:v>-95.497001647949205</c:v>
                </c:pt>
                <c:pt idx="122">
                  <c:v>-93.808570861816406</c:v>
                </c:pt>
                <c:pt idx="123">
                  <c:v>-92.276062011718679</c:v>
                </c:pt>
                <c:pt idx="124">
                  <c:v>-91.229187011718679</c:v>
                </c:pt>
                <c:pt idx="125">
                  <c:v>-90.373542785644446</c:v>
                </c:pt>
                <c:pt idx="126">
                  <c:v>-90.216537475585881</c:v>
                </c:pt>
                <c:pt idx="127">
                  <c:v>-90.160049438476506</c:v>
                </c:pt>
                <c:pt idx="128">
                  <c:v>-90.827621459960895</c:v>
                </c:pt>
                <c:pt idx="129">
                  <c:v>-91.571830749511676</c:v>
                </c:pt>
                <c:pt idx="130">
                  <c:v>-92.511123657226506</c:v>
                </c:pt>
                <c:pt idx="131">
                  <c:v>-93.441909790039006</c:v>
                </c:pt>
                <c:pt idx="132">
                  <c:v>-94.159355163574091</c:v>
                </c:pt>
                <c:pt idx="133">
                  <c:v>-94.890396118163892</c:v>
                </c:pt>
                <c:pt idx="134">
                  <c:v>-95.614654541015597</c:v>
                </c:pt>
                <c:pt idx="135">
                  <c:v>-95.864936828613196</c:v>
                </c:pt>
                <c:pt idx="136">
                  <c:v>-95.716949462890597</c:v>
                </c:pt>
                <c:pt idx="137">
                  <c:v>-94.46535491943348</c:v>
                </c:pt>
                <c:pt idx="138">
                  <c:v>-92.989486694335895</c:v>
                </c:pt>
                <c:pt idx="139">
                  <c:v>-91.577629089355398</c:v>
                </c:pt>
                <c:pt idx="140">
                  <c:v>-90.338241577148381</c:v>
                </c:pt>
                <c:pt idx="141">
                  <c:v>-89.532089233398381</c:v>
                </c:pt>
                <c:pt idx="142">
                  <c:v>-88.786682128906179</c:v>
                </c:pt>
                <c:pt idx="143">
                  <c:v>-87.988075256347599</c:v>
                </c:pt>
                <c:pt idx="144">
                  <c:v>-87.135742187499801</c:v>
                </c:pt>
                <c:pt idx="145">
                  <c:v>-86.027641296386676</c:v>
                </c:pt>
                <c:pt idx="146">
                  <c:v>-84.969703674316406</c:v>
                </c:pt>
                <c:pt idx="147">
                  <c:v>-83.918190002441406</c:v>
                </c:pt>
                <c:pt idx="148">
                  <c:v>-83.101631164550625</c:v>
                </c:pt>
                <c:pt idx="149">
                  <c:v>-82.46053314208973</c:v>
                </c:pt>
                <c:pt idx="150">
                  <c:v>-82.179168701171776</c:v>
                </c:pt>
                <c:pt idx="151">
                  <c:v>-82.073532104491974</c:v>
                </c:pt>
                <c:pt idx="152">
                  <c:v>-82.274559020995994</c:v>
                </c:pt>
                <c:pt idx="153">
                  <c:v>-82.56569671630848</c:v>
                </c:pt>
                <c:pt idx="154">
                  <c:v>-82.914253234863196</c:v>
                </c:pt>
                <c:pt idx="155">
                  <c:v>-83.29052734375</c:v>
                </c:pt>
                <c:pt idx="156">
                  <c:v>-83.831695556640597</c:v>
                </c:pt>
                <c:pt idx="157">
                  <c:v>-84.530776977538892</c:v>
                </c:pt>
                <c:pt idx="158">
                  <c:v>-85.853546142578026</c:v>
                </c:pt>
                <c:pt idx="159">
                  <c:v>-87.578666687011705</c:v>
                </c:pt>
                <c:pt idx="160">
                  <c:v>-90.168350219726392</c:v>
                </c:pt>
                <c:pt idx="161">
                  <c:v>-93.214630126953097</c:v>
                </c:pt>
                <c:pt idx="162">
                  <c:v>-96.789649963378906</c:v>
                </c:pt>
                <c:pt idx="163">
                  <c:v>-97.096916198730398</c:v>
                </c:pt>
                <c:pt idx="164">
                  <c:v>-94.925338745117102</c:v>
                </c:pt>
                <c:pt idx="165">
                  <c:v>-87.666763305664006</c:v>
                </c:pt>
                <c:pt idx="166">
                  <c:v>-82.904487609863196</c:v>
                </c:pt>
                <c:pt idx="167">
                  <c:v>-76.626327514648295</c:v>
                </c:pt>
                <c:pt idx="168">
                  <c:v>-72.755180358886577</c:v>
                </c:pt>
                <c:pt idx="169">
                  <c:v>-69.039855957031179</c:v>
                </c:pt>
                <c:pt idx="170">
                  <c:v>-66.514640808105398</c:v>
                </c:pt>
                <c:pt idx="171">
                  <c:v>-64.878913879394446</c:v>
                </c:pt>
                <c:pt idx="172">
                  <c:v>-63.7462348937988</c:v>
                </c:pt>
                <c:pt idx="173">
                  <c:v>-63.311595916747997</c:v>
                </c:pt>
                <c:pt idx="174">
                  <c:v>-63.057731628417898</c:v>
                </c:pt>
                <c:pt idx="175">
                  <c:v>-63.028892517089801</c:v>
                </c:pt>
                <c:pt idx="176">
                  <c:v>-63.042118072509702</c:v>
                </c:pt>
                <c:pt idx="177">
                  <c:v>-63.088798522949197</c:v>
                </c:pt>
                <c:pt idx="178">
                  <c:v>-63.509746551513537</c:v>
                </c:pt>
                <c:pt idx="179">
                  <c:v>-64.131256103515597</c:v>
                </c:pt>
                <c:pt idx="180">
                  <c:v>-65.583709716796676</c:v>
                </c:pt>
                <c:pt idx="181">
                  <c:v>-67.536285400390597</c:v>
                </c:pt>
                <c:pt idx="182">
                  <c:v>-70.244445800781179</c:v>
                </c:pt>
                <c:pt idx="183">
                  <c:v>-73.994812011718693</c:v>
                </c:pt>
                <c:pt idx="184">
                  <c:v>-77.394348144531065</c:v>
                </c:pt>
                <c:pt idx="185">
                  <c:v>-81.791145324707003</c:v>
                </c:pt>
                <c:pt idx="186">
                  <c:v>-84.005714416503793</c:v>
                </c:pt>
                <c:pt idx="187">
                  <c:v>-85.751045227050696</c:v>
                </c:pt>
                <c:pt idx="188">
                  <c:v>-85.760391235351506</c:v>
                </c:pt>
                <c:pt idx="189">
                  <c:v>-85.292671203613196</c:v>
                </c:pt>
                <c:pt idx="190">
                  <c:v>-84.435653686523395</c:v>
                </c:pt>
                <c:pt idx="191">
                  <c:v>-83.978866577148381</c:v>
                </c:pt>
                <c:pt idx="192">
                  <c:v>-83.717979431152301</c:v>
                </c:pt>
                <c:pt idx="193">
                  <c:v>-83.511245727539006</c:v>
                </c:pt>
                <c:pt idx="194">
                  <c:v>-83.322013854980327</c:v>
                </c:pt>
                <c:pt idx="195">
                  <c:v>-84.09157562255848</c:v>
                </c:pt>
                <c:pt idx="196">
                  <c:v>-84.7412109375</c:v>
                </c:pt>
                <c:pt idx="197">
                  <c:v>-81.223854064941406</c:v>
                </c:pt>
                <c:pt idx="198">
                  <c:v>-78.061309814453026</c:v>
                </c:pt>
                <c:pt idx="199">
                  <c:v>-73.878402709960795</c:v>
                </c:pt>
                <c:pt idx="200">
                  <c:v>-71.343399047851506</c:v>
                </c:pt>
                <c:pt idx="201">
                  <c:v>-69.858184814452954</c:v>
                </c:pt>
                <c:pt idx="202">
                  <c:v>-69.225288391113196</c:v>
                </c:pt>
                <c:pt idx="203">
                  <c:v>-69.381355285644503</c:v>
                </c:pt>
                <c:pt idx="204">
                  <c:v>-70.024063110351506</c:v>
                </c:pt>
                <c:pt idx="205">
                  <c:v>-71.086997985839801</c:v>
                </c:pt>
                <c:pt idx="206">
                  <c:v>-72.282691955566406</c:v>
                </c:pt>
                <c:pt idx="207">
                  <c:v>-73.663024902343693</c:v>
                </c:pt>
                <c:pt idx="208">
                  <c:v>-74.241279602050696</c:v>
                </c:pt>
                <c:pt idx="209">
                  <c:v>-74.687324523925696</c:v>
                </c:pt>
                <c:pt idx="210">
                  <c:v>-73.079689025878906</c:v>
                </c:pt>
                <c:pt idx="211">
                  <c:v>-71.715599060058494</c:v>
                </c:pt>
                <c:pt idx="212">
                  <c:v>-70.494987487792898</c:v>
                </c:pt>
                <c:pt idx="213">
                  <c:v>-69.688789367675625</c:v>
                </c:pt>
                <c:pt idx="214">
                  <c:v>-69.611503601074205</c:v>
                </c:pt>
                <c:pt idx="215">
                  <c:v>-69.368103027343693</c:v>
                </c:pt>
                <c:pt idx="216">
                  <c:v>-68.907684326171804</c:v>
                </c:pt>
                <c:pt idx="217">
                  <c:v>-67.523361206054474</c:v>
                </c:pt>
                <c:pt idx="218">
                  <c:v>-65.714889526367102</c:v>
                </c:pt>
                <c:pt idx="219">
                  <c:v>-64.409225463867102</c:v>
                </c:pt>
                <c:pt idx="220">
                  <c:v>-63.351676940917898</c:v>
                </c:pt>
                <c:pt idx="221">
                  <c:v>-63.173694610595703</c:v>
                </c:pt>
                <c:pt idx="222">
                  <c:v>-63.169193267822202</c:v>
                </c:pt>
                <c:pt idx="223">
                  <c:v>-63.827102661132798</c:v>
                </c:pt>
                <c:pt idx="224">
                  <c:v>-64.597267150878906</c:v>
                </c:pt>
                <c:pt idx="225">
                  <c:v>-65.724807739257798</c:v>
                </c:pt>
                <c:pt idx="226">
                  <c:v>-67.128875732421548</c:v>
                </c:pt>
                <c:pt idx="227">
                  <c:v>-69.253829956054545</c:v>
                </c:pt>
                <c:pt idx="228">
                  <c:v>-72.229347229003906</c:v>
                </c:pt>
                <c:pt idx="229">
                  <c:v>-77.262756347656065</c:v>
                </c:pt>
                <c:pt idx="230">
                  <c:v>-81.131439208984276</c:v>
                </c:pt>
                <c:pt idx="231">
                  <c:v>-80.348503112792827</c:v>
                </c:pt>
                <c:pt idx="232">
                  <c:v>-79.492271423339801</c:v>
                </c:pt>
                <c:pt idx="233">
                  <c:v>-78.642608642578097</c:v>
                </c:pt>
                <c:pt idx="234">
                  <c:v>-80.374252319335881</c:v>
                </c:pt>
                <c:pt idx="235">
                  <c:v>-83.690826416015597</c:v>
                </c:pt>
                <c:pt idx="236">
                  <c:v>-85.78224945068348</c:v>
                </c:pt>
                <c:pt idx="237">
                  <c:v>-87.500907897949176</c:v>
                </c:pt>
                <c:pt idx="238">
                  <c:v>-80.321281433105398</c:v>
                </c:pt>
                <c:pt idx="239">
                  <c:v>-76.623634338378906</c:v>
                </c:pt>
                <c:pt idx="240">
                  <c:v>-74.654724121093679</c:v>
                </c:pt>
                <c:pt idx="241">
                  <c:v>-72.273170471191406</c:v>
                </c:pt>
                <c:pt idx="242">
                  <c:v>-69.215393066406179</c:v>
                </c:pt>
                <c:pt idx="243">
                  <c:v>-61.980781555175703</c:v>
                </c:pt>
                <c:pt idx="244">
                  <c:v>-55.594470977783203</c:v>
                </c:pt>
                <c:pt idx="245">
                  <c:v>-50.005584716796797</c:v>
                </c:pt>
                <c:pt idx="246">
                  <c:v>-45.852382659912053</c:v>
                </c:pt>
                <c:pt idx="247">
                  <c:v>-42.759963989257798</c:v>
                </c:pt>
                <c:pt idx="248">
                  <c:v>-40.401268005370987</c:v>
                </c:pt>
                <c:pt idx="249">
                  <c:v>-39.163314819335902</c:v>
                </c:pt>
                <c:pt idx="250">
                  <c:v>-38.169044494628899</c:v>
                </c:pt>
                <c:pt idx="251">
                  <c:v>-37.995689392089801</c:v>
                </c:pt>
                <c:pt idx="252">
                  <c:v>-37.849113464355398</c:v>
                </c:pt>
                <c:pt idx="253">
                  <c:v>-37.852523803710888</c:v>
                </c:pt>
                <c:pt idx="254">
                  <c:v>-37.904361724853487</c:v>
                </c:pt>
                <c:pt idx="255">
                  <c:v>-38.088188171386697</c:v>
                </c:pt>
                <c:pt idx="256">
                  <c:v>-38.596366882324197</c:v>
                </c:pt>
                <c:pt idx="257">
                  <c:v>-39.654899597167848</c:v>
                </c:pt>
                <c:pt idx="258">
                  <c:v>-41.343387603759638</c:v>
                </c:pt>
                <c:pt idx="259">
                  <c:v>-43.987552642822202</c:v>
                </c:pt>
                <c:pt idx="260">
                  <c:v>-47.294807434082003</c:v>
                </c:pt>
                <c:pt idx="261">
                  <c:v>-52.276157379150298</c:v>
                </c:pt>
                <c:pt idx="262">
                  <c:v>-57.018894195556548</c:v>
                </c:pt>
                <c:pt idx="263">
                  <c:v>-64.741485595703097</c:v>
                </c:pt>
                <c:pt idx="264">
                  <c:v>-68.404067993164006</c:v>
                </c:pt>
                <c:pt idx="265">
                  <c:v>-73.058509826660028</c:v>
                </c:pt>
                <c:pt idx="266">
                  <c:v>-75.438674926757798</c:v>
                </c:pt>
                <c:pt idx="267">
                  <c:v>-78.637924194335895</c:v>
                </c:pt>
                <c:pt idx="268">
                  <c:v>-83.215766906738196</c:v>
                </c:pt>
                <c:pt idx="269">
                  <c:v>-86.022064208984276</c:v>
                </c:pt>
                <c:pt idx="270">
                  <c:v>-81.712165832519446</c:v>
                </c:pt>
                <c:pt idx="271">
                  <c:v>-79.211509704589801</c:v>
                </c:pt>
                <c:pt idx="272">
                  <c:v>-77.581504821777301</c:v>
                </c:pt>
                <c:pt idx="273">
                  <c:v>-77.493354797363196</c:v>
                </c:pt>
                <c:pt idx="274">
                  <c:v>-78.240348815917898</c:v>
                </c:pt>
                <c:pt idx="275">
                  <c:v>-77.904914855957003</c:v>
                </c:pt>
                <c:pt idx="276">
                  <c:v>-77.274406433105398</c:v>
                </c:pt>
                <c:pt idx="277">
                  <c:v>-73.310050964355398</c:v>
                </c:pt>
                <c:pt idx="278">
                  <c:v>-70.393157958984276</c:v>
                </c:pt>
                <c:pt idx="279">
                  <c:v>-68.360847473144446</c:v>
                </c:pt>
                <c:pt idx="280">
                  <c:v>-66.77400970458973</c:v>
                </c:pt>
                <c:pt idx="281">
                  <c:v>-65.672088623046676</c:v>
                </c:pt>
                <c:pt idx="282">
                  <c:v>-64.769493103027301</c:v>
                </c:pt>
                <c:pt idx="283">
                  <c:v>-64.104110717773381</c:v>
                </c:pt>
                <c:pt idx="284">
                  <c:v>-63.7892456054687</c:v>
                </c:pt>
                <c:pt idx="285">
                  <c:v>-63.85903167724593</c:v>
                </c:pt>
                <c:pt idx="286">
                  <c:v>-64.543319702148395</c:v>
                </c:pt>
                <c:pt idx="287">
                  <c:v>-65.792274475097599</c:v>
                </c:pt>
                <c:pt idx="288">
                  <c:v>-67.48146820068348</c:v>
                </c:pt>
                <c:pt idx="289">
                  <c:v>-69.696052551269446</c:v>
                </c:pt>
                <c:pt idx="290">
                  <c:v>-70.476860046386676</c:v>
                </c:pt>
                <c:pt idx="291">
                  <c:v>-70.984367370605398</c:v>
                </c:pt>
                <c:pt idx="292">
                  <c:v>-71.280960083007798</c:v>
                </c:pt>
                <c:pt idx="293">
                  <c:v>-71.759582519531065</c:v>
                </c:pt>
                <c:pt idx="294">
                  <c:v>-73.616615295410099</c:v>
                </c:pt>
                <c:pt idx="295">
                  <c:v>-75.832756042480256</c:v>
                </c:pt>
                <c:pt idx="296">
                  <c:v>-78.256698608398395</c:v>
                </c:pt>
                <c:pt idx="297">
                  <c:v>-79.128875732421548</c:v>
                </c:pt>
                <c:pt idx="298">
                  <c:v>-77.067779541015597</c:v>
                </c:pt>
                <c:pt idx="299">
                  <c:v>-75.038085937499872</c:v>
                </c:pt>
                <c:pt idx="300">
                  <c:v>-73.142875671386676</c:v>
                </c:pt>
                <c:pt idx="301">
                  <c:v>-71.664749145507798</c:v>
                </c:pt>
                <c:pt idx="302">
                  <c:v>-70.434326171875</c:v>
                </c:pt>
                <c:pt idx="303">
                  <c:v>-70.027168273925696</c:v>
                </c:pt>
                <c:pt idx="304">
                  <c:v>-69.79659271240223</c:v>
                </c:pt>
                <c:pt idx="305">
                  <c:v>-71.113494873046776</c:v>
                </c:pt>
                <c:pt idx="306">
                  <c:v>-72.853172302245895</c:v>
                </c:pt>
                <c:pt idx="307">
                  <c:v>-76.107513427734304</c:v>
                </c:pt>
                <c:pt idx="308">
                  <c:v>-80.242286682128906</c:v>
                </c:pt>
                <c:pt idx="309">
                  <c:v>-81.872673034667827</c:v>
                </c:pt>
                <c:pt idx="310">
                  <c:v>-82.966346740722599</c:v>
                </c:pt>
                <c:pt idx="311">
                  <c:v>-82.554054260253906</c:v>
                </c:pt>
                <c:pt idx="312">
                  <c:v>-82.275794982910099</c:v>
                </c:pt>
                <c:pt idx="313">
                  <c:v>-82.124305725097599</c:v>
                </c:pt>
                <c:pt idx="314">
                  <c:v>-82.17140960693348</c:v>
                </c:pt>
                <c:pt idx="315">
                  <c:v>-82.338836669921776</c:v>
                </c:pt>
                <c:pt idx="316">
                  <c:v>-84.059066772460795</c:v>
                </c:pt>
                <c:pt idx="317">
                  <c:v>-86.913642883300696</c:v>
                </c:pt>
                <c:pt idx="318">
                  <c:v>-91.032272338867045</c:v>
                </c:pt>
                <c:pt idx="319">
                  <c:v>-97.731109619140597</c:v>
                </c:pt>
                <c:pt idx="320">
                  <c:v>-85.747550964355398</c:v>
                </c:pt>
                <c:pt idx="321">
                  <c:v>-80.453735351562429</c:v>
                </c:pt>
                <c:pt idx="322">
                  <c:v>-75.852996826171676</c:v>
                </c:pt>
                <c:pt idx="323">
                  <c:v>-72.478279113769375</c:v>
                </c:pt>
                <c:pt idx="324">
                  <c:v>-69.433906555175696</c:v>
                </c:pt>
                <c:pt idx="325">
                  <c:v>-67.266319274902301</c:v>
                </c:pt>
                <c:pt idx="326">
                  <c:v>-65.618942260742102</c:v>
                </c:pt>
                <c:pt idx="327">
                  <c:v>-64.675559997558395</c:v>
                </c:pt>
                <c:pt idx="328">
                  <c:v>-64.129203796386676</c:v>
                </c:pt>
                <c:pt idx="329">
                  <c:v>-63.953163146972599</c:v>
                </c:pt>
                <c:pt idx="330">
                  <c:v>-63.916938781738203</c:v>
                </c:pt>
                <c:pt idx="331">
                  <c:v>-63.936061859130803</c:v>
                </c:pt>
                <c:pt idx="332">
                  <c:v>-63.965007781982393</c:v>
                </c:pt>
                <c:pt idx="333">
                  <c:v>-64.388938903808395</c:v>
                </c:pt>
                <c:pt idx="334">
                  <c:v>-64.944419860839801</c:v>
                </c:pt>
                <c:pt idx="335">
                  <c:v>-66.380447387695227</c:v>
                </c:pt>
                <c:pt idx="336">
                  <c:v>-68.2113037109375</c:v>
                </c:pt>
                <c:pt idx="337">
                  <c:v>-70.9573974609375</c:v>
                </c:pt>
                <c:pt idx="338">
                  <c:v>-74.333221435546804</c:v>
                </c:pt>
                <c:pt idx="339">
                  <c:v>-78.239067077636676</c:v>
                </c:pt>
                <c:pt idx="340">
                  <c:v>-82.480171203613196</c:v>
                </c:pt>
                <c:pt idx="341">
                  <c:v>-86.461502075195298</c:v>
                </c:pt>
                <c:pt idx="342">
                  <c:v>-90.000015258789006</c:v>
                </c:pt>
                <c:pt idx="343">
                  <c:v>-93.31417083740223</c:v>
                </c:pt>
                <c:pt idx="344">
                  <c:v>-93.22035980224598</c:v>
                </c:pt>
                <c:pt idx="345">
                  <c:v>-92.185882568359176</c:v>
                </c:pt>
                <c:pt idx="346">
                  <c:v>-89.484420776367102</c:v>
                </c:pt>
                <c:pt idx="347">
                  <c:v>-87.395881652831875</c:v>
                </c:pt>
                <c:pt idx="348">
                  <c:v>-86.259727478027301</c:v>
                </c:pt>
                <c:pt idx="349">
                  <c:v>-85.407958984375</c:v>
                </c:pt>
                <c:pt idx="350">
                  <c:v>-85.177375793456818</c:v>
                </c:pt>
                <c:pt idx="351">
                  <c:v>-85.081092834472528</c:v>
                </c:pt>
                <c:pt idx="352">
                  <c:v>-85.23024749755848</c:v>
                </c:pt>
                <c:pt idx="353">
                  <c:v>-85.486869812011676</c:v>
                </c:pt>
                <c:pt idx="354">
                  <c:v>-85.868629455566406</c:v>
                </c:pt>
                <c:pt idx="355">
                  <c:v>-86.151107788085881</c:v>
                </c:pt>
                <c:pt idx="356">
                  <c:v>-86.369461059570298</c:v>
                </c:pt>
                <c:pt idx="357">
                  <c:v>-85.992782592773295</c:v>
                </c:pt>
                <c:pt idx="358">
                  <c:v>-85.452819824218693</c:v>
                </c:pt>
                <c:pt idx="359">
                  <c:v>-84.795249938964801</c:v>
                </c:pt>
                <c:pt idx="360">
                  <c:v>-84.18349456787098</c:v>
                </c:pt>
                <c:pt idx="361">
                  <c:v>-84.184410095214801</c:v>
                </c:pt>
                <c:pt idx="362">
                  <c:v>-84.282394409179602</c:v>
                </c:pt>
                <c:pt idx="363">
                  <c:v>-84.903770446777301</c:v>
                </c:pt>
                <c:pt idx="364">
                  <c:v>-85.547164916992102</c:v>
                </c:pt>
                <c:pt idx="365">
                  <c:v>-86.176719665527301</c:v>
                </c:pt>
                <c:pt idx="366">
                  <c:v>-86.654693603515597</c:v>
                </c:pt>
                <c:pt idx="367">
                  <c:v>-86.891578674316406</c:v>
                </c:pt>
                <c:pt idx="368">
                  <c:v>-87.293510437011705</c:v>
                </c:pt>
                <c:pt idx="369">
                  <c:v>-87.841865539550696</c:v>
                </c:pt>
                <c:pt idx="370">
                  <c:v>-88.670883178710795</c:v>
                </c:pt>
                <c:pt idx="371">
                  <c:v>-89.701911926269503</c:v>
                </c:pt>
                <c:pt idx="372">
                  <c:v>-91.090515136718679</c:v>
                </c:pt>
                <c:pt idx="373">
                  <c:v>-92.794075012207003</c:v>
                </c:pt>
                <c:pt idx="374">
                  <c:v>-95.416259765625</c:v>
                </c:pt>
                <c:pt idx="375">
                  <c:v>-99.066864013671776</c:v>
                </c:pt>
                <c:pt idx="376">
                  <c:v>-103.497383117675</c:v>
                </c:pt>
                <c:pt idx="377">
                  <c:v>-108.451362609863</c:v>
                </c:pt>
                <c:pt idx="378">
                  <c:v>-105.24512481689401</c:v>
                </c:pt>
                <c:pt idx="379">
                  <c:v>-102.681640625</c:v>
                </c:pt>
                <c:pt idx="380">
                  <c:v>-100.427268981933</c:v>
                </c:pt>
                <c:pt idx="381">
                  <c:v>-99.540901184082003</c:v>
                </c:pt>
                <c:pt idx="382">
                  <c:v>-99.563201904296804</c:v>
                </c:pt>
                <c:pt idx="383">
                  <c:v>-101.861022949218</c:v>
                </c:pt>
                <c:pt idx="384">
                  <c:v>-107.17177581787099</c:v>
                </c:pt>
                <c:pt idx="385">
                  <c:v>-107.330101013183</c:v>
                </c:pt>
                <c:pt idx="386">
                  <c:v>-105.76506042480401</c:v>
                </c:pt>
                <c:pt idx="387">
                  <c:v>-102.497062683105</c:v>
                </c:pt>
                <c:pt idx="388">
                  <c:v>-100.13916015625</c:v>
                </c:pt>
                <c:pt idx="389">
                  <c:v>-99.585426330566293</c:v>
                </c:pt>
                <c:pt idx="390">
                  <c:v>-99.039657592773381</c:v>
                </c:pt>
                <c:pt idx="391">
                  <c:v>-98.433853149414006</c:v>
                </c:pt>
                <c:pt idx="392">
                  <c:v>-98.005935668945298</c:v>
                </c:pt>
                <c:pt idx="393">
                  <c:v>-97.860610961914006</c:v>
                </c:pt>
                <c:pt idx="394">
                  <c:v>-98.288787841796676</c:v>
                </c:pt>
                <c:pt idx="395">
                  <c:v>-99.452468872070227</c:v>
                </c:pt>
                <c:pt idx="396">
                  <c:v>-100.76177978515599</c:v>
                </c:pt>
                <c:pt idx="397">
                  <c:v>-102.277870178222</c:v>
                </c:pt>
                <c:pt idx="398">
                  <c:v>-101.48552703857401</c:v>
                </c:pt>
                <c:pt idx="399">
                  <c:v>-100.083137512207</c:v>
                </c:pt>
                <c:pt idx="400">
                  <c:v>-97.458427429199205</c:v>
                </c:pt>
                <c:pt idx="401">
                  <c:v>-95.300872802734119</c:v>
                </c:pt>
                <c:pt idx="402">
                  <c:v>-93.197990417480327</c:v>
                </c:pt>
                <c:pt idx="403">
                  <c:v>-91.575942993163892</c:v>
                </c:pt>
                <c:pt idx="404">
                  <c:v>-90.538879394531065</c:v>
                </c:pt>
                <c:pt idx="405">
                  <c:v>-89.811332702636591</c:v>
                </c:pt>
                <c:pt idx="406">
                  <c:v>-89.603141784667898</c:v>
                </c:pt>
                <c:pt idx="407">
                  <c:v>-89.545715332031065</c:v>
                </c:pt>
                <c:pt idx="408">
                  <c:v>-89.686065673828097</c:v>
                </c:pt>
                <c:pt idx="409">
                  <c:v>-89.930435180664006</c:v>
                </c:pt>
                <c:pt idx="410">
                  <c:v>-90.263595581054602</c:v>
                </c:pt>
                <c:pt idx="411">
                  <c:v>-91.007575988769503</c:v>
                </c:pt>
                <c:pt idx="412">
                  <c:v>-92.014579772949205</c:v>
                </c:pt>
                <c:pt idx="413">
                  <c:v>-93.805038452148295</c:v>
                </c:pt>
                <c:pt idx="414">
                  <c:v>-96.236312866210881</c:v>
                </c:pt>
                <c:pt idx="415">
                  <c:v>-99.333518981933494</c:v>
                </c:pt>
                <c:pt idx="416">
                  <c:v>-103.863479614257</c:v>
                </c:pt>
                <c:pt idx="417">
                  <c:v>-108.190048217773</c:v>
                </c:pt>
                <c:pt idx="418">
                  <c:v>-114.653717041015</c:v>
                </c:pt>
                <c:pt idx="419">
                  <c:v>-117.99664306640599</c:v>
                </c:pt>
                <c:pt idx="420">
                  <c:v>-118.62586975097599</c:v>
                </c:pt>
                <c:pt idx="421">
                  <c:v>-114.41390228271401</c:v>
                </c:pt>
                <c:pt idx="422">
                  <c:v>-111.581787109375</c:v>
                </c:pt>
                <c:pt idx="423">
                  <c:v>-109.44383239746</c:v>
                </c:pt>
                <c:pt idx="424">
                  <c:v>-108.02096557617099</c:v>
                </c:pt>
                <c:pt idx="425">
                  <c:v>-106.936805725097</c:v>
                </c:pt>
                <c:pt idx="426">
                  <c:v>-106.17294311523401</c:v>
                </c:pt>
                <c:pt idx="427">
                  <c:v>-105.52097320556599</c:v>
                </c:pt>
                <c:pt idx="428">
                  <c:v>-105.184326171875</c:v>
                </c:pt>
                <c:pt idx="429">
                  <c:v>-104.904335021972</c:v>
                </c:pt>
                <c:pt idx="430">
                  <c:v>-104.97844696044901</c:v>
                </c:pt>
                <c:pt idx="431">
                  <c:v>-105.09861755371</c:v>
                </c:pt>
                <c:pt idx="432">
                  <c:v>-105.410919189453</c:v>
                </c:pt>
                <c:pt idx="433">
                  <c:v>-105.69113159179599</c:v>
                </c:pt>
                <c:pt idx="434">
                  <c:v>-105.89071655273401</c:v>
                </c:pt>
                <c:pt idx="435">
                  <c:v>-105.962585449218</c:v>
                </c:pt>
                <c:pt idx="436">
                  <c:v>-105.886268615722</c:v>
                </c:pt>
                <c:pt idx="437">
                  <c:v>-105.895362854003</c:v>
                </c:pt>
                <c:pt idx="438">
                  <c:v>-105.960311889648</c:v>
                </c:pt>
                <c:pt idx="439">
                  <c:v>-106.42106628417901</c:v>
                </c:pt>
                <c:pt idx="440">
                  <c:v>-107.05840301513599</c:v>
                </c:pt>
                <c:pt idx="441">
                  <c:v>-107.806266784667</c:v>
                </c:pt>
                <c:pt idx="442">
                  <c:v>-108.624336242675</c:v>
                </c:pt>
                <c:pt idx="443">
                  <c:v>-108.76666259765599</c:v>
                </c:pt>
                <c:pt idx="444">
                  <c:v>-108.906455993652</c:v>
                </c:pt>
                <c:pt idx="445">
                  <c:v>-109.02010345458901</c:v>
                </c:pt>
                <c:pt idx="446">
                  <c:v>-109.251647949218</c:v>
                </c:pt>
                <c:pt idx="447">
                  <c:v>-109.796615600585</c:v>
                </c:pt>
                <c:pt idx="448">
                  <c:v>-110.42218017578099</c:v>
                </c:pt>
                <c:pt idx="449">
                  <c:v>-111.16217803955</c:v>
                </c:pt>
                <c:pt idx="450">
                  <c:v>-111.853477478027</c:v>
                </c:pt>
                <c:pt idx="451">
                  <c:v>-112.50396728515599</c:v>
                </c:pt>
                <c:pt idx="452">
                  <c:v>-112.94145965576099</c:v>
                </c:pt>
                <c:pt idx="453">
                  <c:v>-113.28102111816401</c:v>
                </c:pt>
                <c:pt idx="454">
                  <c:v>-113.68936920166</c:v>
                </c:pt>
                <c:pt idx="455">
                  <c:v>-114.129791259765</c:v>
                </c:pt>
                <c:pt idx="456">
                  <c:v>-114.407272338867</c:v>
                </c:pt>
                <c:pt idx="457">
                  <c:v>-114.607788085937</c:v>
                </c:pt>
                <c:pt idx="458">
                  <c:v>-114.12587738037099</c:v>
                </c:pt>
                <c:pt idx="459">
                  <c:v>-113.65470886230401</c:v>
                </c:pt>
                <c:pt idx="460">
                  <c:v>-113.163436889648</c:v>
                </c:pt>
                <c:pt idx="461">
                  <c:v>-112.960800170898</c:v>
                </c:pt>
                <c:pt idx="462">
                  <c:v>-113.21050262451099</c:v>
                </c:pt>
                <c:pt idx="463">
                  <c:v>-114.00542449951099</c:v>
                </c:pt>
                <c:pt idx="464">
                  <c:v>-115.49176025390599</c:v>
                </c:pt>
                <c:pt idx="465">
                  <c:v>-118.298469543457</c:v>
                </c:pt>
                <c:pt idx="466">
                  <c:v>-123.479652404785</c:v>
                </c:pt>
                <c:pt idx="467">
                  <c:v>-122.543617248535</c:v>
                </c:pt>
                <c:pt idx="468">
                  <c:v>-120.033554077148</c:v>
                </c:pt>
                <c:pt idx="469">
                  <c:v>-116.533958435058</c:v>
                </c:pt>
                <c:pt idx="470">
                  <c:v>-114.04579925537099</c:v>
                </c:pt>
                <c:pt idx="471">
                  <c:v>-113.564765930175</c:v>
                </c:pt>
                <c:pt idx="472">
                  <c:v>-113.239768981933</c:v>
                </c:pt>
                <c:pt idx="473">
                  <c:v>-113.486083984375</c:v>
                </c:pt>
                <c:pt idx="474">
                  <c:v>-113.66716003417901</c:v>
                </c:pt>
                <c:pt idx="475">
                  <c:v>-113.701126098632</c:v>
                </c:pt>
                <c:pt idx="476">
                  <c:v>-114.039825439453</c:v>
                </c:pt>
                <c:pt idx="477">
                  <c:v>-114.77651214599599</c:v>
                </c:pt>
                <c:pt idx="478">
                  <c:v>-116.469581604003</c:v>
                </c:pt>
                <c:pt idx="479">
                  <c:v>-119.41444396972599</c:v>
                </c:pt>
                <c:pt idx="480">
                  <c:v>-122.89662170410099</c:v>
                </c:pt>
                <c:pt idx="481">
                  <c:v>-128.14532470703099</c:v>
                </c:pt>
                <c:pt idx="482">
                  <c:v>-124.850685119628</c:v>
                </c:pt>
                <c:pt idx="483">
                  <c:v>-121.64763641357401</c:v>
                </c:pt>
                <c:pt idx="484">
                  <c:v>-120.477882385253</c:v>
                </c:pt>
                <c:pt idx="485">
                  <c:v>-119.596061706542</c:v>
                </c:pt>
                <c:pt idx="486">
                  <c:v>-119.663032531738</c:v>
                </c:pt>
                <c:pt idx="487">
                  <c:v>-119.569694519042</c:v>
                </c:pt>
                <c:pt idx="488">
                  <c:v>-119.077949523925</c:v>
                </c:pt>
                <c:pt idx="489">
                  <c:v>-118.40283966064401</c:v>
                </c:pt>
                <c:pt idx="490">
                  <c:v>-117.508186340332</c:v>
                </c:pt>
                <c:pt idx="491">
                  <c:v>-116.895469665527</c:v>
                </c:pt>
                <c:pt idx="492">
                  <c:v>-116.477882385253</c:v>
                </c:pt>
                <c:pt idx="493">
                  <c:v>-116.517578125</c:v>
                </c:pt>
                <c:pt idx="494">
                  <c:v>-116.766067504882</c:v>
                </c:pt>
                <c:pt idx="495">
                  <c:v>-117.48193359375</c:v>
                </c:pt>
                <c:pt idx="496">
                  <c:v>-118.37435150146401</c:v>
                </c:pt>
                <c:pt idx="497">
                  <c:v>-119.31541442871</c:v>
                </c:pt>
                <c:pt idx="498">
                  <c:v>-120.341667175292</c:v>
                </c:pt>
                <c:pt idx="499">
                  <c:v>-121.21913146972599</c:v>
                </c:pt>
                <c:pt idx="500">
                  <c:v>-122.27816772460901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A6D-0042-9D15-0D308AF36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7081184"/>
        <c:axId val="1137084016"/>
      </c:scatterChart>
      <c:valAx>
        <c:axId val="1137081184"/>
        <c:scaling>
          <c:orientation val="minMax"/>
          <c:max val="200"/>
          <c:min val="-200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tint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37084016"/>
        <c:crossesAt val="-140"/>
        <c:crossBetween val="midCat"/>
        <c:majorUnit val="50"/>
        <c:minorUnit val="25"/>
      </c:valAx>
      <c:valAx>
        <c:axId val="1137084016"/>
        <c:scaling>
          <c:orientation val="minMax"/>
          <c:max val="-20"/>
          <c:min val="-12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37081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419161006077105"/>
          <c:y val="3.1251885967084302E-2"/>
          <c:w val="0.24084504041500701"/>
          <c:h val="0.357095531717205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776183798942902E-2"/>
          <c:y val="2.9785431750608601E-2"/>
          <c:w val="0.93106863696832398"/>
          <c:h val="0.90300691286828605"/>
        </c:manualLayout>
      </c:layout>
      <c:scatterChart>
        <c:scatterStyle val="smoothMarker"/>
        <c:varyColors val="0"/>
        <c:ser>
          <c:idx val="1"/>
          <c:order val="0"/>
          <c:tx>
            <c:v>开环状态</c:v>
          </c:tx>
          <c:spPr>
            <a:ln w="28575">
              <a:solidFill>
                <a:srgbClr val="FF32F3"/>
              </a:solidFill>
            </a:ln>
          </c:spPr>
          <c:marker>
            <c:symbol val="none"/>
          </c:marker>
          <c:dLbls>
            <c:dLbl>
              <c:idx val="172"/>
              <c:layout>
                <c:manualLayout>
                  <c:x val="-1.3333087786807999E-2"/>
                  <c:y val="-5.464218457753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E3-5A41-8BC9-BF50291B35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Times New Roman" pitchFamily="18" charset="0"/>
                    <a:ea typeface="PMingLiU-ExtB" pitchFamily="18" charset="-120"/>
                    <a:cs typeface="Times New Roman" pitchFamily="18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Sheet1!$H:$H</c:f>
              <c:numCache>
                <c:formatCode>General</c:formatCode>
                <c:ptCount val="1048576"/>
                <c:pt idx="0">
                  <c:v>-252.09999999403951</c:v>
                </c:pt>
                <c:pt idx="1">
                  <c:v>-251.09999999403951</c:v>
                </c:pt>
                <c:pt idx="2">
                  <c:v>-250.09999999403951</c:v>
                </c:pt>
                <c:pt idx="3">
                  <c:v>-249.09999999403951</c:v>
                </c:pt>
                <c:pt idx="4">
                  <c:v>-248.09999999403951</c:v>
                </c:pt>
                <c:pt idx="5">
                  <c:v>-247.09999999403951</c:v>
                </c:pt>
                <c:pt idx="6">
                  <c:v>-246.09999999403951</c:v>
                </c:pt>
                <c:pt idx="7">
                  <c:v>-245.09999999403951</c:v>
                </c:pt>
                <c:pt idx="8">
                  <c:v>-244.09999999403951</c:v>
                </c:pt>
                <c:pt idx="9">
                  <c:v>-243.09999999403951</c:v>
                </c:pt>
                <c:pt idx="10">
                  <c:v>-242.09999999403951</c:v>
                </c:pt>
                <c:pt idx="11">
                  <c:v>-241.09999999403951</c:v>
                </c:pt>
                <c:pt idx="12">
                  <c:v>-240.09999999403951</c:v>
                </c:pt>
                <c:pt idx="13">
                  <c:v>-239.09999999403951</c:v>
                </c:pt>
                <c:pt idx="14">
                  <c:v>-238.09999999403951</c:v>
                </c:pt>
                <c:pt idx="15">
                  <c:v>-237.09999999403951</c:v>
                </c:pt>
                <c:pt idx="16">
                  <c:v>-236.09999999403951</c:v>
                </c:pt>
                <c:pt idx="17">
                  <c:v>-235.09999999403951</c:v>
                </c:pt>
                <c:pt idx="18">
                  <c:v>-234.09999999403951</c:v>
                </c:pt>
                <c:pt idx="19">
                  <c:v>-233.09999999403951</c:v>
                </c:pt>
                <c:pt idx="20">
                  <c:v>-232.09999999403951</c:v>
                </c:pt>
                <c:pt idx="21">
                  <c:v>-231.09999999403951</c:v>
                </c:pt>
                <c:pt idx="22">
                  <c:v>-230.09999999403951</c:v>
                </c:pt>
                <c:pt idx="23">
                  <c:v>-229.09999999403951</c:v>
                </c:pt>
                <c:pt idx="24">
                  <c:v>-228.09999999403951</c:v>
                </c:pt>
                <c:pt idx="25">
                  <c:v>-227.09999999403951</c:v>
                </c:pt>
                <c:pt idx="26">
                  <c:v>-226.09999999403951</c:v>
                </c:pt>
                <c:pt idx="27">
                  <c:v>-225.09999999403951</c:v>
                </c:pt>
                <c:pt idx="28">
                  <c:v>-224.09999999403951</c:v>
                </c:pt>
                <c:pt idx="29">
                  <c:v>-223.09999999403951</c:v>
                </c:pt>
                <c:pt idx="30">
                  <c:v>-222.09999999403951</c:v>
                </c:pt>
                <c:pt idx="31">
                  <c:v>-221.09999999403951</c:v>
                </c:pt>
                <c:pt idx="32">
                  <c:v>-220.09999999403951</c:v>
                </c:pt>
                <c:pt idx="33">
                  <c:v>-219.09999999403951</c:v>
                </c:pt>
                <c:pt idx="34">
                  <c:v>-218.09999999403951</c:v>
                </c:pt>
                <c:pt idx="35">
                  <c:v>-217.09999999403951</c:v>
                </c:pt>
                <c:pt idx="36">
                  <c:v>-216.09999999403951</c:v>
                </c:pt>
                <c:pt idx="37">
                  <c:v>-215.09999999403951</c:v>
                </c:pt>
                <c:pt idx="38">
                  <c:v>-214.09999999403951</c:v>
                </c:pt>
                <c:pt idx="39">
                  <c:v>-213.09999999403951</c:v>
                </c:pt>
                <c:pt idx="40">
                  <c:v>-212.09999999403951</c:v>
                </c:pt>
                <c:pt idx="41">
                  <c:v>-211.09999999403951</c:v>
                </c:pt>
                <c:pt idx="42">
                  <c:v>-210.09999999403951</c:v>
                </c:pt>
                <c:pt idx="43">
                  <c:v>-209.09999999403951</c:v>
                </c:pt>
                <c:pt idx="44">
                  <c:v>-208.09999999403951</c:v>
                </c:pt>
                <c:pt idx="45">
                  <c:v>-207.09999999403951</c:v>
                </c:pt>
                <c:pt idx="46">
                  <c:v>-206.09999999403951</c:v>
                </c:pt>
                <c:pt idx="47">
                  <c:v>-205.09999999403951</c:v>
                </c:pt>
                <c:pt idx="48">
                  <c:v>-204.09999999403951</c:v>
                </c:pt>
                <c:pt idx="49">
                  <c:v>-203.09999999403951</c:v>
                </c:pt>
                <c:pt idx="50">
                  <c:v>-202.09999999403951</c:v>
                </c:pt>
                <c:pt idx="51">
                  <c:v>-201.09999999403951</c:v>
                </c:pt>
                <c:pt idx="52">
                  <c:v>-200.09999999403951</c:v>
                </c:pt>
                <c:pt idx="53">
                  <c:v>-199.09999999403951</c:v>
                </c:pt>
                <c:pt idx="54">
                  <c:v>-198.09999999403951</c:v>
                </c:pt>
                <c:pt idx="55">
                  <c:v>-197.09999999403951</c:v>
                </c:pt>
                <c:pt idx="56">
                  <c:v>-196.09999999403951</c:v>
                </c:pt>
                <c:pt idx="57">
                  <c:v>-195.09999999403951</c:v>
                </c:pt>
                <c:pt idx="58">
                  <c:v>-194.09999999403951</c:v>
                </c:pt>
                <c:pt idx="59">
                  <c:v>-193.09999999403951</c:v>
                </c:pt>
                <c:pt idx="60">
                  <c:v>-192.09999999403951</c:v>
                </c:pt>
                <c:pt idx="61">
                  <c:v>-191.09999999403951</c:v>
                </c:pt>
                <c:pt idx="62">
                  <c:v>-190.09999999403951</c:v>
                </c:pt>
                <c:pt idx="63">
                  <c:v>-189.09999999403951</c:v>
                </c:pt>
                <c:pt idx="64">
                  <c:v>-188.09999999403951</c:v>
                </c:pt>
                <c:pt idx="65">
                  <c:v>-187.09999999403951</c:v>
                </c:pt>
                <c:pt idx="66">
                  <c:v>-186.09999999403951</c:v>
                </c:pt>
                <c:pt idx="67">
                  <c:v>-185.09999999403951</c:v>
                </c:pt>
                <c:pt idx="68">
                  <c:v>-184.09999999403951</c:v>
                </c:pt>
                <c:pt idx="69">
                  <c:v>-183.09999999403951</c:v>
                </c:pt>
                <c:pt idx="70">
                  <c:v>-182.09999999403951</c:v>
                </c:pt>
                <c:pt idx="71">
                  <c:v>-181.09999999403951</c:v>
                </c:pt>
                <c:pt idx="72">
                  <c:v>-180.09999999403951</c:v>
                </c:pt>
                <c:pt idx="73">
                  <c:v>-179.09999999403951</c:v>
                </c:pt>
                <c:pt idx="74">
                  <c:v>-178.09999999403951</c:v>
                </c:pt>
                <c:pt idx="75">
                  <c:v>-177.09999999403951</c:v>
                </c:pt>
                <c:pt idx="76">
                  <c:v>-176.09999999403951</c:v>
                </c:pt>
                <c:pt idx="77">
                  <c:v>-175.09999999403951</c:v>
                </c:pt>
                <c:pt idx="78">
                  <c:v>-174.09999999403951</c:v>
                </c:pt>
                <c:pt idx="79">
                  <c:v>-173.09999999403951</c:v>
                </c:pt>
                <c:pt idx="80">
                  <c:v>-172.09999999403951</c:v>
                </c:pt>
                <c:pt idx="81">
                  <c:v>-171.09999999403951</c:v>
                </c:pt>
                <c:pt idx="82">
                  <c:v>-170.09999999403951</c:v>
                </c:pt>
                <c:pt idx="83">
                  <c:v>-169.09999999403951</c:v>
                </c:pt>
                <c:pt idx="84">
                  <c:v>-168.09999999403951</c:v>
                </c:pt>
                <c:pt idx="85">
                  <c:v>-167.09999999403951</c:v>
                </c:pt>
                <c:pt idx="86">
                  <c:v>-166.09999999403951</c:v>
                </c:pt>
                <c:pt idx="87">
                  <c:v>-165.09999999403951</c:v>
                </c:pt>
                <c:pt idx="88">
                  <c:v>-164.09999999403951</c:v>
                </c:pt>
                <c:pt idx="89">
                  <c:v>-163.09999999403951</c:v>
                </c:pt>
                <c:pt idx="90">
                  <c:v>-162.09999999403951</c:v>
                </c:pt>
                <c:pt idx="91">
                  <c:v>-161.09999999403951</c:v>
                </c:pt>
                <c:pt idx="92">
                  <c:v>-160.09999999403951</c:v>
                </c:pt>
                <c:pt idx="93">
                  <c:v>-159.09999999403951</c:v>
                </c:pt>
                <c:pt idx="94">
                  <c:v>-158.09999999403951</c:v>
                </c:pt>
                <c:pt idx="95">
                  <c:v>-157.09999999403951</c:v>
                </c:pt>
                <c:pt idx="96">
                  <c:v>-156.09999999403951</c:v>
                </c:pt>
                <c:pt idx="97">
                  <c:v>-155.09999999403951</c:v>
                </c:pt>
                <c:pt idx="98">
                  <c:v>-154.09999999403951</c:v>
                </c:pt>
                <c:pt idx="99">
                  <c:v>-153.09999999403951</c:v>
                </c:pt>
                <c:pt idx="100">
                  <c:v>-152.09999999403951</c:v>
                </c:pt>
                <c:pt idx="101">
                  <c:v>-151.09999999403951</c:v>
                </c:pt>
                <c:pt idx="102">
                  <c:v>-150.09999999403951</c:v>
                </c:pt>
                <c:pt idx="103">
                  <c:v>-149.09999999403951</c:v>
                </c:pt>
                <c:pt idx="104">
                  <c:v>-148.09999999403951</c:v>
                </c:pt>
                <c:pt idx="105">
                  <c:v>-147.09999999403951</c:v>
                </c:pt>
                <c:pt idx="106">
                  <c:v>-146.09999999403951</c:v>
                </c:pt>
                <c:pt idx="107">
                  <c:v>-145.09999999403951</c:v>
                </c:pt>
                <c:pt idx="108">
                  <c:v>-144.09999999403951</c:v>
                </c:pt>
                <c:pt idx="109">
                  <c:v>-143.09999999403951</c:v>
                </c:pt>
                <c:pt idx="110">
                  <c:v>-142.09999999403951</c:v>
                </c:pt>
                <c:pt idx="111">
                  <c:v>-141.09999999403951</c:v>
                </c:pt>
                <c:pt idx="112">
                  <c:v>-140.09999999403951</c:v>
                </c:pt>
                <c:pt idx="113">
                  <c:v>-139.09999999403951</c:v>
                </c:pt>
                <c:pt idx="114">
                  <c:v>-138.09999999403951</c:v>
                </c:pt>
                <c:pt idx="115">
                  <c:v>-137.09999999403951</c:v>
                </c:pt>
                <c:pt idx="116">
                  <c:v>-136.09999999403951</c:v>
                </c:pt>
                <c:pt idx="117">
                  <c:v>-135.09999999403951</c:v>
                </c:pt>
                <c:pt idx="118">
                  <c:v>-134.09999999403951</c:v>
                </c:pt>
                <c:pt idx="119">
                  <c:v>-133.09999999403951</c:v>
                </c:pt>
                <c:pt idx="120">
                  <c:v>-132.09999999403951</c:v>
                </c:pt>
                <c:pt idx="121">
                  <c:v>-131.09999999403951</c:v>
                </c:pt>
                <c:pt idx="122">
                  <c:v>-130.09999999403951</c:v>
                </c:pt>
                <c:pt idx="123">
                  <c:v>-129.09999999403951</c:v>
                </c:pt>
                <c:pt idx="124">
                  <c:v>-128.09999999403951</c:v>
                </c:pt>
                <c:pt idx="125">
                  <c:v>-127.09999999403951</c:v>
                </c:pt>
                <c:pt idx="126">
                  <c:v>-126.09999999403951</c:v>
                </c:pt>
                <c:pt idx="127">
                  <c:v>-125.09999999403951</c:v>
                </c:pt>
                <c:pt idx="128">
                  <c:v>-124.09999999403951</c:v>
                </c:pt>
                <c:pt idx="129">
                  <c:v>-123.09999999403951</c:v>
                </c:pt>
                <c:pt idx="130">
                  <c:v>-122.09999999403951</c:v>
                </c:pt>
                <c:pt idx="131">
                  <c:v>-121.09999999403951</c:v>
                </c:pt>
                <c:pt idx="132">
                  <c:v>-120.09999999403951</c:v>
                </c:pt>
                <c:pt idx="133">
                  <c:v>-119.09999999403951</c:v>
                </c:pt>
                <c:pt idx="134">
                  <c:v>-118.09999999403951</c:v>
                </c:pt>
                <c:pt idx="135">
                  <c:v>-117.09999999403951</c:v>
                </c:pt>
                <c:pt idx="136">
                  <c:v>-116.09999999403951</c:v>
                </c:pt>
                <c:pt idx="137">
                  <c:v>-115.09999999403951</c:v>
                </c:pt>
                <c:pt idx="138">
                  <c:v>-114.09999999403951</c:v>
                </c:pt>
                <c:pt idx="139">
                  <c:v>-113.09999999403951</c:v>
                </c:pt>
                <c:pt idx="140">
                  <c:v>-112.09999999403951</c:v>
                </c:pt>
                <c:pt idx="141">
                  <c:v>-111.09999999403951</c:v>
                </c:pt>
                <c:pt idx="142">
                  <c:v>-110.09999999403951</c:v>
                </c:pt>
                <c:pt idx="143">
                  <c:v>-109.09999999403951</c:v>
                </c:pt>
                <c:pt idx="144">
                  <c:v>-108.09999999403951</c:v>
                </c:pt>
                <c:pt idx="145">
                  <c:v>-107.09999999403951</c:v>
                </c:pt>
                <c:pt idx="146">
                  <c:v>-106.09999999403951</c:v>
                </c:pt>
                <c:pt idx="147">
                  <c:v>-105.09999999403951</c:v>
                </c:pt>
                <c:pt idx="148">
                  <c:v>-104.09999999403951</c:v>
                </c:pt>
                <c:pt idx="149">
                  <c:v>-103.09999999403951</c:v>
                </c:pt>
                <c:pt idx="150">
                  <c:v>-102.09999999403951</c:v>
                </c:pt>
                <c:pt idx="151">
                  <c:v>-101.09999999403951</c:v>
                </c:pt>
                <c:pt idx="152">
                  <c:v>-100.09999999403951</c:v>
                </c:pt>
                <c:pt idx="153">
                  <c:v>-99.099999994039536</c:v>
                </c:pt>
                <c:pt idx="154">
                  <c:v>-98.099999994039536</c:v>
                </c:pt>
                <c:pt idx="155">
                  <c:v>-97.099999994039536</c:v>
                </c:pt>
                <c:pt idx="156">
                  <c:v>-96.099999994039536</c:v>
                </c:pt>
                <c:pt idx="157">
                  <c:v>-95.099999994039536</c:v>
                </c:pt>
                <c:pt idx="158">
                  <c:v>-94.099999994039536</c:v>
                </c:pt>
                <c:pt idx="159">
                  <c:v>-93.099999994039536</c:v>
                </c:pt>
                <c:pt idx="160">
                  <c:v>-92.099999994039536</c:v>
                </c:pt>
                <c:pt idx="161">
                  <c:v>-91.099999994039536</c:v>
                </c:pt>
                <c:pt idx="162">
                  <c:v>-90.099999994039536</c:v>
                </c:pt>
                <c:pt idx="163">
                  <c:v>-89.099999994039536</c:v>
                </c:pt>
                <c:pt idx="164">
                  <c:v>-88.099999994039536</c:v>
                </c:pt>
                <c:pt idx="165">
                  <c:v>-87.099999994039536</c:v>
                </c:pt>
                <c:pt idx="166">
                  <c:v>-86.099999994039536</c:v>
                </c:pt>
                <c:pt idx="167">
                  <c:v>-85.099999994039536</c:v>
                </c:pt>
                <c:pt idx="168">
                  <c:v>-84.099999994039536</c:v>
                </c:pt>
                <c:pt idx="169">
                  <c:v>-83.099999994039536</c:v>
                </c:pt>
                <c:pt idx="170">
                  <c:v>-82.099999994039536</c:v>
                </c:pt>
                <c:pt idx="171">
                  <c:v>-81.099999994039536</c:v>
                </c:pt>
                <c:pt idx="172">
                  <c:v>-80.099999994039536</c:v>
                </c:pt>
                <c:pt idx="173">
                  <c:v>-79.099999994039536</c:v>
                </c:pt>
                <c:pt idx="174">
                  <c:v>-78.099999994039536</c:v>
                </c:pt>
                <c:pt idx="175">
                  <c:v>-77.099999994039536</c:v>
                </c:pt>
                <c:pt idx="176">
                  <c:v>-76.099999994039536</c:v>
                </c:pt>
                <c:pt idx="177">
                  <c:v>-75.099999994039536</c:v>
                </c:pt>
                <c:pt idx="178">
                  <c:v>-74.099999994039536</c:v>
                </c:pt>
                <c:pt idx="179">
                  <c:v>-73.099999994039536</c:v>
                </c:pt>
                <c:pt idx="180">
                  <c:v>-72.099999994039536</c:v>
                </c:pt>
                <c:pt idx="181">
                  <c:v>-71.099999994039536</c:v>
                </c:pt>
                <c:pt idx="182">
                  <c:v>-70.099999994039536</c:v>
                </c:pt>
                <c:pt idx="183">
                  <c:v>-69.099999994039536</c:v>
                </c:pt>
                <c:pt idx="184">
                  <c:v>-68.099999994039536</c:v>
                </c:pt>
                <c:pt idx="185">
                  <c:v>-67.099999994039536</c:v>
                </c:pt>
                <c:pt idx="186">
                  <c:v>-66.099999994039536</c:v>
                </c:pt>
                <c:pt idx="187">
                  <c:v>-65.099999994039536</c:v>
                </c:pt>
                <c:pt idx="188">
                  <c:v>-64.099999994039536</c:v>
                </c:pt>
                <c:pt idx="189">
                  <c:v>-63.099999994039528</c:v>
                </c:pt>
                <c:pt idx="190">
                  <c:v>-62.099999994039528</c:v>
                </c:pt>
                <c:pt idx="191">
                  <c:v>-61.099999994039528</c:v>
                </c:pt>
                <c:pt idx="192">
                  <c:v>-60.099999994039528</c:v>
                </c:pt>
                <c:pt idx="193">
                  <c:v>-59.099999994039528</c:v>
                </c:pt>
                <c:pt idx="194">
                  <c:v>-58.099999994039528</c:v>
                </c:pt>
                <c:pt idx="195">
                  <c:v>-57.099999994039528</c:v>
                </c:pt>
                <c:pt idx="196">
                  <c:v>-56.099999994039528</c:v>
                </c:pt>
                <c:pt idx="197">
                  <c:v>-55.099999994039528</c:v>
                </c:pt>
                <c:pt idx="198">
                  <c:v>-54.099999994039528</c:v>
                </c:pt>
                <c:pt idx="199">
                  <c:v>-53.099999994039528</c:v>
                </c:pt>
                <c:pt idx="200">
                  <c:v>-52.099999994039528</c:v>
                </c:pt>
                <c:pt idx="201">
                  <c:v>-51.099999994039528</c:v>
                </c:pt>
                <c:pt idx="202">
                  <c:v>-50.099999994039528</c:v>
                </c:pt>
                <c:pt idx="203">
                  <c:v>-49.099999994039528</c:v>
                </c:pt>
                <c:pt idx="204">
                  <c:v>-48.099999994039528</c:v>
                </c:pt>
                <c:pt idx="205">
                  <c:v>-47.099999994039528</c:v>
                </c:pt>
                <c:pt idx="206">
                  <c:v>-46.099999994039528</c:v>
                </c:pt>
                <c:pt idx="207">
                  <c:v>-45.099999994039528</c:v>
                </c:pt>
                <c:pt idx="208">
                  <c:v>-44.099999994039528</c:v>
                </c:pt>
                <c:pt idx="209">
                  <c:v>-43.099999994039528</c:v>
                </c:pt>
                <c:pt idx="210">
                  <c:v>-42.099999994039528</c:v>
                </c:pt>
                <c:pt idx="211">
                  <c:v>-41.099999994039528</c:v>
                </c:pt>
                <c:pt idx="212">
                  <c:v>-40.099999994039528</c:v>
                </c:pt>
                <c:pt idx="213">
                  <c:v>-39.099999994039528</c:v>
                </c:pt>
                <c:pt idx="214">
                  <c:v>-38.099999994039528</c:v>
                </c:pt>
                <c:pt idx="215">
                  <c:v>-37.099999994039528</c:v>
                </c:pt>
                <c:pt idx="216">
                  <c:v>-36.099999994039528</c:v>
                </c:pt>
                <c:pt idx="217">
                  <c:v>-35.099999994039528</c:v>
                </c:pt>
                <c:pt idx="218">
                  <c:v>-34.099999994039528</c:v>
                </c:pt>
                <c:pt idx="219">
                  <c:v>-33.099999994039528</c:v>
                </c:pt>
                <c:pt idx="220">
                  <c:v>-32.099999994039528</c:v>
                </c:pt>
                <c:pt idx="221">
                  <c:v>-31.099999994039539</c:v>
                </c:pt>
                <c:pt idx="222">
                  <c:v>-30.099999994039539</c:v>
                </c:pt>
                <c:pt idx="223">
                  <c:v>-29.099999994039539</c:v>
                </c:pt>
                <c:pt idx="224">
                  <c:v>-28.099999994039539</c:v>
                </c:pt>
                <c:pt idx="225">
                  <c:v>-27.099999994039539</c:v>
                </c:pt>
                <c:pt idx="226">
                  <c:v>-26.099999994039539</c:v>
                </c:pt>
                <c:pt idx="227">
                  <c:v>-25.099999994039539</c:v>
                </c:pt>
                <c:pt idx="228">
                  <c:v>-24.099999994039539</c:v>
                </c:pt>
                <c:pt idx="229">
                  <c:v>-23.099999994039539</c:v>
                </c:pt>
                <c:pt idx="230">
                  <c:v>-22.099999994039539</c:v>
                </c:pt>
                <c:pt idx="231">
                  <c:v>-21.099999994039539</c:v>
                </c:pt>
                <c:pt idx="232">
                  <c:v>-20.099999994039539</c:v>
                </c:pt>
                <c:pt idx="233">
                  <c:v>-19.099999994039539</c:v>
                </c:pt>
                <c:pt idx="234">
                  <c:v>-18.099999994039539</c:v>
                </c:pt>
                <c:pt idx="235">
                  <c:v>-17.099999994039539</c:v>
                </c:pt>
                <c:pt idx="236">
                  <c:v>-16.099999994039539</c:v>
                </c:pt>
                <c:pt idx="237">
                  <c:v>-15.099999994039541</c:v>
                </c:pt>
                <c:pt idx="238">
                  <c:v>-14.099999994039541</c:v>
                </c:pt>
                <c:pt idx="239">
                  <c:v>-13.099999994039541</c:v>
                </c:pt>
                <c:pt idx="240">
                  <c:v>-12.099999994039541</c:v>
                </c:pt>
                <c:pt idx="241">
                  <c:v>-11.099999994039541</c:v>
                </c:pt>
                <c:pt idx="242">
                  <c:v>-10.099999994039541</c:v>
                </c:pt>
                <c:pt idx="243">
                  <c:v>-9.0999999940395355</c:v>
                </c:pt>
                <c:pt idx="244">
                  <c:v>-8.0999999940395355</c:v>
                </c:pt>
                <c:pt idx="245">
                  <c:v>-7.09999999403954</c:v>
                </c:pt>
                <c:pt idx="246">
                  <c:v>-6.09999999403954</c:v>
                </c:pt>
                <c:pt idx="247">
                  <c:v>-5.09999999403954</c:v>
                </c:pt>
                <c:pt idx="248">
                  <c:v>-4.09999999403954</c:v>
                </c:pt>
                <c:pt idx="249">
                  <c:v>-3.0999999940395351</c:v>
                </c:pt>
                <c:pt idx="250">
                  <c:v>-2.0999999940395351</c:v>
                </c:pt>
                <c:pt idx="251">
                  <c:v>-1.0999999940395351</c:v>
                </c:pt>
                <c:pt idx="252">
                  <c:v>-9.9999994039535495E-2</c:v>
                </c:pt>
                <c:pt idx="253">
                  <c:v>0.90000000596046403</c:v>
                </c:pt>
                <c:pt idx="254">
                  <c:v>1.900000005960464</c:v>
                </c:pt>
                <c:pt idx="255">
                  <c:v>2.900000005960464</c:v>
                </c:pt>
                <c:pt idx="256">
                  <c:v>3.900000005960464</c:v>
                </c:pt>
                <c:pt idx="257">
                  <c:v>4.900000005960468</c:v>
                </c:pt>
                <c:pt idx="258">
                  <c:v>5.900000005960468</c:v>
                </c:pt>
                <c:pt idx="259">
                  <c:v>6.900000005960468</c:v>
                </c:pt>
                <c:pt idx="260">
                  <c:v>7.900000005960468</c:v>
                </c:pt>
                <c:pt idx="261">
                  <c:v>8.9000000059604645</c:v>
                </c:pt>
                <c:pt idx="262">
                  <c:v>9.9000000059604645</c:v>
                </c:pt>
                <c:pt idx="263">
                  <c:v>10.900000005960459</c:v>
                </c:pt>
                <c:pt idx="264">
                  <c:v>11.900000005960459</c:v>
                </c:pt>
                <c:pt idx="265">
                  <c:v>12.900000005960459</c:v>
                </c:pt>
                <c:pt idx="266">
                  <c:v>13.900000005960459</c:v>
                </c:pt>
                <c:pt idx="267">
                  <c:v>14.900000005960459</c:v>
                </c:pt>
                <c:pt idx="268">
                  <c:v>15.900000005960459</c:v>
                </c:pt>
                <c:pt idx="269">
                  <c:v>16.900000005960461</c:v>
                </c:pt>
                <c:pt idx="270">
                  <c:v>17.900000005960461</c:v>
                </c:pt>
                <c:pt idx="271">
                  <c:v>18.900000005960461</c:v>
                </c:pt>
                <c:pt idx="272">
                  <c:v>19.900000005960461</c:v>
                </c:pt>
                <c:pt idx="273">
                  <c:v>20.900000005960461</c:v>
                </c:pt>
                <c:pt idx="274">
                  <c:v>21.900000005960461</c:v>
                </c:pt>
                <c:pt idx="275">
                  <c:v>22.900000005960461</c:v>
                </c:pt>
                <c:pt idx="276">
                  <c:v>23.900000005960461</c:v>
                </c:pt>
                <c:pt idx="277">
                  <c:v>24.900000005960461</c:v>
                </c:pt>
                <c:pt idx="278">
                  <c:v>25.900000005960461</c:v>
                </c:pt>
                <c:pt idx="279">
                  <c:v>26.900000005960461</c:v>
                </c:pt>
                <c:pt idx="280">
                  <c:v>27.900000005960461</c:v>
                </c:pt>
                <c:pt idx="281">
                  <c:v>28.900000005960461</c:v>
                </c:pt>
                <c:pt idx="282">
                  <c:v>29.900000005960461</c:v>
                </c:pt>
                <c:pt idx="283">
                  <c:v>30.900000005960461</c:v>
                </c:pt>
                <c:pt idx="284">
                  <c:v>31.900000005960461</c:v>
                </c:pt>
                <c:pt idx="285">
                  <c:v>32.900000005960443</c:v>
                </c:pt>
                <c:pt idx="286">
                  <c:v>33.900000005960443</c:v>
                </c:pt>
                <c:pt idx="287">
                  <c:v>34.900000005960443</c:v>
                </c:pt>
                <c:pt idx="288">
                  <c:v>35.900000005960443</c:v>
                </c:pt>
                <c:pt idx="289">
                  <c:v>36.900000005960443</c:v>
                </c:pt>
                <c:pt idx="290">
                  <c:v>37.900000005960443</c:v>
                </c:pt>
                <c:pt idx="291">
                  <c:v>38.900000005960443</c:v>
                </c:pt>
                <c:pt idx="292">
                  <c:v>39.900000005960443</c:v>
                </c:pt>
                <c:pt idx="293">
                  <c:v>40.900000005960443</c:v>
                </c:pt>
                <c:pt idx="294">
                  <c:v>41.900000005960443</c:v>
                </c:pt>
                <c:pt idx="295">
                  <c:v>42.900000005960443</c:v>
                </c:pt>
                <c:pt idx="296">
                  <c:v>43.900000005960443</c:v>
                </c:pt>
                <c:pt idx="297">
                  <c:v>44.900000005960443</c:v>
                </c:pt>
                <c:pt idx="298">
                  <c:v>45.900000005960443</c:v>
                </c:pt>
                <c:pt idx="299">
                  <c:v>46.900000005960443</c:v>
                </c:pt>
                <c:pt idx="300">
                  <c:v>47.900000005960443</c:v>
                </c:pt>
                <c:pt idx="301">
                  <c:v>48.900000005960443</c:v>
                </c:pt>
                <c:pt idx="302">
                  <c:v>49.900000005960443</c:v>
                </c:pt>
                <c:pt idx="303">
                  <c:v>50.900000005960443</c:v>
                </c:pt>
                <c:pt idx="304">
                  <c:v>51.900000005960443</c:v>
                </c:pt>
                <c:pt idx="305">
                  <c:v>52.900000005960443</c:v>
                </c:pt>
                <c:pt idx="306">
                  <c:v>53.900000005960443</c:v>
                </c:pt>
                <c:pt idx="307">
                  <c:v>54.900000005960443</c:v>
                </c:pt>
                <c:pt idx="308">
                  <c:v>55.900000005960443</c:v>
                </c:pt>
                <c:pt idx="309">
                  <c:v>56.900000005960443</c:v>
                </c:pt>
                <c:pt idx="310">
                  <c:v>57.900000005960443</c:v>
                </c:pt>
                <c:pt idx="311">
                  <c:v>58.900000005960443</c:v>
                </c:pt>
                <c:pt idx="312">
                  <c:v>59.900000005960443</c:v>
                </c:pt>
                <c:pt idx="313">
                  <c:v>60.900000005960443</c:v>
                </c:pt>
                <c:pt idx="314">
                  <c:v>61.900000005960443</c:v>
                </c:pt>
                <c:pt idx="315">
                  <c:v>62.900000005960443</c:v>
                </c:pt>
                <c:pt idx="316">
                  <c:v>63.900000005960443</c:v>
                </c:pt>
                <c:pt idx="317">
                  <c:v>64.900000005960464</c:v>
                </c:pt>
                <c:pt idx="318">
                  <c:v>65.900000005960464</c:v>
                </c:pt>
                <c:pt idx="319">
                  <c:v>66.900000005960464</c:v>
                </c:pt>
                <c:pt idx="320">
                  <c:v>67.900000005960464</c:v>
                </c:pt>
                <c:pt idx="321">
                  <c:v>68.900000005960464</c:v>
                </c:pt>
                <c:pt idx="322">
                  <c:v>69.900000005960464</c:v>
                </c:pt>
                <c:pt idx="323">
                  <c:v>70.900000005960464</c:v>
                </c:pt>
                <c:pt idx="324">
                  <c:v>71.900000005960464</c:v>
                </c:pt>
                <c:pt idx="325">
                  <c:v>72.900000005960464</c:v>
                </c:pt>
                <c:pt idx="326">
                  <c:v>73.900000005960464</c:v>
                </c:pt>
                <c:pt idx="327">
                  <c:v>74.900000005960464</c:v>
                </c:pt>
                <c:pt idx="328">
                  <c:v>75.900000005960464</c:v>
                </c:pt>
                <c:pt idx="329">
                  <c:v>76.900000005960464</c:v>
                </c:pt>
                <c:pt idx="330">
                  <c:v>77.900000005960464</c:v>
                </c:pt>
                <c:pt idx="331">
                  <c:v>78.900000005960464</c:v>
                </c:pt>
                <c:pt idx="332">
                  <c:v>79.900000005960464</c:v>
                </c:pt>
                <c:pt idx="333">
                  <c:v>80.900000005960464</c:v>
                </c:pt>
                <c:pt idx="334">
                  <c:v>81.900000005960464</c:v>
                </c:pt>
                <c:pt idx="335">
                  <c:v>82.900000005960464</c:v>
                </c:pt>
                <c:pt idx="336">
                  <c:v>83.900000005960464</c:v>
                </c:pt>
                <c:pt idx="337">
                  <c:v>84.900000005960464</c:v>
                </c:pt>
                <c:pt idx="338">
                  <c:v>85.900000005960464</c:v>
                </c:pt>
                <c:pt idx="339">
                  <c:v>86.900000005960464</c:v>
                </c:pt>
                <c:pt idx="340">
                  <c:v>87.900000005960464</c:v>
                </c:pt>
                <c:pt idx="341">
                  <c:v>88.900000005960464</c:v>
                </c:pt>
                <c:pt idx="342">
                  <c:v>89.900000005960464</c:v>
                </c:pt>
                <c:pt idx="343">
                  <c:v>90.900000005960464</c:v>
                </c:pt>
                <c:pt idx="344">
                  <c:v>91.900000005960464</c:v>
                </c:pt>
                <c:pt idx="345">
                  <c:v>92.900000005960464</c:v>
                </c:pt>
                <c:pt idx="346">
                  <c:v>93.900000005960464</c:v>
                </c:pt>
                <c:pt idx="347">
                  <c:v>94.900000005960464</c:v>
                </c:pt>
                <c:pt idx="348">
                  <c:v>95.900000005960464</c:v>
                </c:pt>
                <c:pt idx="349">
                  <c:v>96.900000005960464</c:v>
                </c:pt>
                <c:pt idx="350">
                  <c:v>97.900000005960464</c:v>
                </c:pt>
                <c:pt idx="351">
                  <c:v>98.900000005960464</c:v>
                </c:pt>
                <c:pt idx="352">
                  <c:v>99.900000005960464</c:v>
                </c:pt>
                <c:pt idx="353">
                  <c:v>100.90000000596049</c:v>
                </c:pt>
                <c:pt idx="354">
                  <c:v>101.90000000596049</c:v>
                </c:pt>
                <c:pt idx="355">
                  <c:v>102.90000000596049</c:v>
                </c:pt>
                <c:pt idx="356">
                  <c:v>103.90000000596049</c:v>
                </c:pt>
                <c:pt idx="357">
                  <c:v>104.90000000596049</c:v>
                </c:pt>
                <c:pt idx="358">
                  <c:v>105.90000000596049</c:v>
                </c:pt>
                <c:pt idx="359">
                  <c:v>106.90000000596049</c:v>
                </c:pt>
                <c:pt idx="360">
                  <c:v>107.90000000596049</c:v>
                </c:pt>
                <c:pt idx="361">
                  <c:v>108.90000000596049</c:v>
                </c:pt>
                <c:pt idx="362">
                  <c:v>109.90000000596049</c:v>
                </c:pt>
                <c:pt idx="363">
                  <c:v>110.90000000596049</c:v>
                </c:pt>
                <c:pt idx="364">
                  <c:v>111.90000000596049</c:v>
                </c:pt>
                <c:pt idx="365">
                  <c:v>112.90000000596049</c:v>
                </c:pt>
                <c:pt idx="366">
                  <c:v>113.90000000596049</c:v>
                </c:pt>
                <c:pt idx="367">
                  <c:v>114.90000000596049</c:v>
                </c:pt>
                <c:pt idx="368">
                  <c:v>115.90000000596049</c:v>
                </c:pt>
                <c:pt idx="369">
                  <c:v>116.90000000596049</c:v>
                </c:pt>
                <c:pt idx="370">
                  <c:v>117.90000000596049</c:v>
                </c:pt>
                <c:pt idx="371">
                  <c:v>118.90000000596049</c:v>
                </c:pt>
                <c:pt idx="372">
                  <c:v>119.90000000596049</c:v>
                </c:pt>
                <c:pt idx="373">
                  <c:v>120.90000000596049</c:v>
                </c:pt>
                <c:pt idx="374">
                  <c:v>121.90000000596049</c:v>
                </c:pt>
                <c:pt idx="375">
                  <c:v>122.90000000596049</c:v>
                </c:pt>
                <c:pt idx="376">
                  <c:v>123.90000000596049</c:v>
                </c:pt>
                <c:pt idx="377">
                  <c:v>124.90000000596049</c:v>
                </c:pt>
                <c:pt idx="378">
                  <c:v>125.90000000596049</c:v>
                </c:pt>
                <c:pt idx="379">
                  <c:v>126.90000000596049</c:v>
                </c:pt>
                <c:pt idx="380">
                  <c:v>127.90000000596049</c:v>
                </c:pt>
                <c:pt idx="381">
                  <c:v>128.90000000596049</c:v>
                </c:pt>
                <c:pt idx="382">
                  <c:v>129.90000000596049</c:v>
                </c:pt>
                <c:pt idx="383">
                  <c:v>130.90000000596049</c:v>
                </c:pt>
                <c:pt idx="384">
                  <c:v>131.90000000596049</c:v>
                </c:pt>
                <c:pt idx="385">
                  <c:v>132.90000000596049</c:v>
                </c:pt>
                <c:pt idx="386">
                  <c:v>133.90000000596049</c:v>
                </c:pt>
                <c:pt idx="387">
                  <c:v>134.90000000596049</c:v>
                </c:pt>
                <c:pt idx="388">
                  <c:v>135.90000000596049</c:v>
                </c:pt>
                <c:pt idx="389">
                  <c:v>136.90000000596049</c:v>
                </c:pt>
                <c:pt idx="390">
                  <c:v>137.90000000596049</c:v>
                </c:pt>
                <c:pt idx="391">
                  <c:v>138.90000000596049</c:v>
                </c:pt>
                <c:pt idx="392">
                  <c:v>139.90000000596049</c:v>
                </c:pt>
                <c:pt idx="393">
                  <c:v>140.90000000596049</c:v>
                </c:pt>
                <c:pt idx="394">
                  <c:v>141.90000000596049</c:v>
                </c:pt>
                <c:pt idx="395">
                  <c:v>142.90000000596049</c:v>
                </c:pt>
                <c:pt idx="396">
                  <c:v>143.90000000596049</c:v>
                </c:pt>
                <c:pt idx="397">
                  <c:v>144.90000000596049</c:v>
                </c:pt>
                <c:pt idx="398">
                  <c:v>145.90000000596049</c:v>
                </c:pt>
                <c:pt idx="399">
                  <c:v>146.90000000596049</c:v>
                </c:pt>
                <c:pt idx="400">
                  <c:v>147.90000000596049</c:v>
                </c:pt>
                <c:pt idx="401">
                  <c:v>148.90000000596049</c:v>
                </c:pt>
                <c:pt idx="402">
                  <c:v>149.90000000596049</c:v>
                </c:pt>
                <c:pt idx="403">
                  <c:v>150.90000000596049</c:v>
                </c:pt>
                <c:pt idx="404">
                  <c:v>151.90000000596049</c:v>
                </c:pt>
                <c:pt idx="405">
                  <c:v>152.90000000596049</c:v>
                </c:pt>
                <c:pt idx="406">
                  <c:v>153.90000000596049</c:v>
                </c:pt>
                <c:pt idx="407">
                  <c:v>154.90000000596049</c:v>
                </c:pt>
                <c:pt idx="408">
                  <c:v>155.90000000596049</c:v>
                </c:pt>
                <c:pt idx="409">
                  <c:v>156.90000000596049</c:v>
                </c:pt>
                <c:pt idx="410">
                  <c:v>157.90000000596049</c:v>
                </c:pt>
                <c:pt idx="411">
                  <c:v>158.90000000596049</c:v>
                </c:pt>
                <c:pt idx="412">
                  <c:v>159.90000000596049</c:v>
                </c:pt>
                <c:pt idx="413">
                  <c:v>160.90000000596049</c:v>
                </c:pt>
                <c:pt idx="414">
                  <c:v>161.90000000596049</c:v>
                </c:pt>
                <c:pt idx="415">
                  <c:v>162.90000000596049</c:v>
                </c:pt>
                <c:pt idx="416">
                  <c:v>163.90000000596049</c:v>
                </c:pt>
                <c:pt idx="417">
                  <c:v>164.90000000596049</c:v>
                </c:pt>
                <c:pt idx="418">
                  <c:v>165.90000000596049</c:v>
                </c:pt>
                <c:pt idx="419">
                  <c:v>166.90000000596049</c:v>
                </c:pt>
                <c:pt idx="420">
                  <c:v>167.90000000596049</c:v>
                </c:pt>
                <c:pt idx="421">
                  <c:v>168.90000000596049</c:v>
                </c:pt>
                <c:pt idx="422">
                  <c:v>169.90000000596049</c:v>
                </c:pt>
                <c:pt idx="423">
                  <c:v>170.90000000596049</c:v>
                </c:pt>
                <c:pt idx="424">
                  <c:v>171.90000000596049</c:v>
                </c:pt>
                <c:pt idx="425">
                  <c:v>172.90000000596049</c:v>
                </c:pt>
                <c:pt idx="426">
                  <c:v>173.90000000596049</c:v>
                </c:pt>
                <c:pt idx="427">
                  <c:v>174.90000000596049</c:v>
                </c:pt>
                <c:pt idx="428">
                  <c:v>175.90000000596049</c:v>
                </c:pt>
                <c:pt idx="429">
                  <c:v>176.90000000596049</c:v>
                </c:pt>
                <c:pt idx="430">
                  <c:v>177.90000000596049</c:v>
                </c:pt>
                <c:pt idx="431">
                  <c:v>178.90000000596049</c:v>
                </c:pt>
                <c:pt idx="432">
                  <c:v>179.90000000596049</c:v>
                </c:pt>
                <c:pt idx="433">
                  <c:v>180.90000000596049</c:v>
                </c:pt>
                <c:pt idx="434">
                  <c:v>181.90000000596049</c:v>
                </c:pt>
                <c:pt idx="435">
                  <c:v>182.90000000596049</c:v>
                </c:pt>
                <c:pt idx="436">
                  <c:v>183.90000000596049</c:v>
                </c:pt>
                <c:pt idx="437">
                  <c:v>184.90000000596049</c:v>
                </c:pt>
                <c:pt idx="438">
                  <c:v>185.90000000596049</c:v>
                </c:pt>
                <c:pt idx="439">
                  <c:v>186.90000000596049</c:v>
                </c:pt>
                <c:pt idx="440">
                  <c:v>187.90000000596049</c:v>
                </c:pt>
                <c:pt idx="441">
                  <c:v>188.90000000596049</c:v>
                </c:pt>
                <c:pt idx="442">
                  <c:v>189.90000000596049</c:v>
                </c:pt>
                <c:pt idx="443">
                  <c:v>190.90000000596049</c:v>
                </c:pt>
                <c:pt idx="444">
                  <c:v>191.90000000596049</c:v>
                </c:pt>
                <c:pt idx="445">
                  <c:v>192.90000000596049</c:v>
                </c:pt>
                <c:pt idx="446">
                  <c:v>193.90000000596049</c:v>
                </c:pt>
                <c:pt idx="447">
                  <c:v>194.90000000596049</c:v>
                </c:pt>
                <c:pt idx="448">
                  <c:v>195.90000000596049</c:v>
                </c:pt>
                <c:pt idx="449">
                  <c:v>196.90000000596049</c:v>
                </c:pt>
                <c:pt idx="450">
                  <c:v>197.90000000596049</c:v>
                </c:pt>
                <c:pt idx="451">
                  <c:v>198.90000000596049</c:v>
                </c:pt>
                <c:pt idx="452">
                  <c:v>199.90000000596049</c:v>
                </c:pt>
                <c:pt idx="453">
                  <c:v>200.90000000596049</c:v>
                </c:pt>
                <c:pt idx="454">
                  <c:v>201.90000000596049</c:v>
                </c:pt>
                <c:pt idx="455">
                  <c:v>202.90000000596049</c:v>
                </c:pt>
                <c:pt idx="456">
                  <c:v>203.90000000596049</c:v>
                </c:pt>
                <c:pt idx="457">
                  <c:v>204.90000000596049</c:v>
                </c:pt>
                <c:pt idx="458">
                  <c:v>205.90000000596049</c:v>
                </c:pt>
                <c:pt idx="459">
                  <c:v>206.90000000596049</c:v>
                </c:pt>
                <c:pt idx="460">
                  <c:v>207.90000000596049</c:v>
                </c:pt>
                <c:pt idx="461">
                  <c:v>208.90000000596049</c:v>
                </c:pt>
                <c:pt idx="462">
                  <c:v>209.90000000596049</c:v>
                </c:pt>
                <c:pt idx="463">
                  <c:v>210.90000000596049</c:v>
                </c:pt>
                <c:pt idx="464">
                  <c:v>211.90000000596049</c:v>
                </c:pt>
                <c:pt idx="465">
                  <c:v>212.90000000596049</c:v>
                </c:pt>
                <c:pt idx="466">
                  <c:v>213.90000000596049</c:v>
                </c:pt>
                <c:pt idx="467">
                  <c:v>214.90000000596049</c:v>
                </c:pt>
                <c:pt idx="468">
                  <c:v>215.90000000596049</c:v>
                </c:pt>
                <c:pt idx="469">
                  <c:v>216.90000000596049</c:v>
                </c:pt>
                <c:pt idx="470">
                  <c:v>217.90000000596049</c:v>
                </c:pt>
                <c:pt idx="471">
                  <c:v>218.90000000596049</c:v>
                </c:pt>
                <c:pt idx="472">
                  <c:v>219.90000000596049</c:v>
                </c:pt>
                <c:pt idx="473">
                  <c:v>220.90000000596049</c:v>
                </c:pt>
                <c:pt idx="474">
                  <c:v>221.90000000596049</c:v>
                </c:pt>
                <c:pt idx="475">
                  <c:v>222.90000000596049</c:v>
                </c:pt>
                <c:pt idx="476">
                  <c:v>223.90000000596049</c:v>
                </c:pt>
                <c:pt idx="477">
                  <c:v>224.90000000596049</c:v>
                </c:pt>
                <c:pt idx="478">
                  <c:v>225.90000000596049</c:v>
                </c:pt>
                <c:pt idx="479">
                  <c:v>226.90000000596049</c:v>
                </c:pt>
                <c:pt idx="480">
                  <c:v>227.90000000596049</c:v>
                </c:pt>
                <c:pt idx="481">
                  <c:v>228.90000000596049</c:v>
                </c:pt>
                <c:pt idx="482">
                  <c:v>229.90000000596049</c:v>
                </c:pt>
                <c:pt idx="483">
                  <c:v>230.90000000596049</c:v>
                </c:pt>
                <c:pt idx="484">
                  <c:v>231.90000000596049</c:v>
                </c:pt>
                <c:pt idx="485">
                  <c:v>232.90000000596049</c:v>
                </c:pt>
                <c:pt idx="486">
                  <c:v>233.90000000596049</c:v>
                </c:pt>
                <c:pt idx="487">
                  <c:v>234.90000000596049</c:v>
                </c:pt>
                <c:pt idx="488">
                  <c:v>235.90000000596049</c:v>
                </c:pt>
                <c:pt idx="489">
                  <c:v>236.90000000596049</c:v>
                </c:pt>
                <c:pt idx="490">
                  <c:v>237.90000000596049</c:v>
                </c:pt>
                <c:pt idx="491">
                  <c:v>238.90000000596049</c:v>
                </c:pt>
                <c:pt idx="492">
                  <c:v>239.90000000596049</c:v>
                </c:pt>
                <c:pt idx="493">
                  <c:v>240.90000000596049</c:v>
                </c:pt>
                <c:pt idx="494">
                  <c:v>241.90000000596049</c:v>
                </c:pt>
                <c:pt idx="495">
                  <c:v>242.90000000596049</c:v>
                </c:pt>
                <c:pt idx="496">
                  <c:v>243.90000000596049</c:v>
                </c:pt>
                <c:pt idx="497">
                  <c:v>244.90000000596049</c:v>
                </c:pt>
                <c:pt idx="498">
                  <c:v>245.90000000596049</c:v>
                </c:pt>
                <c:pt idx="499">
                  <c:v>246.90000000596049</c:v>
                </c:pt>
                <c:pt idx="500">
                  <c:v>247.90000000596049</c:v>
                </c:pt>
              </c:numCache>
            </c:numRef>
          </c:xVal>
          <c:yVal>
            <c:numRef>
              <c:f>Sheet1!$I:$I</c:f>
              <c:numCache>
                <c:formatCode>0.00_ </c:formatCode>
                <c:ptCount val="1048576"/>
                <c:pt idx="0">
                  <c:v>-140.23385620117091</c:v>
                </c:pt>
                <c:pt idx="1">
                  <c:v>-137.19842529296801</c:v>
                </c:pt>
                <c:pt idx="2">
                  <c:v>-133.74375915527301</c:v>
                </c:pt>
                <c:pt idx="3">
                  <c:v>-127.558944702148</c:v>
                </c:pt>
                <c:pt idx="4">
                  <c:v>-123.81014251708901</c:v>
                </c:pt>
                <c:pt idx="5">
                  <c:v>-121.80831909179599</c:v>
                </c:pt>
                <c:pt idx="6">
                  <c:v>-120.421493530273</c:v>
                </c:pt>
                <c:pt idx="7">
                  <c:v>-120.264266967773</c:v>
                </c:pt>
                <c:pt idx="8">
                  <c:v>-120.26071929931599</c:v>
                </c:pt>
                <c:pt idx="9">
                  <c:v>-120.59693908691401</c:v>
                </c:pt>
                <c:pt idx="10">
                  <c:v>-120.281379699707</c:v>
                </c:pt>
                <c:pt idx="11">
                  <c:v>-119.25086975097599</c:v>
                </c:pt>
                <c:pt idx="12">
                  <c:v>-117.796745300292</c:v>
                </c:pt>
                <c:pt idx="13">
                  <c:v>-116.240180969238</c:v>
                </c:pt>
                <c:pt idx="14">
                  <c:v>-115.237190246582</c:v>
                </c:pt>
                <c:pt idx="15">
                  <c:v>-114.45100402832</c:v>
                </c:pt>
                <c:pt idx="16">
                  <c:v>-114.15964508056599</c:v>
                </c:pt>
                <c:pt idx="17">
                  <c:v>-113.948753356933</c:v>
                </c:pt>
                <c:pt idx="18">
                  <c:v>-113.960823059082</c:v>
                </c:pt>
                <c:pt idx="19">
                  <c:v>-113.99964904785099</c:v>
                </c:pt>
                <c:pt idx="20">
                  <c:v>-114.211288452148</c:v>
                </c:pt>
                <c:pt idx="21">
                  <c:v>-114.46892547607401</c:v>
                </c:pt>
                <c:pt idx="22">
                  <c:v>-114.85140228271401</c:v>
                </c:pt>
                <c:pt idx="23">
                  <c:v>-115.36806488037099</c:v>
                </c:pt>
                <c:pt idx="24">
                  <c:v>-116.10547637939401</c:v>
                </c:pt>
                <c:pt idx="25">
                  <c:v>-117.167709350585</c:v>
                </c:pt>
                <c:pt idx="26">
                  <c:v>-118.63892364501901</c:v>
                </c:pt>
                <c:pt idx="27">
                  <c:v>-120.34481048583901</c:v>
                </c:pt>
                <c:pt idx="28">
                  <c:v>-122.428939819335</c:v>
                </c:pt>
                <c:pt idx="29">
                  <c:v>-121.126655578613</c:v>
                </c:pt>
                <c:pt idx="30">
                  <c:v>-119.35245513916</c:v>
                </c:pt>
                <c:pt idx="31">
                  <c:v>-117.03618621826099</c:v>
                </c:pt>
                <c:pt idx="32">
                  <c:v>-115.185592651367</c:v>
                </c:pt>
                <c:pt idx="33">
                  <c:v>-113.786239624023</c:v>
                </c:pt>
                <c:pt idx="34">
                  <c:v>-112.68025970458901</c:v>
                </c:pt>
                <c:pt idx="35">
                  <c:v>-112.02360534667901</c:v>
                </c:pt>
                <c:pt idx="36">
                  <c:v>-111.53195953369099</c:v>
                </c:pt>
                <c:pt idx="37">
                  <c:v>-111.27589416503901</c:v>
                </c:pt>
                <c:pt idx="38">
                  <c:v>-111.01633453369099</c:v>
                </c:pt>
                <c:pt idx="39">
                  <c:v>-110.753364562988</c:v>
                </c:pt>
                <c:pt idx="40">
                  <c:v>-110.746055603027</c:v>
                </c:pt>
                <c:pt idx="41">
                  <c:v>-110.88997650146401</c:v>
                </c:pt>
                <c:pt idx="42">
                  <c:v>-112.06388092041</c:v>
                </c:pt>
                <c:pt idx="43">
                  <c:v>-113.82846069335901</c:v>
                </c:pt>
                <c:pt idx="44">
                  <c:v>-115.67676544189401</c:v>
                </c:pt>
                <c:pt idx="45">
                  <c:v>-117.81902313232401</c:v>
                </c:pt>
                <c:pt idx="46">
                  <c:v>-116.115577697753</c:v>
                </c:pt>
                <c:pt idx="47">
                  <c:v>-114.44105529785099</c:v>
                </c:pt>
                <c:pt idx="48">
                  <c:v>-112.06999206542901</c:v>
                </c:pt>
                <c:pt idx="49">
                  <c:v>-110.383987426757</c:v>
                </c:pt>
                <c:pt idx="50">
                  <c:v>-109.318603515625</c:v>
                </c:pt>
                <c:pt idx="51">
                  <c:v>-108.433296203613</c:v>
                </c:pt>
                <c:pt idx="52">
                  <c:v>-107.70346069335901</c:v>
                </c:pt>
                <c:pt idx="53">
                  <c:v>-106.76104736328099</c:v>
                </c:pt>
                <c:pt idx="54">
                  <c:v>-105.737731933593</c:v>
                </c:pt>
                <c:pt idx="55">
                  <c:v>-104.77174377441401</c:v>
                </c:pt>
                <c:pt idx="56">
                  <c:v>-103.884307861328</c:v>
                </c:pt>
                <c:pt idx="57">
                  <c:v>-103.77350616455</c:v>
                </c:pt>
                <c:pt idx="58">
                  <c:v>-103.79017639160099</c:v>
                </c:pt>
                <c:pt idx="59">
                  <c:v>-104.817405700683</c:v>
                </c:pt>
                <c:pt idx="60">
                  <c:v>-106.02725982666</c:v>
                </c:pt>
                <c:pt idx="61">
                  <c:v>-107.67430114746</c:v>
                </c:pt>
                <c:pt idx="62">
                  <c:v>-109.396476745605</c:v>
                </c:pt>
                <c:pt idx="63">
                  <c:v>-110.490226745605</c:v>
                </c:pt>
                <c:pt idx="64">
                  <c:v>-111.303337097167</c:v>
                </c:pt>
                <c:pt idx="65">
                  <c:v>-111.503059387207</c:v>
                </c:pt>
                <c:pt idx="66">
                  <c:v>-111.94325256347599</c:v>
                </c:pt>
                <c:pt idx="67">
                  <c:v>-112.63247680664</c:v>
                </c:pt>
                <c:pt idx="68">
                  <c:v>-113.706787109375</c:v>
                </c:pt>
                <c:pt idx="69">
                  <c:v>-115.125839233398</c:v>
                </c:pt>
                <c:pt idx="70">
                  <c:v>-117.376220703125</c:v>
                </c:pt>
                <c:pt idx="71">
                  <c:v>-120.622756958007</c:v>
                </c:pt>
                <c:pt idx="72">
                  <c:v>-122.67204284667901</c:v>
                </c:pt>
                <c:pt idx="73">
                  <c:v>-124.27261352539</c:v>
                </c:pt>
                <c:pt idx="74">
                  <c:v>-118.479133605957</c:v>
                </c:pt>
                <c:pt idx="75">
                  <c:v>-115.213417053222</c:v>
                </c:pt>
                <c:pt idx="76">
                  <c:v>-113.37563323974599</c:v>
                </c:pt>
                <c:pt idx="77">
                  <c:v>-111.446319580078</c:v>
                </c:pt>
                <c:pt idx="78">
                  <c:v>-109.258178710937</c:v>
                </c:pt>
                <c:pt idx="79">
                  <c:v>-107.703880310058</c:v>
                </c:pt>
                <c:pt idx="80">
                  <c:v>-106.566108703613</c:v>
                </c:pt>
                <c:pt idx="81">
                  <c:v>-106.25665283203099</c:v>
                </c:pt>
                <c:pt idx="82">
                  <c:v>-106.39924621582</c:v>
                </c:pt>
                <c:pt idx="83">
                  <c:v>-106.890098571777</c:v>
                </c:pt>
                <c:pt idx="84">
                  <c:v>-107.53246307373</c:v>
                </c:pt>
                <c:pt idx="85">
                  <c:v>-108.114250183105</c:v>
                </c:pt>
                <c:pt idx="86">
                  <c:v>-108.73949432373</c:v>
                </c:pt>
                <c:pt idx="87">
                  <c:v>-110.052688598632</c:v>
                </c:pt>
                <c:pt idx="88">
                  <c:v>-111.58112335205</c:v>
                </c:pt>
                <c:pt idx="89">
                  <c:v>-113.31624603271401</c:v>
                </c:pt>
                <c:pt idx="90">
                  <c:v>-114.42306518554599</c:v>
                </c:pt>
                <c:pt idx="91">
                  <c:v>-113.335205078125</c:v>
                </c:pt>
                <c:pt idx="92">
                  <c:v>-111.85791778564401</c:v>
                </c:pt>
                <c:pt idx="93">
                  <c:v>-110.05746459960901</c:v>
                </c:pt>
                <c:pt idx="94">
                  <c:v>-107.673866271972</c:v>
                </c:pt>
                <c:pt idx="95">
                  <c:v>-105.30754089355401</c:v>
                </c:pt>
                <c:pt idx="96">
                  <c:v>-103.32667541503901</c:v>
                </c:pt>
                <c:pt idx="97">
                  <c:v>-101.67290496826099</c:v>
                </c:pt>
                <c:pt idx="98">
                  <c:v>-100.652862548828</c:v>
                </c:pt>
                <c:pt idx="99">
                  <c:v>-99.803070068359276</c:v>
                </c:pt>
                <c:pt idx="100">
                  <c:v>-99.172554016113125</c:v>
                </c:pt>
                <c:pt idx="101">
                  <c:v>-98.619300842285028</c:v>
                </c:pt>
                <c:pt idx="102">
                  <c:v>-98.330932617187429</c:v>
                </c:pt>
                <c:pt idx="103">
                  <c:v>-98.223312377929474</c:v>
                </c:pt>
                <c:pt idx="104">
                  <c:v>-98.640144348144503</c:v>
                </c:pt>
                <c:pt idx="105">
                  <c:v>-99.181632995605398</c:v>
                </c:pt>
                <c:pt idx="106">
                  <c:v>-99.936607360839801</c:v>
                </c:pt>
                <c:pt idx="107">
                  <c:v>-100.541412353515</c:v>
                </c:pt>
                <c:pt idx="108">
                  <c:v>-100.97955322265599</c:v>
                </c:pt>
                <c:pt idx="109">
                  <c:v>-101.454551696777</c:v>
                </c:pt>
                <c:pt idx="110">
                  <c:v>-101.964462280273</c:v>
                </c:pt>
                <c:pt idx="111">
                  <c:v>-103.314849853515</c:v>
                </c:pt>
                <c:pt idx="112">
                  <c:v>-105.179222106933</c:v>
                </c:pt>
                <c:pt idx="113">
                  <c:v>-108.342796325683</c:v>
                </c:pt>
                <c:pt idx="114">
                  <c:v>-113.128616333007</c:v>
                </c:pt>
                <c:pt idx="115">
                  <c:v>-115.05905914306599</c:v>
                </c:pt>
                <c:pt idx="116">
                  <c:v>-116.205589294433</c:v>
                </c:pt>
                <c:pt idx="117">
                  <c:v>-113.189849853515</c:v>
                </c:pt>
                <c:pt idx="118">
                  <c:v>-109.21891784667901</c:v>
                </c:pt>
                <c:pt idx="119">
                  <c:v>-104.51837158203099</c:v>
                </c:pt>
                <c:pt idx="120">
                  <c:v>-100.38916015625</c:v>
                </c:pt>
                <c:pt idx="121">
                  <c:v>-96.817611694335895</c:v>
                </c:pt>
                <c:pt idx="122">
                  <c:v>-93.615783691406179</c:v>
                </c:pt>
                <c:pt idx="123">
                  <c:v>-90.9716796875</c:v>
                </c:pt>
                <c:pt idx="124">
                  <c:v>-88.668640136718565</c:v>
                </c:pt>
                <c:pt idx="125">
                  <c:v>-86.775627136230327</c:v>
                </c:pt>
                <c:pt idx="126">
                  <c:v>-85.610725402832003</c:v>
                </c:pt>
                <c:pt idx="127">
                  <c:v>-84.64662933349598</c:v>
                </c:pt>
                <c:pt idx="128">
                  <c:v>-84.527427673339801</c:v>
                </c:pt>
                <c:pt idx="129">
                  <c:v>-84.476524353027301</c:v>
                </c:pt>
                <c:pt idx="130">
                  <c:v>-84.791534423828097</c:v>
                </c:pt>
                <c:pt idx="131">
                  <c:v>-85.056938171386591</c:v>
                </c:pt>
                <c:pt idx="132">
                  <c:v>-85.179351806640454</c:v>
                </c:pt>
                <c:pt idx="133">
                  <c:v>-85.187675476074176</c:v>
                </c:pt>
                <c:pt idx="134">
                  <c:v>-85.043922424316406</c:v>
                </c:pt>
                <c:pt idx="135">
                  <c:v>-85.198860168456875</c:v>
                </c:pt>
                <c:pt idx="136">
                  <c:v>-85.5963134765625</c:v>
                </c:pt>
                <c:pt idx="137">
                  <c:v>-86.485511779785099</c:v>
                </c:pt>
                <c:pt idx="138">
                  <c:v>-87.711677551269503</c:v>
                </c:pt>
                <c:pt idx="139">
                  <c:v>-88.668197631835881</c:v>
                </c:pt>
                <c:pt idx="140">
                  <c:v>-89.642639160156179</c:v>
                </c:pt>
                <c:pt idx="141">
                  <c:v>-89.842247009277301</c:v>
                </c:pt>
                <c:pt idx="142">
                  <c:v>-90.02931976318348</c:v>
                </c:pt>
                <c:pt idx="143">
                  <c:v>-90.278594970703097</c:v>
                </c:pt>
                <c:pt idx="144">
                  <c:v>-90.567550659179602</c:v>
                </c:pt>
                <c:pt idx="145">
                  <c:v>-90.970191955566406</c:v>
                </c:pt>
                <c:pt idx="146">
                  <c:v>-90.704040527343693</c:v>
                </c:pt>
                <c:pt idx="147">
                  <c:v>-89.460983276367102</c:v>
                </c:pt>
                <c:pt idx="148">
                  <c:v>-88.515243530273395</c:v>
                </c:pt>
                <c:pt idx="149">
                  <c:v>-87.783973693847599</c:v>
                </c:pt>
                <c:pt idx="150">
                  <c:v>-88.315383911132798</c:v>
                </c:pt>
                <c:pt idx="151">
                  <c:v>-89.646919250488196</c:v>
                </c:pt>
                <c:pt idx="152">
                  <c:v>-91.350952148437429</c:v>
                </c:pt>
                <c:pt idx="153">
                  <c:v>-93.517921447753906</c:v>
                </c:pt>
                <c:pt idx="154">
                  <c:v>-95.899742126464588</c:v>
                </c:pt>
                <c:pt idx="155">
                  <c:v>-98.961570739745994</c:v>
                </c:pt>
                <c:pt idx="156">
                  <c:v>-100.097946166992</c:v>
                </c:pt>
                <c:pt idx="157">
                  <c:v>-99.547027587890597</c:v>
                </c:pt>
                <c:pt idx="158">
                  <c:v>-94.230827331542898</c:v>
                </c:pt>
                <c:pt idx="159">
                  <c:v>-91.006172180175696</c:v>
                </c:pt>
                <c:pt idx="160">
                  <c:v>-88.735260009765597</c:v>
                </c:pt>
                <c:pt idx="161">
                  <c:v>-87.453063964843693</c:v>
                </c:pt>
                <c:pt idx="162">
                  <c:v>-86.881149291992102</c:v>
                </c:pt>
                <c:pt idx="163">
                  <c:v>-85.804473876953026</c:v>
                </c:pt>
                <c:pt idx="164">
                  <c:v>-84.546539306640597</c:v>
                </c:pt>
                <c:pt idx="165">
                  <c:v>-80.269393920898395</c:v>
                </c:pt>
                <c:pt idx="166">
                  <c:v>-76.773185729980398</c:v>
                </c:pt>
                <c:pt idx="167">
                  <c:v>-71.908317565917898</c:v>
                </c:pt>
                <c:pt idx="168">
                  <c:v>-68.597053527832003</c:v>
                </c:pt>
                <c:pt idx="169">
                  <c:v>-65.624702453613125</c:v>
                </c:pt>
                <c:pt idx="170">
                  <c:v>-63.512027740478501</c:v>
                </c:pt>
                <c:pt idx="171">
                  <c:v>-62.2852172851562</c:v>
                </c:pt>
                <c:pt idx="172">
                  <c:v>-61.435180664062493</c:v>
                </c:pt>
                <c:pt idx="173">
                  <c:v>-61.197402954101499</c:v>
                </c:pt>
                <c:pt idx="174">
                  <c:v>-61.072795867919901</c:v>
                </c:pt>
                <c:pt idx="175">
                  <c:v>-61.0963745117187</c:v>
                </c:pt>
                <c:pt idx="176">
                  <c:v>-61.182594299316349</c:v>
                </c:pt>
                <c:pt idx="177">
                  <c:v>-61.320068359375</c:v>
                </c:pt>
                <c:pt idx="178">
                  <c:v>-61.933525085449197</c:v>
                </c:pt>
                <c:pt idx="179">
                  <c:v>-62.828365325927699</c:v>
                </c:pt>
                <c:pt idx="180">
                  <c:v>-64.650047302245895</c:v>
                </c:pt>
                <c:pt idx="181">
                  <c:v>-67.191879272460795</c:v>
                </c:pt>
                <c:pt idx="182">
                  <c:v>-70.634315490722599</c:v>
                </c:pt>
                <c:pt idx="183">
                  <c:v>-76.044677734375</c:v>
                </c:pt>
                <c:pt idx="184">
                  <c:v>-82.112472534179474</c:v>
                </c:pt>
                <c:pt idx="185">
                  <c:v>-90.720108032226392</c:v>
                </c:pt>
                <c:pt idx="186">
                  <c:v>-82.430114746093693</c:v>
                </c:pt>
                <c:pt idx="187">
                  <c:v>-78.145126342773381</c:v>
                </c:pt>
                <c:pt idx="188">
                  <c:v>-75.144302368164006</c:v>
                </c:pt>
                <c:pt idx="189">
                  <c:v>-73.143890380859276</c:v>
                </c:pt>
                <c:pt idx="190">
                  <c:v>-71.702896118163892</c:v>
                </c:pt>
                <c:pt idx="191">
                  <c:v>-70.775917053222528</c:v>
                </c:pt>
                <c:pt idx="192">
                  <c:v>-70.095886230468565</c:v>
                </c:pt>
                <c:pt idx="193">
                  <c:v>-69.587593078613196</c:v>
                </c:pt>
                <c:pt idx="194">
                  <c:v>-69.139877319335795</c:v>
                </c:pt>
                <c:pt idx="195">
                  <c:v>-69.006896972656065</c:v>
                </c:pt>
                <c:pt idx="196">
                  <c:v>-68.9488525390625</c:v>
                </c:pt>
                <c:pt idx="197">
                  <c:v>-69.740715026855398</c:v>
                </c:pt>
                <c:pt idx="198">
                  <c:v>-70.694313049316406</c:v>
                </c:pt>
                <c:pt idx="199">
                  <c:v>-72.17195892333973</c:v>
                </c:pt>
                <c:pt idx="200">
                  <c:v>-73.426834106445227</c:v>
                </c:pt>
                <c:pt idx="201">
                  <c:v>-73.728553771972599</c:v>
                </c:pt>
                <c:pt idx="202">
                  <c:v>-73.531990051269503</c:v>
                </c:pt>
                <c:pt idx="203">
                  <c:v>-72.795547485351506</c:v>
                </c:pt>
                <c:pt idx="204">
                  <c:v>-71.900367736816406</c:v>
                </c:pt>
                <c:pt idx="205">
                  <c:v>-70.959434509277301</c:v>
                </c:pt>
                <c:pt idx="206">
                  <c:v>-70.405578613281065</c:v>
                </c:pt>
                <c:pt idx="207">
                  <c:v>-69.987556457519503</c:v>
                </c:pt>
                <c:pt idx="208">
                  <c:v>-71.329170227050625</c:v>
                </c:pt>
                <c:pt idx="209">
                  <c:v>-73.279342651367102</c:v>
                </c:pt>
                <c:pt idx="210">
                  <c:v>-78.682167053222528</c:v>
                </c:pt>
                <c:pt idx="211">
                  <c:v>-85.931686401367102</c:v>
                </c:pt>
                <c:pt idx="212">
                  <c:v>-74.348274230957003</c:v>
                </c:pt>
                <c:pt idx="213">
                  <c:v>-70.072319030761591</c:v>
                </c:pt>
                <c:pt idx="214">
                  <c:v>-68.273056030273381</c:v>
                </c:pt>
                <c:pt idx="215">
                  <c:v>-67.357429504394503</c:v>
                </c:pt>
                <c:pt idx="216">
                  <c:v>-67.324951171875</c:v>
                </c:pt>
                <c:pt idx="217">
                  <c:v>-67.366920471191406</c:v>
                </c:pt>
                <c:pt idx="218">
                  <c:v>-67.470405578613196</c:v>
                </c:pt>
                <c:pt idx="219">
                  <c:v>-67.260536193847599</c:v>
                </c:pt>
                <c:pt idx="220">
                  <c:v>-66.9193115234375</c:v>
                </c:pt>
                <c:pt idx="221">
                  <c:v>-66.7457275390625</c:v>
                </c:pt>
                <c:pt idx="222">
                  <c:v>-66.608474731445227</c:v>
                </c:pt>
                <c:pt idx="223">
                  <c:v>-66.528884887695227</c:v>
                </c:pt>
                <c:pt idx="224">
                  <c:v>-66.420089721679602</c:v>
                </c:pt>
                <c:pt idx="225">
                  <c:v>-66.015686035156179</c:v>
                </c:pt>
                <c:pt idx="226">
                  <c:v>-65.738716125488125</c:v>
                </c:pt>
                <c:pt idx="227">
                  <c:v>-65.832504272460795</c:v>
                </c:pt>
                <c:pt idx="228">
                  <c:v>-66.22265625</c:v>
                </c:pt>
                <c:pt idx="229">
                  <c:v>-67.190979003906179</c:v>
                </c:pt>
                <c:pt idx="230">
                  <c:v>-68.438331604003906</c:v>
                </c:pt>
                <c:pt idx="231">
                  <c:v>-70.082588195800625</c:v>
                </c:pt>
                <c:pt idx="232">
                  <c:v>-71.925338745117102</c:v>
                </c:pt>
                <c:pt idx="233">
                  <c:v>-74.131690979003906</c:v>
                </c:pt>
                <c:pt idx="234">
                  <c:v>-76.01979827880848</c:v>
                </c:pt>
                <c:pt idx="235">
                  <c:v>-78.0570068359375</c:v>
                </c:pt>
                <c:pt idx="236">
                  <c:v>-77.355476379394375</c:v>
                </c:pt>
                <c:pt idx="237">
                  <c:v>-76.394714355468679</c:v>
                </c:pt>
                <c:pt idx="238">
                  <c:v>-74.446243286132798</c:v>
                </c:pt>
                <c:pt idx="239">
                  <c:v>-72.891441345214801</c:v>
                </c:pt>
                <c:pt idx="240">
                  <c:v>-71.710632324218693</c:v>
                </c:pt>
                <c:pt idx="241">
                  <c:v>-68.961196899414006</c:v>
                </c:pt>
                <c:pt idx="242">
                  <c:v>-64.60347747802723</c:v>
                </c:pt>
                <c:pt idx="243">
                  <c:v>-58.330291748046797</c:v>
                </c:pt>
                <c:pt idx="244">
                  <c:v>-52.7568359375</c:v>
                </c:pt>
                <c:pt idx="245">
                  <c:v>-47.899085998535099</c:v>
                </c:pt>
                <c:pt idx="246">
                  <c:v>-44.165077209472599</c:v>
                </c:pt>
                <c:pt idx="247">
                  <c:v>-41.497844696044893</c:v>
                </c:pt>
                <c:pt idx="248">
                  <c:v>-39.441204071044837</c:v>
                </c:pt>
                <c:pt idx="249">
                  <c:v>-38.463268280029197</c:v>
                </c:pt>
                <c:pt idx="250">
                  <c:v>-37.686214447021399</c:v>
                </c:pt>
                <c:pt idx="251">
                  <c:v>-37.589103698730398</c:v>
                </c:pt>
                <c:pt idx="252">
                  <c:v>-37.506031036376903</c:v>
                </c:pt>
                <c:pt idx="253">
                  <c:v>-37.5057563781738</c:v>
                </c:pt>
                <c:pt idx="254">
                  <c:v>-37.585491180419901</c:v>
                </c:pt>
                <c:pt idx="255">
                  <c:v>-37.885772705078097</c:v>
                </c:pt>
                <c:pt idx="256">
                  <c:v>-38.560516357421797</c:v>
                </c:pt>
                <c:pt idx="257">
                  <c:v>-39.8987426757812</c:v>
                </c:pt>
                <c:pt idx="258">
                  <c:v>-41.895660400390547</c:v>
                </c:pt>
                <c:pt idx="259">
                  <c:v>-44.986186981201087</c:v>
                </c:pt>
                <c:pt idx="260">
                  <c:v>-48.778697967529197</c:v>
                </c:pt>
                <c:pt idx="261">
                  <c:v>-54.695407867431598</c:v>
                </c:pt>
                <c:pt idx="262">
                  <c:v>-60.430351257324197</c:v>
                </c:pt>
                <c:pt idx="263">
                  <c:v>-71.506500244140597</c:v>
                </c:pt>
                <c:pt idx="264">
                  <c:v>-73.083969116210881</c:v>
                </c:pt>
                <c:pt idx="265">
                  <c:v>-73.596534729003906</c:v>
                </c:pt>
                <c:pt idx="266">
                  <c:v>-74.442214965820298</c:v>
                </c:pt>
                <c:pt idx="267">
                  <c:v>-75.369300842285028</c:v>
                </c:pt>
                <c:pt idx="268">
                  <c:v>-76.368873596191293</c:v>
                </c:pt>
                <c:pt idx="269">
                  <c:v>-76.756286621093693</c:v>
                </c:pt>
                <c:pt idx="270">
                  <c:v>-75.930847167968679</c:v>
                </c:pt>
                <c:pt idx="271">
                  <c:v>-74.593864440917898</c:v>
                </c:pt>
                <c:pt idx="272">
                  <c:v>-72.948875427245994</c:v>
                </c:pt>
                <c:pt idx="273">
                  <c:v>-71.306427001953097</c:v>
                </c:pt>
                <c:pt idx="274">
                  <c:v>-69.799774169921776</c:v>
                </c:pt>
                <c:pt idx="275">
                  <c:v>-68.463333129882798</c:v>
                </c:pt>
                <c:pt idx="276">
                  <c:v>-67.291488647460881</c:v>
                </c:pt>
                <c:pt idx="277">
                  <c:v>-66.675079345703026</c:v>
                </c:pt>
                <c:pt idx="278">
                  <c:v>-66.175575256347528</c:v>
                </c:pt>
                <c:pt idx="279">
                  <c:v>-66.496185302734276</c:v>
                </c:pt>
                <c:pt idx="280">
                  <c:v>-66.858032226562358</c:v>
                </c:pt>
                <c:pt idx="281">
                  <c:v>-67.377799987792898</c:v>
                </c:pt>
                <c:pt idx="282">
                  <c:v>-67.779487609863196</c:v>
                </c:pt>
                <c:pt idx="283">
                  <c:v>-67.861846923828097</c:v>
                </c:pt>
                <c:pt idx="284">
                  <c:v>-68.006629943847599</c:v>
                </c:pt>
                <c:pt idx="285">
                  <c:v>-68.231452941894503</c:v>
                </c:pt>
                <c:pt idx="286">
                  <c:v>-68.325248718261591</c:v>
                </c:pt>
                <c:pt idx="287">
                  <c:v>-68.323127746581875</c:v>
                </c:pt>
                <c:pt idx="288">
                  <c:v>-68.013648986816406</c:v>
                </c:pt>
                <c:pt idx="289">
                  <c:v>-67.602661132812429</c:v>
                </c:pt>
                <c:pt idx="290">
                  <c:v>-67.849693298339801</c:v>
                </c:pt>
                <c:pt idx="291">
                  <c:v>-68.218673706054545</c:v>
                </c:pt>
                <c:pt idx="292">
                  <c:v>-70.678184509277301</c:v>
                </c:pt>
                <c:pt idx="293">
                  <c:v>-74.068565368652301</c:v>
                </c:pt>
                <c:pt idx="294">
                  <c:v>-78.762260437011705</c:v>
                </c:pt>
                <c:pt idx="295">
                  <c:v>-81.969909667968693</c:v>
                </c:pt>
                <c:pt idx="296">
                  <c:v>-75.168182373046676</c:v>
                </c:pt>
                <c:pt idx="297">
                  <c:v>-72.494674682617102</c:v>
                </c:pt>
                <c:pt idx="298">
                  <c:v>-71.950248718261676</c:v>
                </c:pt>
                <c:pt idx="299">
                  <c:v>-72.17226409912098</c:v>
                </c:pt>
                <c:pt idx="300">
                  <c:v>-73.105354309081875</c:v>
                </c:pt>
                <c:pt idx="301">
                  <c:v>-73.842590332031065</c:v>
                </c:pt>
                <c:pt idx="302">
                  <c:v>-74.48854827880848</c:v>
                </c:pt>
                <c:pt idx="303">
                  <c:v>-74.363792419433395</c:v>
                </c:pt>
                <c:pt idx="304">
                  <c:v>-74.060462951660099</c:v>
                </c:pt>
                <c:pt idx="305">
                  <c:v>-72.641357421875</c:v>
                </c:pt>
                <c:pt idx="306">
                  <c:v>-71.349914550781179</c:v>
                </c:pt>
                <c:pt idx="307">
                  <c:v>-70.038200378417898</c:v>
                </c:pt>
                <c:pt idx="308">
                  <c:v>-69.059326171875</c:v>
                </c:pt>
                <c:pt idx="309">
                  <c:v>-68.722770690917898</c:v>
                </c:pt>
                <c:pt idx="310">
                  <c:v>-68.602035522460724</c:v>
                </c:pt>
                <c:pt idx="311">
                  <c:v>-68.861953735351506</c:v>
                </c:pt>
                <c:pt idx="312">
                  <c:v>-69.24178314208973</c:v>
                </c:pt>
                <c:pt idx="313">
                  <c:v>-69.762733459472599</c:v>
                </c:pt>
                <c:pt idx="314">
                  <c:v>-70.566963195800696</c:v>
                </c:pt>
                <c:pt idx="315">
                  <c:v>-71.62300872802723</c:v>
                </c:pt>
                <c:pt idx="316">
                  <c:v>-73.314338684082003</c:v>
                </c:pt>
                <c:pt idx="317">
                  <c:v>-75.619331359863125</c:v>
                </c:pt>
                <c:pt idx="318">
                  <c:v>-78.985572814941293</c:v>
                </c:pt>
                <c:pt idx="319">
                  <c:v>-84.342636108398381</c:v>
                </c:pt>
                <c:pt idx="320">
                  <c:v>-84.414649963378906</c:v>
                </c:pt>
                <c:pt idx="321">
                  <c:v>-82.163574218749929</c:v>
                </c:pt>
                <c:pt idx="322">
                  <c:v>-74.650093078613196</c:v>
                </c:pt>
                <c:pt idx="323">
                  <c:v>-70.33237457275375</c:v>
                </c:pt>
                <c:pt idx="324">
                  <c:v>-66.919105529785099</c:v>
                </c:pt>
                <c:pt idx="325">
                  <c:v>-64.682823181152301</c:v>
                </c:pt>
                <c:pt idx="326">
                  <c:v>-63.125030517578097</c:v>
                </c:pt>
                <c:pt idx="327">
                  <c:v>-62.287799835205</c:v>
                </c:pt>
                <c:pt idx="328">
                  <c:v>-61.862911224365199</c:v>
                </c:pt>
                <c:pt idx="329">
                  <c:v>-61.727607727050703</c:v>
                </c:pt>
                <c:pt idx="330">
                  <c:v>-61.703079223632798</c:v>
                </c:pt>
                <c:pt idx="331">
                  <c:v>-61.731647491454993</c:v>
                </c:pt>
                <c:pt idx="332">
                  <c:v>-61.769725799560497</c:v>
                </c:pt>
                <c:pt idx="333">
                  <c:v>-62.341575622558501</c:v>
                </c:pt>
                <c:pt idx="334">
                  <c:v>-63.071643829345703</c:v>
                </c:pt>
                <c:pt idx="335">
                  <c:v>-64.783500671386705</c:v>
                </c:pt>
                <c:pt idx="336">
                  <c:v>-66.971862792968679</c:v>
                </c:pt>
                <c:pt idx="337">
                  <c:v>-70.125854492187429</c:v>
                </c:pt>
                <c:pt idx="338">
                  <c:v>-74.047210693359304</c:v>
                </c:pt>
                <c:pt idx="339">
                  <c:v>-78.353614807128906</c:v>
                </c:pt>
                <c:pt idx="340">
                  <c:v>-82.65413665771473</c:v>
                </c:pt>
                <c:pt idx="341">
                  <c:v>-85.455314636230398</c:v>
                </c:pt>
                <c:pt idx="342">
                  <c:v>-87.367721557617102</c:v>
                </c:pt>
                <c:pt idx="343">
                  <c:v>-88.599166870117102</c:v>
                </c:pt>
                <c:pt idx="344">
                  <c:v>-90.186363220214801</c:v>
                </c:pt>
                <c:pt idx="345">
                  <c:v>-92.177215576171776</c:v>
                </c:pt>
                <c:pt idx="346">
                  <c:v>-95.286933898925696</c:v>
                </c:pt>
                <c:pt idx="347">
                  <c:v>-99.918998718261676</c:v>
                </c:pt>
                <c:pt idx="348">
                  <c:v>-102.485054016113</c:v>
                </c:pt>
                <c:pt idx="349">
                  <c:v>-102.58989715576099</c:v>
                </c:pt>
                <c:pt idx="350">
                  <c:v>-95.562400817870895</c:v>
                </c:pt>
                <c:pt idx="351">
                  <c:v>-92.224906921386705</c:v>
                </c:pt>
                <c:pt idx="352">
                  <c:v>-90.580726623535099</c:v>
                </c:pt>
                <c:pt idx="353">
                  <c:v>-90.058448791503793</c:v>
                </c:pt>
                <c:pt idx="354">
                  <c:v>-90.532440185546776</c:v>
                </c:pt>
                <c:pt idx="355">
                  <c:v>-90.521903991699205</c:v>
                </c:pt>
                <c:pt idx="356">
                  <c:v>-90.210800170898381</c:v>
                </c:pt>
                <c:pt idx="357">
                  <c:v>-88.819046020507798</c:v>
                </c:pt>
                <c:pt idx="358">
                  <c:v>-87.334442138671676</c:v>
                </c:pt>
                <c:pt idx="359">
                  <c:v>-86.639984130859176</c:v>
                </c:pt>
                <c:pt idx="360">
                  <c:v>-86.101631164550625</c:v>
                </c:pt>
                <c:pt idx="361">
                  <c:v>-86.9603271484375</c:v>
                </c:pt>
                <c:pt idx="362">
                  <c:v>-87.989257812499872</c:v>
                </c:pt>
                <c:pt idx="363">
                  <c:v>-89.616531372070227</c:v>
                </c:pt>
                <c:pt idx="364">
                  <c:v>-91.284553527832003</c:v>
                </c:pt>
                <c:pt idx="365">
                  <c:v>-92.4222412109375</c:v>
                </c:pt>
                <c:pt idx="366">
                  <c:v>-92.826484680175696</c:v>
                </c:pt>
                <c:pt idx="367">
                  <c:v>-92.151168823242102</c:v>
                </c:pt>
                <c:pt idx="368">
                  <c:v>-90.631896972656065</c:v>
                </c:pt>
                <c:pt idx="369">
                  <c:v>-88.806999206542898</c:v>
                </c:pt>
                <c:pt idx="370">
                  <c:v>-87.331092834472528</c:v>
                </c:pt>
                <c:pt idx="371">
                  <c:v>-86.081169128417898</c:v>
                </c:pt>
                <c:pt idx="372">
                  <c:v>-85.441276550292898</c:v>
                </c:pt>
                <c:pt idx="373">
                  <c:v>-84.926307678222599</c:v>
                </c:pt>
                <c:pt idx="374">
                  <c:v>-85.023849487304602</c:v>
                </c:pt>
                <c:pt idx="375">
                  <c:v>-85.198577880859176</c:v>
                </c:pt>
                <c:pt idx="376">
                  <c:v>-85.887924194335895</c:v>
                </c:pt>
                <c:pt idx="377">
                  <c:v>-86.810195922851506</c:v>
                </c:pt>
                <c:pt idx="378">
                  <c:v>-88.450485229492102</c:v>
                </c:pt>
                <c:pt idx="379">
                  <c:v>-90.835365295410099</c:v>
                </c:pt>
                <c:pt idx="380">
                  <c:v>-95.030372619628793</c:v>
                </c:pt>
                <c:pt idx="381">
                  <c:v>-97.431480407714801</c:v>
                </c:pt>
                <c:pt idx="382">
                  <c:v>-96.317771911620895</c:v>
                </c:pt>
                <c:pt idx="383">
                  <c:v>-92.940719604492102</c:v>
                </c:pt>
                <c:pt idx="384">
                  <c:v>-89.735603332519446</c:v>
                </c:pt>
                <c:pt idx="385">
                  <c:v>-88.263740539550625</c:v>
                </c:pt>
                <c:pt idx="386">
                  <c:v>-87.209831237792827</c:v>
                </c:pt>
                <c:pt idx="387">
                  <c:v>-87.178680419921676</c:v>
                </c:pt>
                <c:pt idx="388">
                  <c:v>-87.250160217285099</c:v>
                </c:pt>
                <c:pt idx="389">
                  <c:v>-87.782546997070298</c:v>
                </c:pt>
                <c:pt idx="390">
                  <c:v>-88.388473510742045</c:v>
                </c:pt>
                <c:pt idx="391">
                  <c:v>-89.205139160156179</c:v>
                </c:pt>
                <c:pt idx="392">
                  <c:v>-90.232437133788849</c:v>
                </c:pt>
                <c:pt idx="393">
                  <c:v>-91.683914184570298</c:v>
                </c:pt>
                <c:pt idx="394">
                  <c:v>-93.599388122558324</c:v>
                </c:pt>
                <c:pt idx="395">
                  <c:v>-96.317939758300696</c:v>
                </c:pt>
                <c:pt idx="396">
                  <c:v>-99.340568542480327</c:v>
                </c:pt>
                <c:pt idx="397">
                  <c:v>-103.08382415771401</c:v>
                </c:pt>
                <c:pt idx="398">
                  <c:v>-99.847686767578097</c:v>
                </c:pt>
                <c:pt idx="399">
                  <c:v>-96.092086791992102</c:v>
                </c:pt>
                <c:pt idx="400">
                  <c:v>-92.082122802734176</c:v>
                </c:pt>
                <c:pt idx="401">
                  <c:v>-89.229492187499872</c:v>
                </c:pt>
                <c:pt idx="402">
                  <c:v>-87.200622558593679</c:v>
                </c:pt>
                <c:pt idx="403">
                  <c:v>-85.672744750976392</c:v>
                </c:pt>
                <c:pt idx="404">
                  <c:v>-84.933578491210895</c:v>
                </c:pt>
                <c:pt idx="405">
                  <c:v>-84.427223205566406</c:v>
                </c:pt>
                <c:pt idx="406">
                  <c:v>-84.363388061523295</c:v>
                </c:pt>
                <c:pt idx="407">
                  <c:v>-84.395393371581875</c:v>
                </c:pt>
                <c:pt idx="408">
                  <c:v>-84.556999206542898</c:v>
                </c:pt>
                <c:pt idx="409">
                  <c:v>-84.880775451660028</c:v>
                </c:pt>
                <c:pt idx="410">
                  <c:v>-85.346939086914006</c:v>
                </c:pt>
                <c:pt idx="411">
                  <c:v>-86.311286926269503</c:v>
                </c:pt>
                <c:pt idx="412">
                  <c:v>-87.634513854980398</c:v>
                </c:pt>
                <c:pt idx="413">
                  <c:v>-89.663375854491974</c:v>
                </c:pt>
                <c:pt idx="414">
                  <c:v>-92.443794250488196</c:v>
                </c:pt>
                <c:pt idx="415">
                  <c:v>-95.324501037597528</c:v>
                </c:pt>
                <c:pt idx="416">
                  <c:v>-99.238632202148381</c:v>
                </c:pt>
                <c:pt idx="417">
                  <c:v>-101.445472717285</c:v>
                </c:pt>
                <c:pt idx="418">
                  <c:v>-103.59294128417901</c:v>
                </c:pt>
                <c:pt idx="419">
                  <c:v>-103.61613464355401</c:v>
                </c:pt>
                <c:pt idx="420">
                  <c:v>-103.532112121582</c:v>
                </c:pt>
                <c:pt idx="421">
                  <c:v>-103.27872467041</c:v>
                </c:pt>
                <c:pt idx="422">
                  <c:v>-103.44203948974599</c:v>
                </c:pt>
                <c:pt idx="423">
                  <c:v>-104.017936706542</c:v>
                </c:pt>
                <c:pt idx="424">
                  <c:v>-104.96599578857401</c:v>
                </c:pt>
                <c:pt idx="425">
                  <c:v>-106.23589324951099</c:v>
                </c:pt>
                <c:pt idx="426">
                  <c:v>-107.183952331542</c:v>
                </c:pt>
                <c:pt idx="427">
                  <c:v>-108.091247558593</c:v>
                </c:pt>
                <c:pt idx="428">
                  <c:v>-108.23833465576099</c:v>
                </c:pt>
                <c:pt idx="429">
                  <c:v>-108.300743103027</c:v>
                </c:pt>
                <c:pt idx="430">
                  <c:v>-108.06963348388599</c:v>
                </c:pt>
                <c:pt idx="431">
                  <c:v>-107.88091278076099</c:v>
                </c:pt>
                <c:pt idx="432">
                  <c:v>-107.843139648437</c:v>
                </c:pt>
                <c:pt idx="433">
                  <c:v>-108.090927124023</c:v>
                </c:pt>
                <c:pt idx="434">
                  <c:v>-108.96629333496</c:v>
                </c:pt>
                <c:pt idx="435">
                  <c:v>-110.04061126708901</c:v>
                </c:pt>
                <c:pt idx="436">
                  <c:v>-111.399948120117</c:v>
                </c:pt>
                <c:pt idx="437">
                  <c:v>-112.000717163085</c:v>
                </c:pt>
                <c:pt idx="438">
                  <c:v>-111.99940490722599</c:v>
                </c:pt>
                <c:pt idx="439">
                  <c:v>-111.39852905273401</c:v>
                </c:pt>
                <c:pt idx="440">
                  <c:v>-110.648864746093</c:v>
                </c:pt>
                <c:pt idx="441">
                  <c:v>-110.176055908203</c:v>
                </c:pt>
                <c:pt idx="442">
                  <c:v>-109.76879119873</c:v>
                </c:pt>
                <c:pt idx="443">
                  <c:v>-110.271430969238</c:v>
                </c:pt>
                <c:pt idx="444">
                  <c:v>-111.007026672363</c:v>
                </c:pt>
                <c:pt idx="445">
                  <c:v>-113.19398498535099</c:v>
                </c:pt>
                <c:pt idx="446">
                  <c:v>-115.94482421875</c:v>
                </c:pt>
                <c:pt idx="447">
                  <c:v>-119.313468933105</c:v>
                </c:pt>
                <c:pt idx="448">
                  <c:v>-119.08054351806599</c:v>
                </c:pt>
                <c:pt idx="449">
                  <c:v>-114.49037933349599</c:v>
                </c:pt>
                <c:pt idx="450">
                  <c:v>-111.787780761718</c:v>
                </c:pt>
                <c:pt idx="451">
                  <c:v>-109.912872314453</c:v>
                </c:pt>
                <c:pt idx="452">
                  <c:v>-109.21337890625</c:v>
                </c:pt>
                <c:pt idx="453">
                  <c:v>-108.93653106689401</c:v>
                </c:pt>
                <c:pt idx="454">
                  <c:v>-109.66814422607401</c:v>
                </c:pt>
                <c:pt idx="455">
                  <c:v>-110.70931243896401</c:v>
                </c:pt>
                <c:pt idx="456">
                  <c:v>-112.713577270507</c:v>
                </c:pt>
                <c:pt idx="457">
                  <c:v>-115.345970153808</c:v>
                </c:pt>
                <c:pt idx="458">
                  <c:v>-118.88190460205</c:v>
                </c:pt>
                <c:pt idx="459">
                  <c:v>-121.094123840332</c:v>
                </c:pt>
                <c:pt idx="460">
                  <c:v>-115.70890045166</c:v>
                </c:pt>
                <c:pt idx="461">
                  <c:v>-112.22987365722599</c:v>
                </c:pt>
                <c:pt idx="462">
                  <c:v>-109.531188964843</c:v>
                </c:pt>
                <c:pt idx="463">
                  <c:v>-108.157989501953</c:v>
                </c:pt>
                <c:pt idx="464">
                  <c:v>-107.59005737304599</c:v>
                </c:pt>
                <c:pt idx="465">
                  <c:v>-107.67412567138599</c:v>
                </c:pt>
                <c:pt idx="466">
                  <c:v>-108.120727539062</c:v>
                </c:pt>
                <c:pt idx="467">
                  <c:v>-108.503700256347</c:v>
                </c:pt>
                <c:pt idx="468">
                  <c:v>-108.87882995605401</c:v>
                </c:pt>
                <c:pt idx="469">
                  <c:v>-109.143379211425</c:v>
                </c:pt>
                <c:pt idx="470">
                  <c:v>-109.43209838867099</c:v>
                </c:pt>
                <c:pt idx="471">
                  <c:v>-110.24688720703099</c:v>
                </c:pt>
                <c:pt idx="472">
                  <c:v>-111.20751953125</c:v>
                </c:pt>
                <c:pt idx="473">
                  <c:v>-112.590766906738</c:v>
                </c:pt>
                <c:pt idx="474">
                  <c:v>-114.22084045410099</c:v>
                </c:pt>
                <c:pt idx="475">
                  <c:v>-116.18773651123</c:v>
                </c:pt>
                <c:pt idx="476">
                  <c:v>-118.07617950439401</c:v>
                </c:pt>
                <c:pt idx="477">
                  <c:v>-119.568710327148</c:v>
                </c:pt>
                <c:pt idx="478">
                  <c:v>-119.18504333496</c:v>
                </c:pt>
                <c:pt idx="479">
                  <c:v>-117.653907775878</c:v>
                </c:pt>
                <c:pt idx="480">
                  <c:v>-116.610374450683</c:v>
                </c:pt>
                <c:pt idx="481">
                  <c:v>-115.76438140869099</c:v>
                </c:pt>
                <c:pt idx="482">
                  <c:v>-116.114974975585</c:v>
                </c:pt>
                <c:pt idx="483">
                  <c:v>-116.6734085083</c:v>
                </c:pt>
                <c:pt idx="484">
                  <c:v>-118.138938903808</c:v>
                </c:pt>
                <c:pt idx="485">
                  <c:v>-119.828147888183</c:v>
                </c:pt>
                <c:pt idx="486">
                  <c:v>-121.373527526855</c:v>
                </c:pt>
                <c:pt idx="487">
                  <c:v>-123.069541931152</c:v>
                </c:pt>
                <c:pt idx="488">
                  <c:v>-124.593933105468</c:v>
                </c:pt>
                <c:pt idx="489">
                  <c:v>-126.374046325683</c:v>
                </c:pt>
                <c:pt idx="490">
                  <c:v>-128.48904418945301</c:v>
                </c:pt>
                <c:pt idx="491">
                  <c:v>-129.82589721679599</c:v>
                </c:pt>
                <c:pt idx="492">
                  <c:v>-130.17735290527301</c:v>
                </c:pt>
                <c:pt idx="493">
                  <c:v>-127.34364318847599</c:v>
                </c:pt>
                <c:pt idx="494">
                  <c:v>-124.30345916748</c:v>
                </c:pt>
                <c:pt idx="495">
                  <c:v>-121.226905822753</c:v>
                </c:pt>
                <c:pt idx="496">
                  <c:v>-118.82924652099599</c:v>
                </c:pt>
                <c:pt idx="497">
                  <c:v>-117.60368347167901</c:v>
                </c:pt>
                <c:pt idx="498">
                  <c:v>-116.67079925537099</c:v>
                </c:pt>
                <c:pt idx="499">
                  <c:v>-116.89720916748</c:v>
                </c:pt>
                <c:pt idx="500">
                  <c:v>-117.312042236328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BE3-5A41-8BC9-BF50291B35CF}"/>
            </c:ext>
          </c:extLst>
        </c:ser>
        <c:ser>
          <c:idx val="0"/>
          <c:order val="1"/>
          <c:tx>
            <c:v>闭环状态</c:v>
          </c:tx>
          <c:spPr>
            <a:ln w="31750">
              <a:solidFill>
                <a:srgbClr val="0927FF"/>
              </a:solidFill>
            </a:ln>
          </c:spPr>
          <c:marker>
            <c:symbol val="none"/>
          </c:marker>
          <c:dLbls>
            <c:dLbl>
              <c:idx val="172"/>
              <c:layout>
                <c:manualLayout>
                  <c:x val="-1.6706401229692299E-2"/>
                  <c:y val="-3.7134702002491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E3-5A41-8BC9-BF50291B35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Sheet1!$B$1:$B$548</c:f>
              <c:numCache>
                <c:formatCode>General</c:formatCode>
                <c:ptCount val="548"/>
                <c:pt idx="0">
                  <c:v>-252.09999999403951</c:v>
                </c:pt>
                <c:pt idx="1">
                  <c:v>-251.09999999403951</c:v>
                </c:pt>
                <c:pt idx="2">
                  <c:v>-250.09999999403951</c:v>
                </c:pt>
                <c:pt idx="3">
                  <c:v>-249.09999999403951</c:v>
                </c:pt>
                <c:pt idx="4">
                  <c:v>-248.09999999403951</c:v>
                </c:pt>
                <c:pt idx="5">
                  <c:v>-247.09999999403951</c:v>
                </c:pt>
                <c:pt idx="6">
                  <c:v>-246.09999999403951</c:v>
                </c:pt>
                <c:pt idx="7">
                  <c:v>-245.09999999403951</c:v>
                </c:pt>
                <c:pt idx="8">
                  <c:v>-244.09999999403951</c:v>
                </c:pt>
                <c:pt idx="9">
                  <c:v>-243.09999999403951</c:v>
                </c:pt>
                <c:pt idx="10">
                  <c:v>-242.09999999403951</c:v>
                </c:pt>
                <c:pt idx="11">
                  <c:v>-241.09999999403951</c:v>
                </c:pt>
                <c:pt idx="12">
                  <c:v>-240.09999999403951</c:v>
                </c:pt>
                <c:pt idx="13">
                  <c:v>-239.09999999403951</c:v>
                </c:pt>
                <c:pt idx="14">
                  <c:v>-238.09999999403951</c:v>
                </c:pt>
                <c:pt idx="15">
                  <c:v>-237.09999999403951</c:v>
                </c:pt>
                <c:pt idx="16">
                  <c:v>-236.09999999403951</c:v>
                </c:pt>
                <c:pt idx="17">
                  <c:v>-235.09999999403951</c:v>
                </c:pt>
                <c:pt idx="18">
                  <c:v>-234.09999999403951</c:v>
                </c:pt>
                <c:pt idx="19">
                  <c:v>-233.09999999403951</c:v>
                </c:pt>
                <c:pt idx="20">
                  <c:v>-232.09999999403951</c:v>
                </c:pt>
                <c:pt idx="21">
                  <c:v>-231.09999999403951</c:v>
                </c:pt>
                <c:pt idx="22">
                  <c:v>-230.09999999403951</c:v>
                </c:pt>
                <c:pt idx="23">
                  <c:v>-229.09999999403951</c:v>
                </c:pt>
                <c:pt idx="24">
                  <c:v>-228.09999999403951</c:v>
                </c:pt>
                <c:pt idx="25">
                  <c:v>-227.09999999403951</c:v>
                </c:pt>
                <c:pt idx="26">
                  <c:v>-226.09999999403951</c:v>
                </c:pt>
                <c:pt idx="27">
                  <c:v>-225.09999999403951</c:v>
                </c:pt>
                <c:pt idx="28">
                  <c:v>-224.09999999403951</c:v>
                </c:pt>
                <c:pt idx="29">
                  <c:v>-223.09999999403951</c:v>
                </c:pt>
                <c:pt idx="30">
                  <c:v>-222.09999999403951</c:v>
                </c:pt>
                <c:pt idx="31">
                  <c:v>-221.09999999403951</c:v>
                </c:pt>
                <c:pt idx="32">
                  <c:v>-220.09999999403951</c:v>
                </c:pt>
                <c:pt idx="33">
                  <c:v>-219.09999999403951</c:v>
                </c:pt>
                <c:pt idx="34">
                  <c:v>-218.09999999403951</c:v>
                </c:pt>
                <c:pt idx="35">
                  <c:v>-217.09999999403951</c:v>
                </c:pt>
                <c:pt idx="36">
                  <c:v>-216.09999999403951</c:v>
                </c:pt>
                <c:pt idx="37">
                  <c:v>-215.09999999403951</c:v>
                </c:pt>
                <c:pt idx="38">
                  <c:v>-214.09999999403951</c:v>
                </c:pt>
                <c:pt idx="39">
                  <c:v>-213.09999999403951</c:v>
                </c:pt>
                <c:pt idx="40">
                  <c:v>-212.09999999403951</c:v>
                </c:pt>
                <c:pt idx="41">
                  <c:v>-211.09999999403951</c:v>
                </c:pt>
                <c:pt idx="42">
                  <c:v>-210.09999999403951</c:v>
                </c:pt>
                <c:pt idx="43">
                  <c:v>-209.09999999403951</c:v>
                </c:pt>
                <c:pt idx="44">
                  <c:v>-208.09999999403951</c:v>
                </c:pt>
                <c:pt idx="45">
                  <c:v>-207.09999999403951</c:v>
                </c:pt>
                <c:pt idx="46">
                  <c:v>-206.09999999403951</c:v>
                </c:pt>
                <c:pt idx="47">
                  <c:v>-205.09999999403951</c:v>
                </c:pt>
                <c:pt idx="48">
                  <c:v>-204.09999999403951</c:v>
                </c:pt>
                <c:pt idx="49">
                  <c:v>-203.09999999403951</c:v>
                </c:pt>
                <c:pt idx="50">
                  <c:v>-202.09999999403951</c:v>
                </c:pt>
                <c:pt idx="51">
                  <c:v>-201.09999999403951</c:v>
                </c:pt>
                <c:pt idx="52">
                  <c:v>-200.09999999403951</c:v>
                </c:pt>
                <c:pt idx="53">
                  <c:v>-199.09999999403951</c:v>
                </c:pt>
                <c:pt idx="54">
                  <c:v>-198.09999999403951</c:v>
                </c:pt>
                <c:pt idx="55">
                  <c:v>-197.09999999403951</c:v>
                </c:pt>
                <c:pt idx="56">
                  <c:v>-196.09999999403951</c:v>
                </c:pt>
                <c:pt idx="57">
                  <c:v>-195.09999999403951</c:v>
                </c:pt>
                <c:pt idx="58">
                  <c:v>-194.09999999403951</c:v>
                </c:pt>
                <c:pt idx="59">
                  <c:v>-193.09999999403951</c:v>
                </c:pt>
                <c:pt idx="60">
                  <c:v>-192.09999999403951</c:v>
                </c:pt>
                <c:pt idx="61">
                  <c:v>-191.09999999403951</c:v>
                </c:pt>
                <c:pt idx="62">
                  <c:v>-190.09999999403951</c:v>
                </c:pt>
                <c:pt idx="63">
                  <c:v>-189.09999999403951</c:v>
                </c:pt>
                <c:pt idx="64">
                  <c:v>-188.09999999403951</c:v>
                </c:pt>
                <c:pt idx="65">
                  <c:v>-187.09999999403951</c:v>
                </c:pt>
                <c:pt idx="66">
                  <c:v>-186.09999999403951</c:v>
                </c:pt>
                <c:pt idx="67">
                  <c:v>-185.09999999403951</c:v>
                </c:pt>
                <c:pt idx="68">
                  <c:v>-184.09999999403951</c:v>
                </c:pt>
                <c:pt idx="69">
                  <c:v>-183.09999999403951</c:v>
                </c:pt>
                <c:pt idx="70">
                  <c:v>-182.09999999403951</c:v>
                </c:pt>
                <c:pt idx="71">
                  <c:v>-181.09999999403951</c:v>
                </c:pt>
                <c:pt idx="72">
                  <c:v>-180.09999999403951</c:v>
                </c:pt>
                <c:pt idx="73">
                  <c:v>-179.09999999403951</c:v>
                </c:pt>
                <c:pt idx="74">
                  <c:v>-178.09999999403951</c:v>
                </c:pt>
                <c:pt idx="75">
                  <c:v>-177.09999999403951</c:v>
                </c:pt>
                <c:pt idx="76">
                  <c:v>-176.09999999403951</c:v>
                </c:pt>
                <c:pt idx="77">
                  <c:v>-175.09999999403951</c:v>
                </c:pt>
                <c:pt idx="78">
                  <c:v>-174.09999999403951</c:v>
                </c:pt>
                <c:pt idx="79">
                  <c:v>-173.09999999403951</c:v>
                </c:pt>
                <c:pt idx="80">
                  <c:v>-172.09999999403951</c:v>
                </c:pt>
                <c:pt idx="81">
                  <c:v>-171.09999999403951</c:v>
                </c:pt>
                <c:pt idx="82">
                  <c:v>-170.09999999403951</c:v>
                </c:pt>
                <c:pt idx="83">
                  <c:v>-169.09999999403951</c:v>
                </c:pt>
                <c:pt idx="84">
                  <c:v>-168.09999999403951</c:v>
                </c:pt>
                <c:pt idx="85">
                  <c:v>-167.09999999403951</c:v>
                </c:pt>
                <c:pt idx="86">
                  <c:v>-166.09999999403951</c:v>
                </c:pt>
                <c:pt idx="87">
                  <c:v>-165.09999999403951</c:v>
                </c:pt>
                <c:pt idx="88">
                  <c:v>-164.09999999403951</c:v>
                </c:pt>
                <c:pt idx="89">
                  <c:v>-163.09999999403951</c:v>
                </c:pt>
                <c:pt idx="90">
                  <c:v>-162.09999999403951</c:v>
                </c:pt>
                <c:pt idx="91">
                  <c:v>-161.09999999403951</c:v>
                </c:pt>
                <c:pt idx="92">
                  <c:v>-160.09999999403951</c:v>
                </c:pt>
                <c:pt idx="93">
                  <c:v>-159.09999999403951</c:v>
                </c:pt>
                <c:pt idx="94">
                  <c:v>-158.09999999403951</c:v>
                </c:pt>
                <c:pt idx="95">
                  <c:v>-157.09999999403951</c:v>
                </c:pt>
                <c:pt idx="96">
                  <c:v>-156.09999999403951</c:v>
                </c:pt>
                <c:pt idx="97">
                  <c:v>-155.09999999403951</c:v>
                </c:pt>
                <c:pt idx="98">
                  <c:v>-154.09999999403951</c:v>
                </c:pt>
                <c:pt idx="99">
                  <c:v>-153.09999999403951</c:v>
                </c:pt>
                <c:pt idx="100">
                  <c:v>-152.09999999403951</c:v>
                </c:pt>
                <c:pt idx="101">
                  <c:v>-151.09999999403951</c:v>
                </c:pt>
                <c:pt idx="102">
                  <c:v>-150.09999999403951</c:v>
                </c:pt>
                <c:pt idx="103">
                  <c:v>-149.09999999403951</c:v>
                </c:pt>
                <c:pt idx="104">
                  <c:v>-148.09999999403951</c:v>
                </c:pt>
                <c:pt idx="105">
                  <c:v>-147.09999999403951</c:v>
                </c:pt>
                <c:pt idx="106">
                  <c:v>-146.09999999403951</c:v>
                </c:pt>
                <c:pt idx="107">
                  <c:v>-145.09999999403951</c:v>
                </c:pt>
                <c:pt idx="108">
                  <c:v>-144.09999999403951</c:v>
                </c:pt>
                <c:pt idx="109">
                  <c:v>-143.09999999403951</c:v>
                </c:pt>
                <c:pt idx="110">
                  <c:v>-142.09999999403951</c:v>
                </c:pt>
                <c:pt idx="111">
                  <c:v>-141.09999999403951</c:v>
                </c:pt>
                <c:pt idx="112">
                  <c:v>-140.09999999403951</c:v>
                </c:pt>
                <c:pt idx="113">
                  <c:v>-139.09999999403951</c:v>
                </c:pt>
                <c:pt idx="114">
                  <c:v>-138.09999999403951</c:v>
                </c:pt>
                <c:pt idx="115">
                  <c:v>-137.09999999403951</c:v>
                </c:pt>
                <c:pt idx="116">
                  <c:v>-136.09999999403951</c:v>
                </c:pt>
                <c:pt idx="117">
                  <c:v>-135.09999999403951</c:v>
                </c:pt>
                <c:pt idx="118">
                  <c:v>-134.09999999403951</c:v>
                </c:pt>
                <c:pt idx="119">
                  <c:v>-133.09999999403951</c:v>
                </c:pt>
                <c:pt idx="120">
                  <c:v>-132.09999999403951</c:v>
                </c:pt>
                <c:pt idx="121">
                  <c:v>-131.09999999403951</c:v>
                </c:pt>
                <c:pt idx="122">
                  <c:v>-130.09999999403951</c:v>
                </c:pt>
                <c:pt idx="123">
                  <c:v>-129.09999999403951</c:v>
                </c:pt>
                <c:pt idx="124">
                  <c:v>-128.09999999403951</c:v>
                </c:pt>
                <c:pt idx="125">
                  <c:v>-127.09999999403951</c:v>
                </c:pt>
                <c:pt idx="126">
                  <c:v>-126.09999999403951</c:v>
                </c:pt>
                <c:pt idx="127">
                  <c:v>-125.09999999403951</c:v>
                </c:pt>
                <c:pt idx="128">
                  <c:v>-124.09999999403951</c:v>
                </c:pt>
                <c:pt idx="129">
                  <c:v>-123.09999999403951</c:v>
                </c:pt>
                <c:pt idx="130">
                  <c:v>-122.09999999403951</c:v>
                </c:pt>
                <c:pt idx="131">
                  <c:v>-121.09999999403951</c:v>
                </c:pt>
                <c:pt idx="132">
                  <c:v>-120.09999999403951</c:v>
                </c:pt>
                <c:pt idx="133">
                  <c:v>-119.09999999403951</c:v>
                </c:pt>
                <c:pt idx="134">
                  <c:v>-118.09999999403951</c:v>
                </c:pt>
                <c:pt idx="135">
                  <c:v>-117.09999999403951</c:v>
                </c:pt>
                <c:pt idx="136">
                  <c:v>-116.09999999403951</c:v>
                </c:pt>
                <c:pt idx="137">
                  <c:v>-115.09999999403951</c:v>
                </c:pt>
                <c:pt idx="138">
                  <c:v>-114.09999999403951</c:v>
                </c:pt>
                <c:pt idx="139">
                  <c:v>-113.09999999403951</c:v>
                </c:pt>
                <c:pt idx="140">
                  <c:v>-112.09999999403951</c:v>
                </c:pt>
                <c:pt idx="141">
                  <c:v>-111.09999999403951</c:v>
                </c:pt>
                <c:pt idx="142">
                  <c:v>-110.09999999403951</c:v>
                </c:pt>
                <c:pt idx="143">
                  <c:v>-109.09999999403951</c:v>
                </c:pt>
                <c:pt idx="144">
                  <c:v>-108.09999999403951</c:v>
                </c:pt>
                <c:pt idx="145">
                  <c:v>-107.09999999403951</c:v>
                </c:pt>
                <c:pt idx="146">
                  <c:v>-106.09999999403951</c:v>
                </c:pt>
                <c:pt idx="147">
                  <c:v>-105.09999999403951</c:v>
                </c:pt>
                <c:pt idx="148">
                  <c:v>-104.09999999403951</c:v>
                </c:pt>
                <c:pt idx="149">
                  <c:v>-103.09999999403951</c:v>
                </c:pt>
                <c:pt idx="150">
                  <c:v>-102.09999999403951</c:v>
                </c:pt>
                <c:pt idx="151">
                  <c:v>-101.09999999403951</c:v>
                </c:pt>
                <c:pt idx="152">
                  <c:v>-100.09999999403951</c:v>
                </c:pt>
                <c:pt idx="153">
                  <c:v>-99.099999994039536</c:v>
                </c:pt>
                <c:pt idx="154">
                  <c:v>-98.099999994039536</c:v>
                </c:pt>
                <c:pt idx="155">
                  <c:v>-97.099999994039536</c:v>
                </c:pt>
                <c:pt idx="156">
                  <c:v>-96.099999994039536</c:v>
                </c:pt>
                <c:pt idx="157">
                  <c:v>-95.099999994039536</c:v>
                </c:pt>
                <c:pt idx="158">
                  <c:v>-94.099999994039536</c:v>
                </c:pt>
                <c:pt idx="159">
                  <c:v>-93.099999994039536</c:v>
                </c:pt>
                <c:pt idx="160">
                  <c:v>-92.099999994039536</c:v>
                </c:pt>
                <c:pt idx="161">
                  <c:v>-91.099999994039536</c:v>
                </c:pt>
                <c:pt idx="162">
                  <c:v>-90.099999994039536</c:v>
                </c:pt>
                <c:pt idx="163">
                  <c:v>-89.099999994039536</c:v>
                </c:pt>
                <c:pt idx="164">
                  <c:v>-88.099999994039536</c:v>
                </c:pt>
                <c:pt idx="165">
                  <c:v>-87.099999994039536</c:v>
                </c:pt>
                <c:pt idx="166">
                  <c:v>-86.099999994039536</c:v>
                </c:pt>
                <c:pt idx="167">
                  <c:v>-85.099999994039536</c:v>
                </c:pt>
                <c:pt idx="168">
                  <c:v>-84.099999994039536</c:v>
                </c:pt>
                <c:pt idx="169">
                  <c:v>-83.099999994039536</c:v>
                </c:pt>
                <c:pt idx="170">
                  <c:v>-82.099999994039536</c:v>
                </c:pt>
                <c:pt idx="171">
                  <c:v>-81.099999994039536</c:v>
                </c:pt>
                <c:pt idx="172">
                  <c:v>-80.099999994039536</c:v>
                </c:pt>
                <c:pt idx="173">
                  <c:v>-79.099999994039536</c:v>
                </c:pt>
                <c:pt idx="174">
                  <c:v>-78.099999994039536</c:v>
                </c:pt>
                <c:pt idx="175">
                  <c:v>-77.099999994039536</c:v>
                </c:pt>
                <c:pt idx="176">
                  <c:v>-76.099999994039536</c:v>
                </c:pt>
                <c:pt idx="177">
                  <c:v>-75.099999994039536</c:v>
                </c:pt>
                <c:pt idx="178">
                  <c:v>-74.099999994039536</c:v>
                </c:pt>
                <c:pt idx="179">
                  <c:v>-73.099999994039536</c:v>
                </c:pt>
                <c:pt idx="180">
                  <c:v>-72.099999994039536</c:v>
                </c:pt>
                <c:pt idx="181">
                  <c:v>-71.099999994039536</c:v>
                </c:pt>
                <c:pt idx="182">
                  <c:v>-70.099999994039536</c:v>
                </c:pt>
                <c:pt idx="183">
                  <c:v>-69.099999994039536</c:v>
                </c:pt>
                <c:pt idx="184">
                  <c:v>-68.099999994039536</c:v>
                </c:pt>
                <c:pt idx="185">
                  <c:v>-67.099999994039536</c:v>
                </c:pt>
                <c:pt idx="186">
                  <c:v>-66.099999994039536</c:v>
                </c:pt>
                <c:pt idx="187">
                  <c:v>-65.099999994039536</c:v>
                </c:pt>
                <c:pt idx="188">
                  <c:v>-64.099999994039536</c:v>
                </c:pt>
                <c:pt idx="189">
                  <c:v>-63.099999994039528</c:v>
                </c:pt>
                <c:pt idx="190">
                  <c:v>-62.099999994039528</c:v>
                </c:pt>
                <c:pt idx="191">
                  <c:v>-61.099999994039528</c:v>
                </c:pt>
                <c:pt idx="192">
                  <c:v>-60.099999994039528</c:v>
                </c:pt>
                <c:pt idx="193">
                  <c:v>-59.099999994039528</c:v>
                </c:pt>
                <c:pt idx="194">
                  <c:v>-58.099999994039528</c:v>
                </c:pt>
                <c:pt idx="195">
                  <c:v>-57.099999994039528</c:v>
                </c:pt>
                <c:pt idx="196">
                  <c:v>-56.099999994039528</c:v>
                </c:pt>
                <c:pt idx="197">
                  <c:v>-55.099999994039528</c:v>
                </c:pt>
                <c:pt idx="198">
                  <c:v>-54.099999994039528</c:v>
                </c:pt>
                <c:pt idx="199">
                  <c:v>-53.099999994039528</c:v>
                </c:pt>
                <c:pt idx="200">
                  <c:v>-52.099999994039528</c:v>
                </c:pt>
                <c:pt idx="201">
                  <c:v>-51.099999994039528</c:v>
                </c:pt>
                <c:pt idx="202">
                  <c:v>-50.099999994039528</c:v>
                </c:pt>
                <c:pt idx="203">
                  <c:v>-49.099999994039528</c:v>
                </c:pt>
                <c:pt idx="204">
                  <c:v>-48.099999994039528</c:v>
                </c:pt>
                <c:pt idx="205">
                  <c:v>-47.099999994039528</c:v>
                </c:pt>
                <c:pt idx="206">
                  <c:v>-46.099999994039528</c:v>
                </c:pt>
                <c:pt idx="207">
                  <c:v>-45.099999994039528</c:v>
                </c:pt>
                <c:pt idx="208">
                  <c:v>-44.099999994039528</c:v>
                </c:pt>
                <c:pt idx="209">
                  <c:v>-43.099999994039528</c:v>
                </c:pt>
                <c:pt idx="210">
                  <c:v>-42.099999994039528</c:v>
                </c:pt>
                <c:pt idx="211">
                  <c:v>-41.099999994039528</c:v>
                </c:pt>
                <c:pt idx="212">
                  <c:v>-40.099999994039528</c:v>
                </c:pt>
                <c:pt idx="213">
                  <c:v>-39.099999994039528</c:v>
                </c:pt>
                <c:pt idx="214">
                  <c:v>-38.099999994039528</c:v>
                </c:pt>
                <c:pt idx="215">
                  <c:v>-37.099999994039528</c:v>
                </c:pt>
                <c:pt idx="216">
                  <c:v>-36.099999994039528</c:v>
                </c:pt>
                <c:pt idx="217">
                  <c:v>-35.099999994039528</c:v>
                </c:pt>
                <c:pt idx="218">
                  <c:v>-34.099999994039528</c:v>
                </c:pt>
                <c:pt idx="219">
                  <c:v>-33.099999994039528</c:v>
                </c:pt>
                <c:pt idx="220">
                  <c:v>-32.099999994039528</c:v>
                </c:pt>
                <c:pt idx="221">
                  <c:v>-31.099999994039539</c:v>
                </c:pt>
                <c:pt idx="222">
                  <c:v>-30.099999994039539</c:v>
                </c:pt>
                <c:pt idx="223">
                  <c:v>-29.099999994039539</c:v>
                </c:pt>
                <c:pt idx="224">
                  <c:v>-28.099999994039539</c:v>
                </c:pt>
                <c:pt idx="225">
                  <c:v>-27.099999994039539</c:v>
                </c:pt>
                <c:pt idx="226">
                  <c:v>-26.099999994039539</c:v>
                </c:pt>
                <c:pt idx="227">
                  <c:v>-25.099999994039539</c:v>
                </c:pt>
                <c:pt idx="228">
                  <c:v>-24.099999994039539</c:v>
                </c:pt>
                <c:pt idx="229">
                  <c:v>-23.099999994039539</c:v>
                </c:pt>
                <c:pt idx="230">
                  <c:v>-22.099999994039539</c:v>
                </c:pt>
                <c:pt idx="231">
                  <c:v>-21.099999994039539</c:v>
                </c:pt>
                <c:pt idx="232">
                  <c:v>-20.099999994039539</c:v>
                </c:pt>
                <c:pt idx="233">
                  <c:v>-19.099999994039539</c:v>
                </c:pt>
                <c:pt idx="234">
                  <c:v>-18.099999994039539</c:v>
                </c:pt>
                <c:pt idx="235">
                  <c:v>-17.099999994039539</c:v>
                </c:pt>
                <c:pt idx="236">
                  <c:v>-16.099999994039539</c:v>
                </c:pt>
                <c:pt idx="237">
                  <c:v>-15.099999994039541</c:v>
                </c:pt>
                <c:pt idx="238">
                  <c:v>-14.099999994039541</c:v>
                </c:pt>
                <c:pt idx="239">
                  <c:v>-13.099999994039541</c:v>
                </c:pt>
                <c:pt idx="240">
                  <c:v>-12.099999994039541</c:v>
                </c:pt>
                <c:pt idx="241">
                  <c:v>-11.099999994039541</c:v>
                </c:pt>
                <c:pt idx="242">
                  <c:v>-10.099999994039541</c:v>
                </c:pt>
                <c:pt idx="243">
                  <c:v>-9.0999999940395355</c:v>
                </c:pt>
                <c:pt idx="244">
                  <c:v>-8.0999999940395355</c:v>
                </c:pt>
                <c:pt idx="245">
                  <c:v>-7.09999999403954</c:v>
                </c:pt>
                <c:pt idx="246">
                  <c:v>-6.09999999403954</c:v>
                </c:pt>
                <c:pt idx="247">
                  <c:v>-5.09999999403954</c:v>
                </c:pt>
                <c:pt idx="248">
                  <c:v>-4.09999999403954</c:v>
                </c:pt>
                <c:pt idx="249">
                  <c:v>-3.0999999940395351</c:v>
                </c:pt>
                <c:pt idx="250">
                  <c:v>-2.0999999940395351</c:v>
                </c:pt>
                <c:pt idx="251">
                  <c:v>-1.0999999940395351</c:v>
                </c:pt>
                <c:pt idx="252">
                  <c:v>-9.9999994039535495E-2</c:v>
                </c:pt>
                <c:pt idx="253">
                  <c:v>0.90000000596046403</c:v>
                </c:pt>
                <c:pt idx="254">
                  <c:v>1.900000005960464</c:v>
                </c:pt>
                <c:pt idx="255">
                  <c:v>2.900000005960464</c:v>
                </c:pt>
                <c:pt idx="256">
                  <c:v>3.900000005960464</c:v>
                </c:pt>
                <c:pt idx="257">
                  <c:v>4.900000005960468</c:v>
                </c:pt>
                <c:pt idx="258">
                  <c:v>5.900000005960468</c:v>
                </c:pt>
                <c:pt idx="259">
                  <c:v>6.900000005960468</c:v>
                </c:pt>
                <c:pt idx="260">
                  <c:v>7.900000005960468</c:v>
                </c:pt>
                <c:pt idx="261">
                  <c:v>8.9000000059604645</c:v>
                </c:pt>
                <c:pt idx="262">
                  <c:v>9.9000000059604645</c:v>
                </c:pt>
                <c:pt idx="263">
                  <c:v>10.900000005960459</c:v>
                </c:pt>
                <c:pt idx="264">
                  <c:v>11.900000005960459</c:v>
                </c:pt>
                <c:pt idx="265">
                  <c:v>12.900000005960459</c:v>
                </c:pt>
                <c:pt idx="266">
                  <c:v>13.900000005960459</c:v>
                </c:pt>
                <c:pt idx="267">
                  <c:v>14.900000005960459</c:v>
                </c:pt>
                <c:pt idx="268">
                  <c:v>15.900000005960459</c:v>
                </c:pt>
                <c:pt idx="269">
                  <c:v>16.900000005960461</c:v>
                </c:pt>
                <c:pt idx="270">
                  <c:v>17.900000005960461</c:v>
                </c:pt>
                <c:pt idx="271">
                  <c:v>18.900000005960461</c:v>
                </c:pt>
                <c:pt idx="272">
                  <c:v>19.900000005960461</c:v>
                </c:pt>
                <c:pt idx="273">
                  <c:v>20.900000005960461</c:v>
                </c:pt>
                <c:pt idx="274">
                  <c:v>21.900000005960461</c:v>
                </c:pt>
                <c:pt idx="275">
                  <c:v>22.900000005960461</c:v>
                </c:pt>
                <c:pt idx="276">
                  <c:v>23.900000005960461</c:v>
                </c:pt>
                <c:pt idx="277">
                  <c:v>24.900000005960461</c:v>
                </c:pt>
                <c:pt idx="278">
                  <c:v>25.900000005960461</c:v>
                </c:pt>
                <c:pt idx="279">
                  <c:v>26.900000005960461</c:v>
                </c:pt>
                <c:pt idx="280">
                  <c:v>27.900000005960461</c:v>
                </c:pt>
                <c:pt idx="281">
                  <c:v>28.900000005960461</c:v>
                </c:pt>
                <c:pt idx="282">
                  <c:v>29.900000005960461</c:v>
                </c:pt>
                <c:pt idx="283">
                  <c:v>30.900000005960461</c:v>
                </c:pt>
                <c:pt idx="284">
                  <c:v>31.900000005960461</c:v>
                </c:pt>
                <c:pt idx="285">
                  <c:v>32.900000005960443</c:v>
                </c:pt>
                <c:pt idx="286">
                  <c:v>33.900000005960443</c:v>
                </c:pt>
                <c:pt idx="287">
                  <c:v>34.900000005960443</c:v>
                </c:pt>
                <c:pt idx="288">
                  <c:v>35.900000005960443</c:v>
                </c:pt>
                <c:pt idx="289">
                  <c:v>36.900000005960443</c:v>
                </c:pt>
                <c:pt idx="290">
                  <c:v>37.900000005960443</c:v>
                </c:pt>
                <c:pt idx="291">
                  <c:v>38.900000005960443</c:v>
                </c:pt>
                <c:pt idx="292">
                  <c:v>39.900000005960443</c:v>
                </c:pt>
                <c:pt idx="293">
                  <c:v>40.900000005960443</c:v>
                </c:pt>
                <c:pt idx="294">
                  <c:v>41.900000005960443</c:v>
                </c:pt>
                <c:pt idx="295">
                  <c:v>42.900000005960443</c:v>
                </c:pt>
                <c:pt idx="296">
                  <c:v>43.900000005960443</c:v>
                </c:pt>
                <c:pt idx="297">
                  <c:v>44.900000005960443</c:v>
                </c:pt>
                <c:pt idx="298">
                  <c:v>45.900000005960443</c:v>
                </c:pt>
                <c:pt idx="299">
                  <c:v>46.900000005960443</c:v>
                </c:pt>
                <c:pt idx="300">
                  <c:v>47.900000005960443</c:v>
                </c:pt>
                <c:pt idx="301">
                  <c:v>48.900000005960443</c:v>
                </c:pt>
                <c:pt idx="302">
                  <c:v>49.900000005960443</c:v>
                </c:pt>
                <c:pt idx="303">
                  <c:v>50.900000005960443</c:v>
                </c:pt>
                <c:pt idx="304">
                  <c:v>51.900000005960443</c:v>
                </c:pt>
                <c:pt idx="305">
                  <c:v>52.900000005960443</c:v>
                </c:pt>
                <c:pt idx="306">
                  <c:v>53.900000005960443</c:v>
                </c:pt>
                <c:pt idx="307">
                  <c:v>54.900000005960443</c:v>
                </c:pt>
                <c:pt idx="308">
                  <c:v>55.900000005960443</c:v>
                </c:pt>
                <c:pt idx="309">
                  <c:v>56.900000005960443</c:v>
                </c:pt>
                <c:pt idx="310">
                  <c:v>57.900000005960443</c:v>
                </c:pt>
                <c:pt idx="311">
                  <c:v>58.900000005960443</c:v>
                </c:pt>
                <c:pt idx="312">
                  <c:v>59.900000005960443</c:v>
                </c:pt>
                <c:pt idx="313">
                  <c:v>60.900000005960443</c:v>
                </c:pt>
                <c:pt idx="314">
                  <c:v>61.900000005960443</c:v>
                </c:pt>
                <c:pt idx="315">
                  <c:v>62.900000005960443</c:v>
                </c:pt>
                <c:pt idx="316">
                  <c:v>63.900000005960443</c:v>
                </c:pt>
                <c:pt idx="317">
                  <c:v>64.900000005960464</c:v>
                </c:pt>
                <c:pt idx="318">
                  <c:v>65.900000005960464</c:v>
                </c:pt>
                <c:pt idx="319">
                  <c:v>66.900000005960464</c:v>
                </c:pt>
                <c:pt idx="320">
                  <c:v>67.900000005960464</c:v>
                </c:pt>
                <c:pt idx="321">
                  <c:v>68.900000005960464</c:v>
                </c:pt>
                <c:pt idx="322">
                  <c:v>69.900000005960464</c:v>
                </c:pt>
                <c:pt idx="323">
                  <c:v>70.900000005960464</c:v>
                </c:pt>
                <c:pt idx="324">
                  <c:v>71.900000005960464</c:v>
                </c:pt>
                <c:pt idx="325">
                  <c:v>72.900000005960464</c:v>
                </c:pt>
                <c:pt idx="326">
                  <c:v>73.900000005960464</c:v>
                </c:pt>
                <c:pt idx="327">
                  <c:v>74.900000005960464</c:v>
                </c:pt>
                <c:pt idx="328">
                  <c:v>75.900000005960464</c:v>
                </c:pt>
                <c:pt idx="329">
                  <c:v>76.900000005960464</c:v>
                </c:pt>
                <c:pt idx="330">
                  <c:v>77.900000005960464</c:v>
                </c:pt>
                <c:pt idx="331">
                  <c:v>78.900000005960464</c:v>
                </c:pt>
                <c:pt idx="332">
                  <c:v>79.900000005960464</c:v>
                </c:pt>
                <c:pt idx="333">
                  <c:v>80.900000005960464</c:v>
                </c:pt>
                <c:pt idx="334">
                  <c:v>81.900000005960464</c:v>
                </c:pt>
                <c:pt idx="335">
                  <c:v>82.900000005960464</c:v>
                </c:pt>
                <c:pt idx="336">
                  <c:v>83.900000005960464</c:v>
                </c:pt>
                <c:pt idx="337">
                  <c:v>84.900000005960464</c:v>
                </c:pt>
                <c:pt idx="338">
                  <c:v>85.900000005960464</c:v>
                </c:pt>
                <c:pt idx="339">
                  <c:v>86.900000005960464</c:v>
                </c:pt>
                <c:pt idx="340">
                  <c:v>87.900000005960464</c:v>
                </c:pt>
                <c:pt idx="341">
                  <c:v>88.900000005960464</c:v>
                </c:pt>
                <c:pt idx="342">
                  <c:v>89.900000005960464</c:v>
                </c:pt>
                <c:pt idx="343">
                  <c:v>90.900000005960464</c:v>
                </c:pt>
                <c:pt idx="344">
                  <c:v>91.900000005960464</c:v>
                </c:pt>
                <c:pt idx="345">
                  <c:v>92.900000005960464</c:v>
                </c:pt>
                <c:pt idx="346">
                  <c:v>93.900000005960464</c:v>
                </c:pt>
                <c:pt idx="347">
                  <c:v>94.900000005960464</c:v>
                </c:pt>
                <c:pt idx="348">
                  <c:v>95.900000005960464</c:v>
                </c:pt>
                <c:pt idx="349">
                  <c:v>96.900000005960464</c:v>
                </c:pt>
                <c:pt idx="350">
                  <c:v>97.900000005960464</c:v>
                </c:pt>
                <c:pt idx="351">
                  <c:v>98.900000005960464</c:v>
                </c:pt>
                <c:pt idx="352">
                  <c:v>99.900000005960464</c:v>
                </c:pt>
                <c:pt idx="353">
                  <c:v>100.90000000596049</c:v>
                </c:pt>
                <c:pt idx="354">
                  <c:v>101.90000000596049</c:v>
                </c:pt>
                <c:pt idx="355">
                  <c:v>102.90000000596049</c:v>
                </c:pt>
                <c:pt idx="356">
                  <c:v>103.90000000596049</c:v>
                </c:pt>
                <c:pt idx="357">
                  <c:v>104.90000000596049</c:v>
                </c:pt>
                <c:pt idx="358">
                  <c:v>105.90000000596049</c:v>
                </c:pt>
                <c:pt idx="359">
                  <c:v>106.90000000596049</c:v>
                </c:pt>
                <c:pt idx="360">
                  <c:v>107.90000000596049</c:v>
                </c:pt>
                <c:pt idx="361">
                  <c:v>108.90000000596049</c:v>
                </c:pt>
                <c:pt idx="362">
                  <c:v>109.90000000596049</c:v>
                </c:pt>
                <c:pt idx="363">
                  <c:v>110.90000000596049</c:v>
                </c:pt>
                <c:pt idx="364">
                  <c:v>111.90000000596049</c:v>
                </c:pt>
                <c:pt idx="365">
                  <c:v>112.90000000596049</c:v>
                </c:pt>
                <c:pt idx="366">
                  <c:v>113.90000000596049</c:v>
                </c:pt>
                <c:pt idx="367">
                  <c:v>114.90000000596049</c:v>
                </c:pt>
                <c:pt idx="368">
                  <c:v>115.90000000596049</c:v>
                </c:pt>
                <c:pt idx="369">
                  <c:v>116.90000000596049</c:v>
                </c:pt>
                <c:pt idx="370">
                  <c:v>117.90000000596049</c:v>
                </c:pt>
                <c:pt idx="371">
                  <c:v>118.90000000596049</c:v>
                </c:pt>
                <c:pt idx="372">
                  <c:v>119.90000000596049</c:v>
                </c:pt>
                <c:pt idx="373">
                  <c:v>120.90000000596049</c:v>
                </c:pt>
                <c:pt idx="374">
                  <c:v>121.90000000596049</c:v>
                </c:pt>
                <c:pt idx="375">
                  <c:v>122.90000000596049</c:v>
                </c:pt>
                <c:pt idx="376">
                  <c:v>123.90000000596049</c:v>
                </c:pt>
                <c:pt idx="377">
                  <c:v>124.90000000596049</c:v>
                </c:pt>
                <c:pt idx="378">
                  <c:v>125.90000000596049</c:v>
                </c:pt>
                <c:pt idx="379">
                  <c:v>126.90000000596049</c:v>
                </c:pt>
                <c:pt idx="380">
                  <c:v>127.90000000596049</c:v>
                </c:pt>
                <c:pt idx="381">
                  <c:v>128.90000000596049</c:v>
                </c:pt>
                <c:pt idx="382">
                  <c:v>129.90000000596049</c:v>
                </c:pt>
                <c:pt idx="383">
                  <c:v>130.90000000596049</c:v>
                </c:pt>
                <c:pt idx="384">
                  <c:v>131.90000000596049</c:v>
                </c:pt>
                <c:pt idx="385">
                  <c:v>132.90000000596049</c:v>
                </c:pt>
                <c:pt idx="386">
                  <c:v>133.90000000596049</c:v>
                </c:pt>
                <c:pt idx="387">
                  <c:v>134.90000000596049</c:v>
                </c:pt>
                <c:pt idx="388">
                  <c:v>135.90000000596049</c:v>
                </c:pt>
                <c:pt idx="389">
                  <c:v>136.90000000596049</c:v>
                </c:pt>
                <c:pt idx="390">
                  <c:v>137.90000000596049</c:v>
                </c:pt>
                <c:pt idx="391">
                  <c:v>138.90000000596049</c:v>
                </c:pt>
                <c:pt idx="392">
                  <c:v>139.90000000596049</c:v>
                </c:pt>
                <c:pt idx="393">
                  <c:v>140.90000000596049</c:v>
                </c:pt>
                <c:pt idx="394">
                  <c:v>141.90000000596049</c:v>
                </c:pt>
                <c:pt idx="395">
                  <c:v>142.90000000596049</c:v>
                </c:pt>
                <c:pt idx="396">
                  <c:v>143.90000000596049</c:v>
                </c:pt>
                <c:pt idx="397">
                  <c:v>144.90000000596049</c:v>
                </c:pt>
                <c:pt idx="398">
                  <c:v>145.90000000596049</c:v>
                </c:pt>
                <c:pt idx="399">
                  <c:v>146.90000000596049</c:v>
                </c:pt>
                <c:pt idx="400">
                  <c:v>147.90000000596049</c:v>
                </c:pt>
                <c:pt idx="401">
                  <c:v>148.90000000596049</c:v>
                </c:pt>
                <c:pt idx="402">
                  <c:v>149.90000000596049</c:v>
                </c:pt>
                <c:pt idx="403">
                  <c:v>150.90000000596049</c:v>
                </c:pt>
                <c:pt idx="404">
                  <c:v>151.90000000596049</c:v>
                </c:pt>
                <c:pt idx="405">
                  <c:v>152.90000000596049</c:v>
                </c:pt>
                <c:pt idx="406">
                  <c:v>153.90000000596049</c:v>
                </c:pt>
                <c:pt idx="407">
                  <c:v>154.90000000596049</c:v>
                </c:pt>
                <c:pt idx="408">
                  <c:v>155.90000000596049</c:v>
                </c:pt>
                <c:pt idx="409">
                  <c:v>156.90000000596049</c:v>
                </c:pt>
                <c:pt idx="410">
                  <c:v>157.90000000596049</c:v>
                </c:pt>
                <c:pt idx="411">
                  <c:v>158.90000000596049</c:v>
                </c:pt>
                <c:pt idx="412">
                  <c:v>159.90000000596049</c:v>
                </c:pt>
                <c:pt idx="413">
                  <c:v>160.90000000596049</c:v>
                </c:pt>
                <c:pt idx="414">
                  <c:v>161.90000000596049</c:v>
                </c:pt>
                <c:pt idx="415">
                  <c:v>162.90000000596049</c:v>
                </c:pt>
                <c:pt idx="416">
                  <c:v>163.90000000596049</c:v>
                </c:pt>
                <c:pt idx="417">
                  <c:v>164.90000000596049</c:v>
                </c:pt>
                <c:pt idx="418">
                  <c:v>165.90000000596049</c:v>
                </c:pt>
                <c:pt idx="419">
                  <c:v>166.90000000596049</c:v>
                </c:pt>
                <c:pt idx="420">
                  <c:v>167.90000000596049</c:v>
                </c:pt>
                <c:pt idx="421">
                  <c:v>168.90000000596049</c:v>
                </c:pt>
                <c:pt idx="422">
                  <c:v>169.90000000596049</c:v>
                </c:pt>
                <c:pt idx="423">
                  <c:v>170.90000000596049</c:v>
                </c:pt>
                <c:pt idx="424">
                  <c:v>171.90000000596049</c:v>
                </c:pt>
                <c:pt idx="425">
                  <c:v>172.90000000596049</c:v>
                </c:pt>
                <c:pt idx="426">
                  <c:v>173.90000000596049</c:v>
                </c:pt>
                <c:pt idx="427">
                  <c:v>174.90000000596049</c:v>
                </c:pt>
                <c:pt idx="428">
                  <c:v>175.90000000596049</c:v>
                </c:pt>
                <c:pt idx="429">
                  <c:v>176.90000000596049</c:v>
                </c:pt>
                <c:pt idx="430">
                  <c:v>177.90000000596049</c:v>
                </c:pt>
                <c:pt idx="431">
                  <c:v>178.90000000596049</c:v>
                </c:pt>
                <c:pt idx="432">
                  <c:v>179.90000000596049</c:v>
                </c:pt>
                <c:pt idx="433">
                  <c:v>180.90000000596049</c:v>
                </c:pt>
                <c:pt idx="434">
                  <c:v>181.90000000596049</c:v>
                </c:pt>
                <c:pt idx="435">
                  <c:v>182.90000000596049</c:v>
                </c:pt>
                <c:pt idx="436">
                  <c:v>183.90000000596049</c:v>
                </c:pt>
                <c:pt idx="437">
                  <c:v>184.90000000596049</c:v>
                </c:pt>
                <c:pt idx="438">
                  <c:v>185.90000000596049</c:v>
                </c:pt>
                <c:pt idx="439">
                  <c:v>186.90000000596049</c:v>
                </c:pt>
                <c:pt idx="440">
                  <c:v>187.90000000596049</c:v>
                </c:pt>
                <c:pt idx="441">
                  <c:v>188.90000000596049</c:v>
                </c:pt>
                <c:pt idx="442">
                  <c:v>189.90000000596049</c:v>
                </c:pt>
                <c:pt idx="443">
                  <c:v>190.90000000596049</c:v>
                </c:pt>
                <c:pt idx="444">
                  <c:v>191.90000000596049</c:v>
                </c:pt>
                <c:pt idx="445">
                  <c:v>192.90000000596049</c:v>
                </c:pt>
                <c:pt idx="446">
                  <c:v>193.90000000596049</c:v>
                </c:pt>
                <c:pt idx="447">
                  <c:v>194.90000000596049</c:v>
                </c:pt>
                <c:pt idx="448">
                  <c:v>195.90000000596049</c:v>
                </c:pt>
                <c:pt idx="449">
                  <c:v>196.90000000596049</c:v>
                </c:pt>
                <c:pt idx="450">
                  <c:v>197.90000000596049</c:v>
                </c:pt>
                <c:pt idx="451">
                  <c:v>198.90000000596049</c:v>
                </c:pt>
                <c:pt idx="452">
                  <c:v>199.90000000596049</c:v>
                </c:pt>
                <c:pt idx="453">
                  <c:v>200.90000000596049</c:v>
                </c:pt>
                <c:pt idx="454">
                  <c:v>201.90000000596049</c:v>
                </c:pt>
                <c:pt idx="455">
                  <c:v>202.90000000596049</c:v>
                </c:pt>
                <c:pt idx="456">
                  <c:v>203.90000000596049</c:v>
                </c:pt>
                <c:pt idx="457">
                  <c:v>204.90000000596049</c:v>
                </c:pt>
                <c:pt idx="458">
                  <c:v>205.90000000596049</c:v>
                </c:pt>
                <c:pt idx="459">
                  <c:v>206.90000000596049</c:v>
                </c:pt>
                <c:pt idx="460">
                  <c:v>207.90000000596049</c:v>
                </c:pt>
                <c:pt idx="461">
                  <c:v>208.90000000596049</c:v>
                </c:pt>
                <c:pt idx="462">
                  <c:v>209.90000000596049</c:v>
                </c:pt>
                <c:pt idx="463">
                  <c:v>210.90000000596049</c:v>
                </c:pt>
                <c:pt idx="464">
                  <c:v>211.90000000596049</c:v>
                </c:pt>
                <c:pt idx="465">
                  <c:v>212.90000000596049</c:v>
                </c:pt>
                <c:pt idx="466">
                  <c:v>213.90000000596049</c:v>
                </c:pt>
                <c:pt idx="467">
                  <c:v>214.90000000596049</c:v>
                </c:pt>
                <c:pt idx="468">
                  <c:v>215.90000000596049</c:v>
                </c:pt>
                <c:pt idx="469">
                  <c:v>216.90000000596049</c:v>
                </c:pt>
                <c:pt idx="470">
                  <c:v>217.90000000596049</c:v>
                </c:pt>
                <c:pt idx="471">
                  <c:v>218.90000000596049</c:v>
                </c:pt>
                <c:pt idx="472">
                  <c:v>219.90000000596049</c:v>
                </c:pt>
                <c:pt idx="473">
                  <c:v>220.90000000596049</c:v>
                </c:pt>
                <c:pt idx="474">
                  <c:v>221.90000000596049</c:v>
                </c:pt>
                <c:pt idx="475">
                  <c:v>222.90000000596049</c:v>
                </c:pt>
                <c:pt idx="476">
                  <c:v>223.90000000596049</c:v>
                </c:pt>
                <c:pt idx="477">
                  <c:v>224.90000000596049</c:v>
                </c:pt>
                <c:pt idx="478">
                  <c:v>225.90000000596049</c:v>
                </c:pt>
                <c:pt idx="479">
                  <c:v>226.90000000596049</c:v>
                </c:pt>
                <c:pt idx="480">
                  <c:v>227.90000000596049</c:v>
                </c:pt>
                <c:pt idx="481">
                  <c:v>228.90000000596049</c:v>
                </c:pt>
                <c:pt idx="482">
                  <c:v>229.90000000596049</c:v>
                </c:pt>
                <c:pt idx="483">
                  <c:v>230.90000000596049</c:v>
                </c:pt>
                <c:pt idx="484">
                  <c:v>231.90000000596049</c:v>
                </c:pt>
                <c:pt idx="485">
                  <c:v>232.90000000596049</c:v>
                </c:pt>
                <c:pt idx="486">
                  <c:v>233.90000000596049</c:v>
                </c:pt>
                <c:pt idx="487">
                  <c:v>234.90000000596049</c:v>
                </c:pt>
                <c:pt idx="488">
                  <c:v>235.90000000596049</c:v>
                </c:pt>
                <c:pt idx="489">
                  <c:v>236.90000000596049</c:v>
                </c:pt>
                <c:pt idx="490">
                  <c:v>237.90000000596049</c:v>
                </c:pt>
                <c:pt idx="491">
                  <c:v>238.90000000596049</c:v>
                </c:pt>
                <c:pt idx="492">
                  <c:v>239.90000000596049</c:v>
                </c:pt>
                <c:pt idx="493">
                  <c:v>240.90000000596049</c:v>
                </c:pt>
                <c:pt idx="494">
                  <c:v>241.90000000596049</c:v>
                </c:pt>
                <c:pt idx="495">
                  <c:v>242.90000000596049</c:v>
                </c:pt>
                <c:pt idx="496">
                  <c:v>243.90000000596049</c:v>
                </c:pt>
                <c:pt idx="497">
                  <c:v>244.90000000596049</c:v>
                </c:pt>
                <c:pt idx="498">
                  <c:v>245.90000000596049</c:v>
                </c:pt>
                <c:pt idx="499">
                  <c:v>246.90000000596049</c:v>
                </c:pt>
                <c:pt idx="500">
                  <c:v>247.90000000596049</c:v>
                </c:pt>
              </c:numCache>
            </c:numRef>
          </c:xVal>
          <c:yVal>
            <c:numRef>
              <c:f>Sheet1!$C$1:$C$548</c:f>
              <c:numCache>
                <c:formatCode>0.00_ </c:formatCode>
                <c:ptCount val="548"/>
                <c:pt idx="0">
                  <c:v>-118.52545166015599</c:v>
                </c:pt>
                <c:pt idx="1">
                  <c:v>-115.34603118896401</c:v>
                </c:pt>
                <c:pt idx="2">
                  <c:v>-112.672569274902</c:v>
                </c:pt>
                <c:pt idx="3">
                  <c:v>-110.642539978027</c:v>
                </c:pt>
                <c:pt idx="4">
                  <c:v>-109.029235839843</c:v>
                </c:pt>
                <c:pt idx="5">
                  <c:v>-108.286231994628</c:v>
                </c:pt>
                <c:pt idx="6">
                  <c:v>-107.656700134277</c:v>
                </c:pt>
                <c:pt idx="7">
                  <c:v>-107.311561584472</c:v>
                </c:pt>
                <c:pt idx="8">
                  <c:v>-106.99870300292901</c:v>
                </c:pt>
                <c:pt idx="9">
                  <c:v>-106.737174987792</c:v>
                </c:pt>
                <c:pt idx="10">
                  <c:v>-106.78456115722599</c:v>
                </c:pt>
                <c:pt idx="11">
                  <c:v>-107.218086242675</c:v>
                </c:pt>
                <c:pt idx="12">
                  <c:v>-108.41119384765599</c:v>
                </c:pt>
                <c:pt idx="13">
                  <c:v>-110.45745086669901</c:v>
                </c:pt>
                <c:pt idx="14">
                  <c:v>-113.697021484375</c:v>
                </c:pt>
                <c:pt idx="15">
                  <c:v>-119.33724975585901</c:v>
                </c:pt>
                <c:pt idx="16">
                  <c:v>-123.62148284912099</c:v>
                </c:pt>
                <c:pt idx="17">
                  <c:v>-129.55532836914</c:v>
                </c:pt>
                <c:pt idx="18">
                  <c:v>-124.901969909667</c:v>
                </c:pt>
                <c:pt idx="19">
                  <c:v>-122.112655639648</c:v>
                </c:pt>
                <c:pt idx="20">
                  <c:v>-121.53321075439401</c:v>
                </c:pt>
                <c:pt idx="21">
                  <c:v>-121.195388793945</c:v>
                </c:pt>
                <c:pt idx="22">
                  <c:v>-121.44146728515599</c:v>
                </c:pt>
                <c:pt idx="23">
                  <c:v>-121.85568237304599</c:v>
                </c:pt>
                <c:pt idx="24">
                  <c:v>-122.548622131347</c:v>
                </c:pt>
                <c:pt idx="25">
                  <c:v>-122.166007995605</c:v>
                </c:pt>
                <c:pt idx="26">
                  <c:v>-120.9644241333</c:v>
                </c:pt>
                <c:pt idx="27">
                  <c:v>-119.536643981933</c:v>
                </c:pt>
                <c:pt idx="28">
                  <c:v>-118.15898895263599</c:v>
                </c:pt>
                <c:pt idx="29">
                  <c:v>-117.64616394042901</c:v>
                </c:pt>
                <c:pt idx="30">
                  <c:v>-117.31925201416</c:v>
                </c:pt>
                <c:pt idx="31">
                  <c:v>-118.120391845703</c:v>
                </c:pt>
                <c:pt idx="32">
                  <c:v>-119.16061401367099</c:v>
                </c:pt>
                <c:pt idx="33">
                  <c:v>-121.469352722167</c:v>
                </c:pt>
                <c:pt idx="34">
                  <c:v>-124.51253509521401</c:v>
                </c:pt>
                <c:pt idx="35">
                  <c:v>-128.58428955078099</c:v>
                </c:pt>
                <c:pt idx="36">
                  <c:v>-131.593505859375</c:v>
                </c:pt>
                <c:pt idx="37">
                  <c:v>-128.84162902832</c:v>
                </c:pt>
                <c:pt idx="38">
                  <c:v>-125.84536743164</c:v>
                </c:pt>
                <c:pt idx="39">
                  <c:v>-122.95314025878901</c:v>
                </c:pt>
                <c:pt idx="40">
                  <c:v>-120.88718414306599</c:v>
                </c:pt>
                <c:pt idx="41">
                  <c:v>-119.26910400390599</c:v>
                </c:pt>
                <c:pt idx="42">
                  <c:v>-118.450630187988</c:v>
                </c:pt>
                <c:pt idx="43">
                  <c:v>-117.865028381347</c:v>
                </c:pt>
                <c:pt idx="44">
                  <c:v>-118.19994354248</c:v>
                </c:pt>
                <c:pt idx="45">
                  <c:v>-118.68327331542901</c:v>
                </c:pt>
                <c:pt idx="46">
                  <c:v>-119.96778869628901</c:v>
                </c:pt>
                <c:pt idx="47">
                  <c:v>-121.427040100097</c:v>
                </c:pt>
                <c:pt idx="48">
                  <c:v>-122.897254943847</c:v>
                </c:pt>
                <c:pt idx="49">
                  <c:v>-124.12142944335901</c:v>
                </c:pt>
                <c:pt idx="50">
                  <c:v>-124.23870086669901</c:v>
                </c:pt>
                <c:pt idx="51">
                  <c:v>-124.344436645507</c:v>
                </c:pt>
                <c:pt idx="52">
                  <c:v>-124.434768676757</c:v>
                </c:pt>
                <c:pt idx="53">
                  <c:v>-124.834091186523</c:v>
                </c:pt>
                <c:pt idx="54">
                  <c:v>-125.49559020996</c:v>
                </c:pt>
                <c:pt idx="55">
                  <c:v>-125.224349975585</c:v>
                </c:pt>
                <c:pt idx="56">
                  <c:v>-124.607276916503</c:v>
                </c:pt>
                <c:pt idx="57">
                  <c:v>-124.187118530273</c:v>
                </c:pt>
                <c:pt idx="58">
                  <c:v>-123.81275177001901</c:v>
                </c:pt>
                <c:pt idx="59">
                  <c:v>-123.172637939453</c:v>
                </c:pt>
                <c:pt idx="60">
                  <c:v>-122.387634277343</c:v>
                </c:pt>
                <c:pt idx="61">
                  <c:v>-120.53927612304599</c:v>
                </c:pt>
                <c:pt idx="62">
                  <c:v>-118.92139434814401</c:v>
                </c:pt>
                <c:pt idx="63">
                  <c:v>-117.330726623535</c:v>
                </c:pt>
                <c:pt idx="64">
                  <c:v>-116.067077636718</c:v>
                </c:pt>
                <c:pt idx="65">
                  <c:v>-115.07364654541</c:v>
                </c:pt>
                <c:pt idx="66">
                  <c:v>-114.365821838378</c:v>
                </c:pt>
                <c:pt idx="67">
                  <c:v>-113.864631652832</c:v>
                </c:pt>
                <c:pt idx="68">
                  <c:v>-113.62628173828099</c:v>
                </c:pt>
                <c:pt idx="69">
                  <c:v>-113.51107025146401</c:v>
                </c:pt>
                <c:pt idx="70">
                  <c:v>-113.662048339843</c:v>
                </c:pt>
                <c:pt idx="71">
                  <c:v>-113.883010864257</c:v>
                </c:pt>
                <c:pt idx="72">
                  <c:v>-114.39443206787099</c:v>
                </c:pt>
                <c:pt idx="73">
                  <c:v>-114.95623016357401</c:v>
                </c:pt>
                <c:pt idx="74">
                  <c:v>-115.53604888916</c:v>
                </c:pt>
                <c:pt idx="75">
                  <c:v>-116.04792022705</c:v>
                </c:pt>
                <c:pt idx="76">
                  <c:v>-116.170112609863</c:v>
                </c:pt>
                <c:pt idx="77">
                  <c:v>-116.103958129882</c:v>
                </c:pt>
                <c:pt idx="78">
                  <c:v>-115.694526672363</c:v>
                </c:pt>
                <c:pt idx="79">
                  <c:v>-115.293342590332</c:v>
                </c:pt>
                <c:pt idx="80">
                  <c:v>-114.899459838867</c:v>
                </c:pt>
                <c:pt idx="81">
                  <c:v>-114.975944519042</c:v>
                </c:pt>
                <c:pt idx="82">
                  <c:v>-115.34641265869099</c:v>
                </c:pt>
                <c:pt idx="83">
                  <c:v>-116.53318786621</c:v>
                </c:pt>
                <c:pt idx="84">
                  <c:v>-118.23176574707</c:v>
                </c:pt>
                <c:pt idx="85">
                  <c:v>-120.890426635742</c:v>
                </c:pt>
                <c:pt idx="86">
                  <c:v>-124.726387023925</c:v>
                </c:pt>
                <c:pt idx="87">
                  <c:v>-125.298698425292</c:v>
                </c:pt>
                <c:pt idx="88">
                  <c:v>-123.393096923828</c:v>
                </c:pt>
                <c:pt idx="89">
                  <c:v>-115.49259948730401</c:v>
                </c:pt>
                <c:pt idx="90">
                  <c:v>-110.689361572265</c:v>
                </c:pt>
                <c:pt idx="91">
                  <c:v>-106.52865600585901</c:v>
                </c:pt>
                <c:pt idx="92">
                  <c:v>-103.72898864746</c:v>
                </c:pt>
                <c:pt idx="93">
                  <c:v>-101.616897583007</c:v>
                </c:pt>
                <c:pt idx="94">
                  <c:v>-100.35774993896401</c:v>
                </c:pt>
                <c:pt idx="95">
                  <c:v>-99.560188293456875</c:v>
                </c:pt>
                <c:pt idx="96">
                  <c:v>-99.260482788085881</c:v>
                </c:pt>
                <c:pt idx="97">
                  <c:v>-99.148872375488054</c:v>
                </c:pt>
                <c:pt idx="98">
                  <c:v>-99.271987915039006</c:v>
                </c:pt>
                <c:pt idx="99">
                  <c:v>-99.441368103027301</c:v>
                </c:pt>
                <c:pt idx="100">
                  <c:v>-100.110633850097</c:v>
                </c:pt>
                <c:pt idx="101">
                  <c:v>-100.94831085205</c:v>
                </c:pt>
                <c:pt idx="102">
                  <c:v>-102.783981323242</c:v>
                </c:pt>
                <c:pt idx="103">
                  <c:v>-105.225982666015</c:v>
                </c:pt>
                <c:pt idx="104">
                  <c:v>-109.142929077148</c:v>
                </c:pt>
                <c:pt idx="105">
                  <c:v>-114.10735321044901</c:v>
                </c:pt>
                <c:pt idx="106">
                  <c:v>-118.48027801513599</c:v>
                </c:pt>
                <c:pt idx="107">
                  <c:v>-120.18611907958901</c:v>
                </c:pt>
                <c:pt idx="108">
                  <c:v>-117.84708404541</c:v>
                </c:pt>
                <c:pt idx="109">
                  <c:v>-118.275253295898</c:v>
                </c:pt>
                <c:pt idx="110">
                  <c:v>-120.25900268554599</c:v>
                </c:pt>
                <c:pt idx="111">
                  <c:v>-124.706748962402</c:v>
                </c:pt>
                <c:pt idx="112">
                  <c:v>-136.08905029296801</c:v>
                </c:pt>
                <c:pt idx="113">
                  <c:v>-124.89109039306599</c:v>
                </c:pt>
                <c:pt idx="114">
                  <c:v>-119.61219787597599</c:v>
                </c:pt>
                <c:pt idx="115">
                  <c:v>-116.13314819335901</c:v>
                </c:pt>
                <c:pt idx="116">
                  <c:v>-113.67919921875</c:v>
                </c:pt>
                <c:pt idx="117">
                  <c:v>-111.84139251708901</c:v>
                </c:pt>
                <c:pt idx="118">
                  <c:v>-110.49828338623</c:v>
                </c:pt>
                <c:pt idx="119">
                  <c:v>-109.636459350585</c:v>
                </c:pt>
                <c:pt idx="120">
                  <c:v>-109.188598632812</c:v>
                </c:pt>
                <c:pt idx="121">
                  <c:v>-109.12882232666</c:v>
                </c:pt>
                <c:pt idx="122">
                  <c:v>-109.466255187988</c:v>
                </c:pt>
                <c:pt idx="123">
                  <c:v>-110.08893585205</c:v>
                </c:pt>
                <c:pt idx="124">
                  <c:v>-110.86400604248</c:v>
                </c:pt>
                <c:pt idx="125">
                  <c:v>-111.754020690917</c:v>
                </c:pt>
                <c:pt idx="126">
                  <c:v>-111.884788513183</c:v>
                </c:pt>
                <c:pt idx="127">
                  <c:v>-111.89111328125</c:v>
                </c:pt>
                <c:pt idx="128">
                  <c:v>-111.059921264648</c:v>
                </c:pt>
                <c:pt idx="129">
                  <c:v>-110.35340881347599</c:v>
                </c:pt>
                <c:pt idx="130">
                  <c:v>-109.964485168457</c:v>
                </c:pt>
                <c:pt idx="131">
                  <c:v>-109.894729614257</c:v>
                </c:pt>
                <c:pt idx="132">
                  <c:v>-110.59635925292901</c:v>
                </c:pt>
                <c:pt idx="133">
                  <c:v>-111.72396850585901</c:v>
                </c:pt>
                <c:pt idx="134">
                  <c:v>-113.615280151367</c:v>
                </c:pt>
                <c:pt idx="135">
                  <c:v>-115.97249603271401</c:v>
                </c:pt>
                <c:pt idx="136">
                  <c:v>-119.14686584472599</c:v>
                </c:pt>
                <c:pt idx="137">
                  <c:v>-120.433967590332</c:v>
                </c:pt>
                <c:pt idx="138">
                  <c:v>-120.517601013183</c:v>
                </c:pt>
                <c:pt idx="139">
                  <c:v>-117.22280120849599</c:v>
                </c:pt>
                <c:pt idx="140">
                  <c:v>-114.435020446777</c:v>
                </c:pt>
                <c:pt idx="141">
                  <c:v>-112.72272491455</c:v>
                </c:pt>
                <c:pt idx="142">
                  <c:v>-111.401359558105</c:v>
                </c:pt>
                <c:pt idx="143">
                  <c:v>-110.996849060058</c:v>
                </c:pt>
                <c:pt idx="144">
                  <c:v>-110.84513092041</c:v>
                </c:pt>
                <c:pt idx="145">
                  <c:v>-111.44799041748</c:v>
                </c:pt>
                <c:pt idx="146">
                  <c:v>-112.64613342285099</c:v>
                </c:pt>
                <c:pt idx="147">
                  <c:v>-115.192245483398</c:v>
                </c:pt>
                <c:pt idx="148">
                  <c:v>-119.25554656982401</c:v>
                </c:pt>
                <c:pt idx="149">
                  <c:v>-128.26718139648401</c:v>
                </c:pt>
                <c:pt idx="150">
                  <c:v>-125.14443206787099</c:v>
                </c:pt>
                <c:pt idx="151">
                  <c:v>-118.54741668701099</c:v>
                </c:pt>
                <c:pt idx="152">
                  <c:v>-115.869216918945</c:v>
                </c:pt>
                <c:pt idx="153">
                  <c:v>-114.058265686035</c:v>
                </c:pt>
                <c:pt idx="154">
                  <c:v>-112.94757080078099</c:v>
                </c:pt>
                <c:pt idx="155">
                  <c:v>-111.974609375</c:v>
                </c:pt>
                <c:pt idx="156">
                  <c:v>-110.869987487792</c:v>
                </c:pt>
                <c:pt idx="157">
                  <c:v>-109.970558166503</c:v>
                </c:pt>
                <c:pt idx="158">
                  <c:v>-109.45977020263599</c:v>
                </c:pt>
                <c:pt idx="159">
                  <c:v>-109.346138000488</c:v>
                </c:pt>
                <c:pt idx="160">
                  <c:v>-110.01071166992099</c:v>
                </c:pt>
                <c:pt idx="161">
                  <c:v>-111.05092620849599</c:v>
                </c:pt>
                <c:pt idx="162">
                  <c:v>-112.666061401367</c:v>
                </c:pt>
                <c:pt idx="163">
                  <c:v>-113.30840301513599</c:v>
                </c:pt>
                <c:pt idx="164">
                  <c:v>-113.165885925292</c:v>
                </c:pt>
                <c:pt idx="165">
                  <c:v>-109.31184387207</c:v>
                </c:pt>
                <c:pt idx="166">
                  <c:v>-105.90948486328099</c:v>
                </c:pt>
                <c:pt idx="167">
                  <c:v>-100.99761962890599</c:v>
                </c:pt>
                <c:pt idx="168">
                  <c:v>-97.659729003906179</c:v>
                </c:pt>
                <c:pt idx="169">
                  <c:v>-94.596939086914006</c:v>
                </c:pt>
                <c:pt idx="170">
                  <c:v>-92.428115844726506</c:v>
                </c:pt>
                <c:pt idx="171">
                  <c:v>-91.129913330078097</c:v>
                </c:pt>
                <c:pt idx="172">
                  <c:v>-90.211662292480398</c:v>
                </c:pt>
                <c:pt idx="173">
                  <c:v>-89.879951477050625</c:v>
                </c:pt>
                <c:pt idx="174">
                  <c:v>-89.660591125488125</c:v>
                </c:pt>
                <c:pt idx="175">
                  <c:v>-89.582321166992045</c:v>
                </c:pt>
                <c:pt idx="176">
                  <c:v>-89.587882995605398</c:v>
                </c:pt>
                <c:pt idx="177">
                  <c:v>-89.659927368164006</c:v>
                </c:pt>
                <c:pt idx="178">
                  <c:v>-90.221382141113196</c:v>
                </c:pt>
                <c:pt idx="179">
                  <c:v>-91.062477111816293</c:v>
                </c:pt>
                <c:pt idx="180">
                  <c:v>-92.857177734375</c:v>
                </c:pt>
                <c:pt idx="181">
                  <c:v>-95.36647796630848</c:v>
                </c:pt>
                <c:pt idx="182">
                  <c:v>-98.899429321289006</c:v>
                </c:pt>
                <c:pt idx="183">
                  <c:v>-104.55876159667901</c:v>
                </c:pt>
                <c:pt idx="184">
                  <c:v>-111.097450256347</c:v>
                </c:pt>
                <c:pt idx="185">
                  <c:v>-124.012603759765</c:v>
                </c:pt>
                <c:pt idx="186">
                  <c:v>-116.01137542724599</c:v>
                </c:pt>
                <c:pt idx="187">
                  <c:v>-112.729270935058</c:v>
                </c:pt>
                <c:pt idx="188">
                  <c:v>-111.506950378417</c:v>
                </c:pt>
                <c:pt idx="189">
                  <c:v>-111.06198120117099</c:v>
                </c:pt>
                <c:pt idx="190">
                  <c:v>-111.25347137451099</c:v>
                </c:pt>
                <c:pt idx="191">
                  <c:v>-111.866577148437</c:v>
                </c:pt>
                <c:pt idx="192">
                  <c:v>-112.78229522705</c:v>
                </c:pt>
                <c:pt idx="193">
                  <c:v>-111.52051544189401</c:v>
                </c:pt>
                <c:pt idx="194">
                  <c:v>-109.94026947021401</c:v>
                </c:pt>
                <c:pt idx="195">
                  <c:v>-107.015090942382</c:v>
                </c:pt>
                <c:pt idx="196">
                  <c:v>-104.76543426513599</c:v>
                </c:pt>
                <c:pt idx="197">
                  <c:v>-103.47924041748</c:v>
                </c:pt>
                <c:pt idx="198">
                  <c:v>-102.454414367675</c:v>
                </c:pt>
                <c:pt idx="199">
                  <c:v>-101.91177368164</c:v>
                </c:pt>
                <c:pt idx="200">
                  <c:v>-101.490310668945</c:v>
                </c:pt>
                <c:pt idx="201">
                  <c:v>-101.26673889160099</c:v>
                </c:pt>
                <c:pt idx="202">
                  <c:v>-101.248931884765</c:v>
                </c:pt>
                <c:pt idx="203">
                  <c:v>-101.469032287597</c:v>
                </c:pt>
                <c:pt idx="204">
                  <c:v>-101.880653381347</c:v>
                </c:pt>
                <c:pt idx="205">
                  <c:v>-102.446044921875</c:v>
                </c:pt>
                <c:pt idx="206">
                  <c:v>-103.32036590576099</c:v>
                </c:pt>
                <c:pt idx="207">
                  <c:v>-104.403846740722</c:v>
                </c:pt>
                <c:pt idx="208">
                  <c:v>-105.85067749023401</c:v>
                </c:pt>
                <c:pt idx="209">
                  <c:v>-107.61325073242099</c:v>
                </c:pt>
                <c:pt idx="210">
                  <c:v>-107.74104309082</c:v>
                </c:pt>
                <c:pt idx="211">
                  <c:v>-107.391716003417</c:v>
                </c:pt>
                <c:pt idx="212">
                  <c:v>-104.71392059326099</c:v>
                </c:pt>
                <c:pt idx="213">
                  <c:v>-102.67513275146401</c:v>
                </c:pt>
                <c:pt idx="214">
                  <c:v>-101.03594207763599</c:v>
                </c:pt>
                <c:pt idx="215">
                  <c:v>-100.148551940917</c:v>
                </c:pt>
                <c:pt idx="216">
                  <c:v>-100.01790618896401</c:v>
                </c:pt>
                <c:pt idx="217">
                  <c:v>-100.103630065917</c:v>
                </c:pt>
                <c:pt idx="218">
                  <c:v>-100.370681762695</c:v>
                </c:pt>
                <c:pt idx="219">
                  <c:v>-100.683670043945</c:v>
                </c:pt>
                <c:pt idx="220">
                  <c:v>-101.02613067626901</c:v>
                </c:pt>
                <c:pt idx="221">
                  <c:v>-102.155792236328</c:v>
                </c:pt>
                <c:pt idx="222">
                  <c:v>-103.658683776855</c:v>
                </c:pt>
                <c:pt idx="223">
                  <c:v>-106.53614044189401</c:v>
                </c:pt>
                <c:pt idx="224">
                  <c:v>-110.665267944335</c:v>
                </c:pt>
                <c:pt idx="225">
                  <c:v>-113.821823120117</c:v>
                </c:pt>
                <c:pt idx="226">
                  <c:v>-115.558044433593</c:v>
                </c:pt>
                <c:pt idx="227">
                  <c:v>-110.34848022460901</c:v>
                </c:pt>
                <c:pt idx="228">
                  <c:v>-108.117950439453</c:v>
                </c:pt>
                <c:pt idx="229">
                  <c:v>-107.982856750488</c:v>
                </c:pt>
                <c:pt idx="230">
                  <c:v>-107.85645294189401</c:v>
                </c:pt>
                <c:pt idx="231">
                  <c:v>-107.738304138183</c:v>
                </c:pt>
                <c:pt idx="232">
                  <c:v>-108.94230651855401</c:v>
                </c:pt>
                <c:pt idx="233">
                  <c:v>-111.340270996093</c:v>
                </c:pt>
                <c:pt idx="234">
                  <c:v>-108.25846862792901</c:v>
                </c:pt>
                <c:pt idx="235">
                  <c:v>-105.03313446044901</c:v>
                </c:pt>
                <c:pt idx="236">
                  <c:v>-101.50485229492099</c:v>
                </c:pt>
                <c:pt idx="237">
                  <c:v>-98.997978210449176</c:v>
                </c:pt>
                <c:pt idx="238">
                  <c:v>-98.35198211669902</c:v>
                </c:pt>
                <c:pt idx="239">
                  <c:v>-95.727867126464659</c:v>
                </c:pt>
                <c:pt idx="240">
                  <c:v>-88.943115234375</c:v>
                </c:pt>
                <c:pt idx="241">
                  <c:v>-77.072044372558324</c:v>
                </c:pt>
                <c:pt idx="242">
                  <c:v>-67.425842285156179</c:v>
                </c:pt>
                <c:pt idx="243">
                  <c:v>-59.196071624755803</c:v>
                </c:pt>
                <c:pt idx="244">
                  <c:v>-53.033863067626847</c:v>
                </c:pt>
                <c:pt idx="245">
                  <c:v>-48.001430511474602</c:v>
                </c:pt>
                <c:pt idx="246">
                  <c:v>-44.213226318359297</c:v>
                </c:pt>
                <c:pt idx="247">
                  <c:v>-41.5352783203125</c:v>
                </c:pt>
                <c:pt idx="248">
                  <c:v>-39.476898193359297</c:v>
                </c:pt>
                <c:pt idx="249">
                  <c:v>-38.500518798828097</c:v>
                </c:pt>
                <c:pt idx="250">
                  <c:v>-37.725154876708899</c:v>
                </c:pt>
                <c:pt idx="251">
                  <c:v>-37.626438140869098</c:v>
                </c:pt>
                <c:pt idx="252">
                  <c:v>-37.541599273681548</c:v>
                </c:pt>
                <c:pt idx="253">
                  <c:v>-37.538291931152301</c:v>
                </c:pt>
                <c:pt idx="254">
                  <c:v>-37.615676879882798</c:v>
                </c:pt>
                <c:pt idx="255">
                  <c:v>-37.915382385253899</c:v>
                </c:pt>
                <c:pt idx="256">
                  <c:v>-38.590461730957003</c:v>
                </c:pt>
                <c:pt idx="257">
                  <c:v>-39.930782318115199</c:v>
                </c:pt>
                <c:pt idx="258">
                  <c:v>-41.926959991455</c:v>
                </c:pt>
                <c:pt idx="259">
                  <c:v>-45.011554718017493</c:v>
                </c:pt>
                <c:pt idx="260">
                  <c:v>-48.77099609375</c:v>
                </c:pt>
                <c:pt idx="261">
                  <c:v>-54.572498321533203</c:v>
                </c:pt>
                <c:pt idx="262">
                  <c:v>-60.282451629638587</c:v>
                </c:pt>
                <c:pt idx="263">
                  <c:v>-71.538238525390597</c:v>
                </c:pt>
                <c:pt idx="264">
                  <c:v>-78.535621643066406</c:v>
                </c:pt>
                <c:pt idx="265">
                  <c:v>-99.747817993164006</c:v>
                </c:pt>
                <c:pt idx="266">
                  <c:v>-98.549507141113196</c:v>
                </c:pt>
                <c:pt idx="267">
                  <c:v>-98.023719787597599</c:v>
                </c:pt>
                <c:pt idx="268">
                  <c:v>-99.511428833007798</c:v>
                </c:pt>
                <c:pt idx="269">
                  <c:v>-101.722160339355</c:v>
                </c:pt>
                <c:pt idx="270">
                  <c:v>-105.825866699218</c:v>
                </c:pt>
                <c:pt idx="271">
                  <c:v>-108.351638793945</c:v>
                </c:pt>
                <c:pt idx="272">
                  <c:v>-107.218872070312</c:v>
                </c:pt>
                <c:pt idx="273">
                  <c:v>-105.615425109863</c:v>
                </c:pt>
                <c:pt idx="274">
                  <c:v>-103.97824096679599</c:v>
                </c:pt>
                <c:pt idx="275">
                  <c:v>-103.50974273681599</c:v>
                </c:pt>
                <c:pt idx="276">
                  <c:v>-103.34348297119099</c:v>
                </c:pt>
                <c:pt idx="277">
                  <c:v>-103.44784545898401</c:v>
                </c:pt>
                <c:pt idx="278">
                  <c:v>-103.590896606445</c:v>
                </c:pt>
                <c:pt idx="279">
                  <c:v>-103.94009399414</c:v>
                </c:pt>
                <c:pt idx="280">
                  <c:v>-104.261306762695</c:v>
                </c:pt>
                <c:pt idx="281">
                  <c:v>-104.39153289794901</c:v>
                </c:pt>
                <c:pt idx="282">
                  <c:v>-104.479858398437</c:v>
                </c:pt>
                <c:pt idx="283">
                  <c:v>-104.472457885742</c:v>
                </c:pt>
                <c:pt idx="284">
                  <c:v>-104.52522277832</c:v>
                </c:pt>
                <c:pt idx="285">
                  <c:v>-104.653205871582</c:v>
                </c:pt>
                <c:pt idx="286">
                  <c:v>-104.236427307128</c:v>
                </c:pt>
                <c:pt idx="287">
                  <c:v>-103.48687744140599</c:v>
                </c:pt>
                <c:pt idx="288">
                  <c:v>-103.165969848632</c:v>
                </c:pt>
                <c:pt idx="289">
                  <c:v>-102.998420715332</c:v>
                </c:pt>
                <c:pt idx="290">
                  <c:v>-103.739952087402</c:v>
                </c:pt>
                <c:pt idx="291">
                  <c:v>-104.72734832763599</c:v>
                </c:pt>
                <c:pt idx="292">
                  <c:v>-107.287071228027</c:v>
                </c:pt>
                <c:pt idx="293">
                  <c:v>-110.626350402832</c:v>
                </c:pt>
                <c:pt idx="294">
                  <c:v>-112.81983184814401</c:v>
                </c:pt>
                <c:pt idx="295">
                  <c:v>-112.711692810058</c:v>
                </c:pt>
                <c:pt idx="296">
                  <c:v>-107.44962310791</c:v>
                </c:pt>
                <c:pt idx="297">
                  <c:v>-104.435836791992</c:v>
                </c:pt>
                <c:pt idx="298">
                  <c:v>-102.48776245117099</c:v>
                </c:pt>
                <c:pt idx="299">
                  <c:v>-101.050827026367</c:v>
                </c:pt>
                <c:pt idx="300">
                  <c:v>-99.934539794921804</c:v>
                </c:pt>
                <c:pt idx="301">
                  <c:v>-99.164558410644446</c:v>
                </c:pt>
                <c:pt idx="302">
                  <c:v>-98.557090759277301</c:v>
                </c:pt>
                <c:pt idx="303">
                  <c:v>-98.222335815429389</c:v>
                </c:pt>
                <c:pt idx="304">
                  <c:v>-97.953750610351506</c:v>
                </c:pt>
                <c:pt idx="305">
                  <c:v>-98.133255004882798</c:v>
                </c:pt>
                <c:pt idx="306">
                  <c:v>-98.395828247070298</c:v>
                </c:pt>
                <c:pt idx="307">
                  <c:v>-99.30322265625</c:v>
                </c:pt>
                <c:pt idx="308">
                  <c:v>-100.38149261474599</c:v>
                </c:pt>
                <c:pt idx="309">
                  <c:v>-101.887084960937</c:v>
                </c:pt>
                <c:pt idx="310">
                  <c:v>-103.595504760742</c:v>
                </c:pt>
                <c:pt idx="311">
                  <c:v>-105.463737487792</c:v>
                </c:pt>
                <c:pt idx="312">
                  <c:v>-106.973350524902</c:v>
                </c:pt>
                <c:pt idx="313">
                  <c:v>-107.79319000244099</c:v>
                </c:pt>
                <c:pt idx="314">
                  <c:v>-108.01587677001901</c:v>
                </c:pt>
                <c:pt idx="315">
                  <c:v>-107.850296020507</c:v>
                </c:pt>
                <c:pt idx="316">
                  <c:v>-108.08391571044901</c:v>
                </c:pt>
                <c:pt idx="317">
                  <c:v>-108.45529174804599</c:v>
                </c:pt>
                <c:pt idx="318">
                  <c:v>-110.21758270263599</c:v>
                </c:pt>
                <c:pt idx="319">
                  <c:v>-112.603591918945</c:v>
                </c:pt>
                <c:pt idx="320">
                  <c:v>-114.081016540527</c:v>
                </c:pt>
                <c:pt idx="321">
                  <c:v>-112.54793548583901</c:v>
                </c:pt>
                <c:pt idx="322">
                  <c:v>-103.88352203369099</c:v>
                </c:pt>
                <c:pt idx="323">
                  <c:v>-99.290122985839801</c:v>
                </c:pt>
                <c:pt idx="324">
                  <c:v>-95.776435852050554</c:v>
                </c:pt>
                <c:pt idx="325">
                  <c:v>-93.488494873046776</c:v>
                </c:pt>
                <c:pt idx="326">
                  <c:v>-91.896453857421676</c:v>
                </c:pt>
                <c:pt idx="327">
                  <c:v>-91.008850097656065</c:v>
                </c:pt>
                <c:pt idx="328">
                  <c:v>-90.521789550781065</c:v>
                </c:pt>
                <c:pt idx="329">
                  <c:v>-90.323196411132798</c:v>
                </c:pt>
                <c:pt idx="330">
                  <c:v>-90.234046936035099</c:v>
                </c:pt>
                <c:pt idx="331">
                  <c:v>-90.236465454101506</c:v>
                </c:pt>
                <c:pt idx="332">
                  <c:v>-90.254966735839801</c:v>
                </c:pt>
                <c:pt idx="333">
                  <c:v>-90.811363220214801</c:v>
                </c:pt>
                <c:pt idx="334">
                  <c:v>-91.513008117675625</c:v>
                </c:pt>
                <c:pt idx="335">
                  <c:v>-93.092796325683395</c:v>
                </c:pt>
                <c:pt idx="336">
                  <c:v>-95.059379577636591</c:v>
                </c:pt>
                <c:pt idx="337">
                  <c:v>-97.738265991210895</c:v>
                </c:pt>
                <c:pt idx="338">
                  <c:v>-100.85725402832</c:v>
                </c:pt>
                <c:pt idx="339">
                  <c:v>-103.96743774414</c:v>
                </c:pt>
                <c:pt idx="340">
                  <c:v>-106.919387817382</c:v>
                </c:pt>
                <c:pt idx="341">
                  <c:v>-109.162460327148</c:v>
                </c:pt>
                <c:pt idx="342">
                  <c:v>-111.240745544433</c:v>
                </c:pt>
                <c:pt idx="343">
                  <c:v>-113.379760742187</c:v>
                </c:pt>
                <c:pt idx="344">
                  <c:v>-115.478614807128</c:v>
                </c:pt>
                <c:pt idx="345">
                  <c:v>-118.013366699218</c:v>
                </c:pt>
                <c:pt idx="346">
                  <c:v>-119.319862365722</c:v>
                </c:pt>
                <c:pt idx="347">
                  <c:v>-120.59278869628901</c:v>
                </c:pt>
                <c:pt idx="348">
                  <c:v>-120.61146545410099</c:v>
                </c:pt>
                <c:pt idx="349">
                  <c:v>-120.34416961669901</c:v>
                </c:pt>
                <c:pt idx="350">
                  <c:v>-119.11749267578099</c:v>
                </c:pt>
                <c:pt idx="351">
                  <c:v>-118.321533203125</c:v>
                </c:pt>
                <c:pt idx="352">
                  <c:v>-118.09754943847599</c:v>
                </c:pt>
                <c:pt idx="353">
                  <c:v>-117.60221862792901</c:v>
                </c:pt>
                <c:pt idx="354">
                  <c:v>-116.861190795898</c:v>
                </c:pt>
                <c:pt idx="355">
                  <c:v>-115.929138183593</c:v>
                </c:pt>
                <c:pt idx="356">
                  <c:v>-114.95114898681599</c:v>
                </c:pt>
                <c:pt idx="357">
                  <c:v>-113.953468322753</c:v>
                </c:pt>
                <c:pt idx="358">
                  <c:v>-113.02417755126901</c:v>
                </c:pt>
                <c:pt idx="359">
                  <c:v>-112.77202606201099</c:v>
                </c:pt>
                <c:pt idx="360">
                  <c:v>-112.637321472167</c:v>
                </c:pt>
                <c:pt idx="361">
                  <c:v>-113.96353149414</c:v>
                </c:pt>
                <c:pt idx="362">
                  <c:v>-115.477882385253</c:v>
                </c:pt>
                <c:pt idx="363">
                  <c:v>-116.993530273437</c:v>
                </c:pt>
                <c:pt idx="364">
                  <c:v>-117.77084350585901</c:v>
                </c:pt>
                <c:pt idx="365">
                  <c:v>-116.36549377441401</c:v>
                </c:pt>
                <c:pt idx="366">
                  <c:v>-115.055061340332</c:v>
                </c:pt>
                <c:pt idx="367">
                  <c:v>-113.80295562744099</c:v>
                </c:pt>
                <c:pt idx="368">
                  <c:v>-113.84355926513599</c:v>
                </c:pt>
                <c:pt idx="369">
                  <c:v>-114.850578308105</c:v>
                </c:pt>
                <c:pt idx="370">
                  <c:v>-117.26705932617099</c:v>
                </c:pt>
                <c:pt idx="371">
                  <c:v>-121.508506774902</c:v>
                </c:pt>
                <c:pt idx="372">
                  <c:v>-120.21681213378901</c:v>
                </c:pt>
                <c:pt idx="373">
                  <c:v>-118.176963806152</c:v>
                </c:pt>
                <c:pt idx="374">
                  <c:v>-115.772537231445</c:v>
                </c:pt>
                <c:pt idx="375">
                  <c:v>-113.98402404785099</c:v>
                </c:pt>
                <c:pt idx="376">
                  <c:v>-113.21189117431599</c:v>
                </c:pt>
                <c:pt idx="377">
                  <c:v>-112.680458068847</c:v>
                </c:pt>
                <c:pt idx="378">
                  <c:v>-112.69931030273401</c:v>
                </c:pt>
                <c:pt idx="379">
                  <c:v>-112.99535369873</c:v>
                </c:pt>
                <c:pt idx="380">
                  <c:v>-113.775756835937</c:v>
                </c:pt>
                <c:pt idx="381">
                  <c:v>-114.86922454833901</c:v>
                </c:pt>
                <c:pt idx="382">
                  <c:v>-116.375587463378</c:v>
                </c:pt>
                <c:pt idx="383">
                  <c:v>-117.833518981933</c:v>
                </c:pt>
                <c:pt idx="384">
                  <c:v>-119.36326599121</c:v>
                </c:pt>
                <c:pt idx="385">
                  <c:v>-119.404640197753</c:v>
                </c:pt>
                <c:pt idx="386">
                  <c:v>-119.033073425292</c:v>
                </c:pt>
                <c:pt idx="387">
                  <c:v>-117.097534179687</c:v>
                </c:pt>
                <c:pt idx="388">
                  <c:v>-115.448448181152</c:v>
                </c:pt>
                <c:pt idx="389">
                  <c:v>-114.30841064453099</c:v>
                </c:pt>
                <c:pt idx="390">
                  <c:v>-113.517295837402</c:v>
                </c:pt>
                <c:pt idx="391">
                  <c:v>-113.618347167968</c:v>
                </c:pt>
                <c:pt idx="392">
                  <c:v>-114.005813598632</c:v>
                </c:pt>
                <c:pt idx="393">
                  <c:v>-115.02263641357401</c:v>
                </c:pt>
                <c:pt idx="394">
                  <c:v>-116.19190979003901</c:v>
                </c:pt>
                <c:pt idx="395">
                  <c:v>-117.56592559814401</c:v>
                </c:pt>
                <c:pt idx="396">
                  <c:v>-118.91593170166</c:v>
                </c:pt>
                <c:pt idx="397">
                  <c:v>-120.305366516113</c:v>
                </c:pt>
                <c:pt idx="398">
                  <c:v>-120.07411193847599</c:v>
                </c:pt>
                <c:pt idx="399">
                  <c:v>-119.30931854248</c:v>
                </c:pt>
                <c:pt idx="400">
                  <c:v>-114.934616088867</c:v>
                </c:pt>
                <c:pt idx="401">
                  <c:v>-111.74225616455</c:v>
                </c:pt>
                <c:pt idx="402">
                  <c:v>-108.710723876953</c:v>
                </c:pt>
                <c:pt idx="403">
                  <c:v>-106.58818817138599</c:v>
                </c:pt>
                <c:pt idx="404">
                  <c:v>-105.439392089843</c:v>
                </c:pt>
                <c:pt idx="405">
                  <c:v>-104.67213439941401</c:v>
                </c:pt>
                <c:pt idx="406">
                  <c:v>-104.546188354492</c:v>
                </c:pt>
                <c:pt idx="407">
                  <c:v>-104.52455139160099</c:v>
                </c:pt>
                <c:pt idx="408">
                  <c:v>-104.64143371582</c:v>
                </c:pt>
                <c:pt idx="409">
                  <c:v>-104.84860229492099</c:v>
                </c:pt>
                <c:pt idx="410">
                  <c:v>-105.13167572021401</c:v>
                </c:pt>
                <c:pt idx="411">
                  <c:v>-105.986526489257</c:v>
                </c:pt>
                <c:pt idx="412">
                  <c:v>-107.21654510498</c:v>
                </c:pt>
                <c:pt idx="413">
                  <c:v>-109.462028503417</c:v>
                </c:pt>
                <c:pt idx="414">
                  <c:v>-112.73793792724599</c:v>
                </c:pt>
                <c:pt idx="415">
                  <c:v>-116.59969329833901</c:v>
                </c:pt>
                <c:pt idx="416">
                  <c:v>-122.865905761718</c:v>
                </c:pt>
                <c:pt idx="417">
                  <c:v>-126.673942565917</c:v>
                </c:pt>
                <c:pt idx="418">
                  <c:v>-130.66415405273401</c:v>
                </c:pt>
                <c:pt idx="419">
                  <c:v>-128.34049987792901</c:v>
                </c:pt>
                <c:pt idx="420">
                  <c:v>-126.007766723632</c:v>
                </c:pt>
                <c:pt idx="421">
                  <c:v>-123.551582336425</c:v>
                </c:pt>
                <c:pt idx="422">
                  <c:v>-121.452583312988</c:v>
                </c:pt>
                <c:pt idx="423">
                  <c:v>-119.622436523437</c:v>
                </c:pt>
                <c:pt idx="424">
                  <c:v>-118.30258178710901</c:v>
                </c:pt>
                <c:pt idx="425">
                  <c:v>-117.2476272583</c:v>
                </c:pt>
                <c:pt idx="426">
                  <c:v>-116.779205322265</c:v>
                </c:pt>
                <c:pt idx="427">
                  <c:v>-116.459144592285</c:v>
                </c:pt>
                <c:pt idx="428">
                  <c:v>-116.18871307373</c:v>
                </c:pt>
                <c:pt idx="429">
                  <c:v>-115.913291931152</c:v>
                </c:pt>
                <c:pt idx="430">
                  <c:v>-115.40776824951099</c:v>
                </c:pt>
                <c:pt idx="431">
                  <c:v>-115.02547454833901</c:v>
                </c:pt>
                <c:pt idx="432">
                  <c:v>-115.04295349121</c:v>
                </c:pt>
                <c:pt idx="433">
                  <c:v>-115.406684875488</c:v>
                </c:pt>
                <c:pt idx="434">
                  <c:v>-116.55905914306599</c:v>
                </c:pt>
                <c:pt idx="435">
                  <c:v>-118.03248596191401</c:v>
                </c:pt>
                <c:pt idx="436">
                  <c:v>-120.012687683105</c:v>
                </c:pt>
                <c:pt idx="437">
                  <c:v>-121.438026428222</c:v>
                </c:pt>
                <c:pt idx="438">
                  <c:v>-122.331748962402</c:v>
                </c:pt>
                <c:pt idx="439">
                  <c:v>-122.902526855468</c:v>
                </c:pt>
                <c:pt idx="440">
                  <c:v>-123.35918426513599</c:v>
                </c:pt>
                <c:pt idx="441">
                  <c:v>-124.67681121826099</c:v>
                </c:pt>
                <c:pt idx="442">
                  <c:v>-126.37922668457</c:v>
                </c:pt>
                <c:pt idx="443">
                  <c:v>-128.52908325195301</c:v>
                </c:pt>
                <c:pt idx="444">
                  <c:v>-130.48162841796801</c:v>
                </c:pt>
                <c:pt idx="445">
                  <c:v>-128.09922790527301</c:v>
                </c:pt>
                <c:pt idx="446">
                  <c:v>-125.98061370849599</c:v>
                </c:pt>
                <c:pt idx="447">
                  <c:v>-123.783546447753</c:v>
                </c:pt>
                <c:pt idx="448">
                  <c:v>-122.679306030273</c:v>
                </c:pt>
                <c:pt idx="449">
                  <c:v>-122.566841125488</c:v>
                </c:pt>
                <c:pt idx="450">
                  <c:v>-123.15821075439401</c:v>
                </c:pt>
                <c:pt idx="451">
                  <c:v>-124.441436767578</c:v>
                </c:pt>
                <c:pt idx="452">
                  <c:v>-125.552284240722</c:v>
                </c:pt>
                <c:pt idx="453">
                  <c:v>-126.630645751953</c:v>
                </c:pt>
                <c:pt idx="454">
                  <c:v>-127.690696716308</c:v>
                </c:pt>
                <c:pt idx="455">
                  <c:v>-128.85832214355401</c:v>
                </c:pt>
                <c:pt idx="456">
                  <c:v>-129.070068359375</c:v>
                </c:pt>
                <c:pt idx="457">
                  <c:v>-129.03959655761699</c:v>
                </c:pt>
                <c:pt idx="458">
                  <c:v>-127.359771728515</c:v>
                </c:pt>
                <c:pt idx="459">
                  <c:v>-126.215698242187</c:v>
                </c:pt>
                <c:pt idx="460">
                  <c:v>-126.00291442871</c:v>
                </c:pt>
                <c:pt idx="461">
                  <c:v>-126.67372894287099</c:v>
                </c:pt>
                <c:pt idx="462">
                  <c:v>-129.27377319335849</c:v>
                </c:pt>
                <c:pt idx="463">
                  <c:v>-132.60128784179599</c:v>
                </c:pt>
                <c:pt idx="464">
                  <c:v>-137.38490295410099</c:v>
                </c:pt>
                <c:pt idx="465">
                  <c:v>-133.23377990722599</c:v>
                </c:pt>
                <c:pt idx="466">
                  <c:v>-127.94605255126901</c:v>
                </c:pt>
                <c:pt idx="467">
                  <c:v>-125.542526245117</c:v>
                </c:pt>
                <c:pt idx="468">
                  <c:v>-123.86743927001901</c:v>
                </c:pt>
                <c:pt idx="469">
                  <c:v>-123.816314697265</c:v>
                </c:pt>
                <c:pt idx="470">
                  <c:v>-123.96713256835901</c:v>
                </c:pt>
                <c:pt idx="471">
                  <c:v>-125.486022949218</c:v>
                </c:pt>
                <c:pt idx="472">
                  <c:v>-127.238723754882</c:v>
                </c:pt>
                <c:pt idx="473">
                  <c:v>-128.96226501464801</c:v>
                </c:pt>
                <c:pt idx="474">
                  <c:v>-130.324935913085</c:v>
                </c:pt>
                <c:pt idx="475">
                  <c:v>-130.24011230468699</c:v>
                </c:pt>
                <c:pt idx="476">
                  <c:v>-129.48036193847599</c:v>
                </c:pt>
                <c:pt idx="477">
                  <c:v>-128.11004638671801</c:v>
                </c:pt>
                <c:pt idx="478">
                  <c:v>-125.74454498291</c:v>
                </c:pt>
                <c:pt idx="479">
                  <c:v>-123.307418823242</c:v>
                </c:pt>
                <c:pt idx="480">
                  <c:v>-121.039016723632</c:v>
                </c:pt>
                <c:pt idx="481">
                  <c:v>-119.136756896972</c:v>
                </c:pt>
                <c:pt idx="482">
                  <c:v>-118.04200744628901</c:v>
                </c:pt>
                <c:pt idx="483">
                  <c:v>-117.13606262207</c:v>
                </c:pt>
                <c:pt idx="484">
                  <c:v>-116.64426422119099</c:v>
                </c:pt>
                <c:pt idx="485">
                  <c:v>-116.125396728515</c:v>
                </c:pt>
                <c:pt idx="486">
                  <c:v>-115.33757019042901</c:v>
                </c:pt>
                <c:pt idx="487">
                  <c:v>-114.44138336181599</c:v>
                </c:pt>
                <c:pt idx="488">
                  <c:v>-113.231758117675</c:v>
                </c:pt>
                <c:pt idx="489">
                  <c:v>-111.94390869140599</c:v>
                </c:pt>
                <c:pt idx="490">
                  <c:v>-110.549545288085</c:v>
                </c:pt>
                <c:pt idx="491">
                  <c:v>-109.29213714599599</c:v>
                </c:pt>
                <c:pt idx="492">
                  <c:v>-108.15370941162099</c:v>
                </c:pt>
                <c:pt idx="493">
                  <c:v>-107.48647308349599</c:v>
                </c:pt>
                <c:pt idx="494">
                  <c:v>-107.01514434814401</c:v>
                </c:pt>
                <c:pt idx="495">
                  <c:v>-107.092140197753</c:v>
                </c:pt>
                <c:pt idx="496">
                  <c:v>-107.28817749023401</c:v>
                </c:pt>
                <c:pt idx="497">
                  <c:v>-107.680931091308</c:v>
                </c:pt>
                <c:pt idx="498">
                  <c:v>-108.10270690917901</c:v>
                </c:pt>
                <c:pt idx="499">
                  <c:v>-108.562355041503</c:v>
                </c:pt>
                <c:pt idx="500">
                  <c:v>-109.171699523925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BE3-5A41-8BC9-BF50291B3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7112896"/>
        <c:axId val="1137115216"/>
      </c:scatterChart>
      <c:valAx>
        <c:axId val="1137112896"/>
        <c:scaling>
          <c:orientation val="minMax"/>
          <c:max val="200"/>
          <c:min val="-2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SimHei" charset="-122"/>
                <a:ea typeface="SimHei" charset="-122"/>
                <a:cs typeface="SimHei" charset="-122"/>
              </a:defRPr>
            </a:pPr>
            <a:endParaRPr lang="zh-CN"/>
          </a:p>
        </c:txPr>
        <c:crossAx val="1137115216"/>
        <c:crossesAt val="-120"/>
        <c:crossBetween val="midCat"/>
        <c:majorUnit val="25"/>
        <c:minorUnit val="20"/>
      </c:valAx>
      <c:valAx>
        <c:axId val="1137115216"/>
        <c:scaling>
          <c:orientation val="minMax"/>
          <c:max val="-20"/>
          <c:min val="-120"/>
        </c:scaling>
        <c:delete val="0"/>
        <c:axPos val="l"/>
        <c:majorGridlines/>
        <c:numFmt formatCode="0_ 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CN"/>
          </a:p>
        </c:txPr>
        <c:crossAx val="1137112896"/>
        <c:crosses val="autoZero"/>
        <c:crossBetween val="midCat"/>
        <c:majorUnit val="10"/>
        <c:minorUnit val="4"/>
      </c:valAx>
    </c:plotArea>
    <c:legend>
      <c:legendPos val="r"/>
      <c:layout>
        <c:manualLayout>
          <c:xMode val="edge"/>
          <c:yMode val="edge"/>
          <c:x val="0.79627603903587696"/>
          <c:y val="4.3707705550890603E-2"/>
          <c:w val="0.16158702621879101"/>
          <c:h val="0.194153702442873"/>
        </c:manualLayout>
      </c:layout>
      <c:overlay val="0"/>
      <c:txPr>
        <a:bodyPr/>
        <a:lstStyle/>
        <a:p>
          <a:pPr>
            <a:defRPr sz="18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46E3B-061B-FD4B-80E4-D8E7384EF50F}" type="datetimeFigureOut">
              <a:rPr kumimoji="1" lang="zh-CN" altLang="en-US" smtClean="0"/>
              <a:t>2018/12/9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B29EB-2A8D-564E-B3CB-FF4C360B88D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649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B29EB-2A8D-564E-B3CB-FF4C360B88D6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39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2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20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824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185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0272-B6C8-4EEF-A171-C9F0EF6C30DA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05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0272-B6C8-4EEF-A171-C9F0EF6C30DA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7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399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0"/>
          <p:cNvSpPr>
            <a:spLocks noGrp="1"/>
          </p:cNvSpPr>
          <p:nvPr>
            <p:ph type="title" hasCustomPrompt="1"/>
          </p:nvPr>
        </p:nvSpPr>
        <p:spPr>
          <a:xfrm>
            <a:off x="847921" y="1449105"/>
            <a:ext cx="10753304" cy="1476033"/>
          </a:xfrm>
          <a:prstGeom prst="rect">
            <a:avLst/>
          </a:prstGeom>
        </p:spPr>
        <p:txBody>
          <a:bodyPr/>
          <a:lstStyle>
            <a:lvl1pPr algn="r">
              <a:defRPr sz="4000">
                <a:ln w="3175">
                  <a:solidFill>
                    <a:srgbClr val="F97D2B"/>
                  </a:solidFill>
                </a:ln>
              </a:defRPr>
            </a:lvl1pPr>
          </a:lstStyle>
          <a:p>
            <a:r>
              <a:rPr dirty="0"/>
              <a:t>标题文本</a:t>
            </a:r>
          </a:p>
        </p:txBody>
      </p:sp>
      <p:sp>
        <p:nvSpPr>
          <p:cNvPr id="12" name="Shape 21"/>
          <p:cNvSpPr>
            <a:spLocks noGrp="1"/>
          </p:cNvSpPr>
          <p:nvPr>
            <p:ph type="body" sz="half" idx="1" hasCustomPrompt="1"/>
          </p:nvPr>
        </p:nvSpPr>
        <p:spPr>
          <a:xfrm>
            <a:off x="880554" y="3320212"/>
            <a:ext cx="10735352" cy="1528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indent="457189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indent="914377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indent="1371566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indent="1828754" algn="r">
              <a:buClrTx/>
              <a:buSzTx/>
              <a:buFontTx/>
              <a:buNone/>
              <a:defRPr sz="2400" b="1">
                <a:solidFill>
                  <a:schemeClr val="accent2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</a:lstStyle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4"/>
            <a:r>
              <a:rPr dirty="0"/>
              <a:t>正文级别 5</a:t>
            </a:r>
          </a:p>
        </p:txBody>
      </p:sp>
      <p:sp>
        <p:nvSpPr>
          <p:cNvPr id="13" name="Shape 23"/>
          <p:cNvSpPr/>
          <p:nvPr userDrawn="1"/>
        </p:nvSpPr>
        <p:spPr>
          <a:xfrm>
            <a:off x="561077" y="3349350"/>
            <a:ext cx="11040148" cy="1526599"/>
          </a:xfrm>
          <a:prstGeom prst="rect">
            <a:avLst/>
          </a:prstGeom>
          <a:ln w="6350" cap="rnd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4" name="Shape 24"/>
          <p:cNvSpPr/>
          <p:nvPr userDrawn="1"/>
        </p:nvSpPr>
        <p:spPr>
          <a:xfrm>
            <a:off x="566232" y="1485111"/>
            <a:ext cx="320091" cy="14760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5" name="Shape 25"/>
          <p:cNvSpPr/>
          <p:nvPr userDrawn="1"/>
        </p:nvSpPr>
        <p:spPr>
          <a:xfrm>
            <a:off x="575758" y="3321316"/>
            <a:ext cx="307286" cy="15288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16" name="Shape 22"/>
          <p:cNvSpPr/>
          <p:nvPr userDrawn="1"/>
        </p:nvSpPr>
        <p:spPr>
          <a:xfrm>
            <a:off x="575758" y="1485111"/>
            <a:ext cx="11040148" cy="1476032"/>
          </a:xfrm>
          <a:prstGeom prst="rect">
            <a:avLst/>
          </a:prstGeom>
          <a:ln w="6350" cap="rnd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3074" name="Picture 2" descr="国科学院近代物理研究所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57" y="10727"/>
            <a:ext cx="4610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s.cn/images/ch_plk_03_2014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" y="0"/>
            <a:ext cx="233362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59AF92-E09E-7C47-9EE3-C83B5C2ED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64538"/>
            <a:ext cx="12192000" cy="14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3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FA2BBD-743F-C946-849D-BD878E6EB36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11FAA0-EF58-5A4C-BD84-78F97FA91467}"/>
              </a:ext>
            </a:extLst>
          </p:cNvPr>
          <p:cNvSpPr txBox="1"/>
          <p:nvPr userDrawn="1"/>
        </p:nvSpPr>
        <p:spPr>
          <a:xfrm>
            <a:off x="3765714" y="6520934"/>
            <a:ext cx="506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He, APEC2018, Dec. 10-12, 2018, Frankfurt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1478" y="116632"/>
            <a:ext cx="10033445" cy="720000"/>
          </a:xfrm>
          <a:noFill/>
          <a:ln>
            <a:noFill/>
          </a:ln>
        </p:spPr>
        <p:txBody>
          <a:bodyPr vert="horz" anchor="ctr" anchorCtr="0">
            <a:normAutofit/>
          </a:bodyPr>
          <a:lstStyle>
            <a:lvl1pPr>
              <a:defRPr lang="en-US" sz="3200" baseline="0" dirty="0">
                <a:ln w="3175" cmpd="sng">
                  <a:noFill/>
                  <a:prstDash val="solid"/>
                </a:ln>
                <a:solidFill>
                  <a:srgbClr val="F18E30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1729290"/>
      </p:ext>
    </p:extLst>
  </p:cSld>
  <p:clrMapOvr>
    <a:masterClrMapping/>
  </p:clrMapOvr>
  <p:transition advTm="114609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A7E9-41C9-C944-A8BC-27C0C7E9675B}" type="datetimeFigureOut">
              <a:rPr kumimoji="1" lang="zh-CN" altLang="en-US" smtClean="0"/>
              <a:t>2018/12/9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49EC-78D1-BE47-8295-9EF908D1C45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796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C6FD4-1038-4105-AF6A-3D45E31F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215342-ABAD-4FA3-8BD0-FEC331BA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D9CA-A726-47EC-AFAF-54875580DF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/>
          <p:cNvSpPr/>
          <p:nvPr userDrawn="1"/>
        </p:nvSpPr>
        <p:spPr>
          <a:xfrm>
            <a:off x="952" y="833549"/>
            <a:ext cx="12191048" cy="45719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047A0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r" defTabSz="-635">
              <a:tabLst>
                <a:tab pos="8419889" algn="l"/>
              </a:tabLst>
              <a:defRPr sz="1600" b="1" i="1">
                <a:ln w="18000">
                  <a:solidFill>
                    <a:srgbClr val="6192ED"/>
                  </a:solidFill>
                </a:ln>
                <a:noFill/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00"/>
          </a:p>
        </p:txBody>
      </p:sp>
      <p:sp>
        <p:nvSpPr>
          <p:cNvPr id="9" name="Shape 7"/>
          <p:cNvSpPr>
            <a:spLocks noGrp="1"/>
          </p:cNvSpPr>
          <p:nvPr>
            <p:ph type="title"/>
          </p:nvPr>
        </p:nvSpPr>
        <p:spPr>
          <a:xfrm>
            <a:off x="1535508" y="25430"/>
            <a:ext cx="9533177" cy="779083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normAutofit/>
          </a:bodyPr>
          <a:lstStyle/>
          <a:p>
            <a:r>
              <a:rPr dirty="0"/>
              <a:t>标题文本</a:t>
            </a:r>
          </a:p>
        </p:txBody>
      </p:sp>
      <p:pic>
        <p:nvPicPr>
          <p:cNvPr id="10" name="Picture 2" descr="国科学院近代物理研究所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9"/>
          <a:stretch/>
        </p:blipFill>
        <p:spPr bwMode="auto">
          <a:xfrm>
            <a:off x="763633" y="0"/>
            <a:ext cx="836567" cy="8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3494" y="25430"/>
            <a:ext cx="829025" cy="7790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9702"/>
          <a:stretch>
            <a:fillRect/>
          </a:stretch>
        </p:blipFill>
        <p:spPr>
          <a:xfrm>
            <a:off x="11125835" y="71149"/>
            <a:ext cx="1006582" cy="80811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EB99286-74A4-D54D-A969-6D3FDD6650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B045CB-0432-2A49-86A4-72AD40560FA4}"/>
              </a:ext>
            </a:extLst>
          </p:cNvPr>
          <p:cNvSpPr txBox="1"/>
          <p:nvPr userDrawn="1"/>
        </p:nvSpPr>
        <p:spPr>
          <a:xfrm>
            <a:off x="3765714" y="6520934"/>
            <a:ext cx="506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 He, APEC2018, Dec. 10-12, 2018, Frankfurt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幻灯片编号占位符 3">
            <a:extLst>
              <a:ext uri="{FF2B5EF4-FFF2-40B4-BE49-F238E27FC236}">
                <a16:creationId xmlns:a16="http://schemas.microsoft.com/office/drawing/2014/main" id="{1D3E52E5-C1BA-8B42-91C4-27324973F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650" y="6538912"/>
            <a:ext cx="495300" cy="355600"/>
          </a:xfrm>
          <a:prstGeom prst="rect">
            <a:avLst/>
          </a:prstGeom>
        </p:spPr>
        <p:txBody>
          <a:bodyPr/>
          <a:lstStyle/>
          <a:p>
            <a:fld id="{B7FA2BBD-743F-C946-849D-BD878E6EB3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14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9" r:id="rId4"/>
    <p:sldLayoutId id="214748366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w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ctrTitle"/>
          </p:nvPr>
        </p:nvSpPr>
        <p:spPr>
          <a:xfrm>
            <a:off x="876300" y="1464151"/>
            <a:ext cx="10687050" cy="153960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r>
              <a:rPr lang="en-US" altLang="zh-CN" sz="3600" dirty="0"/>
              <a:t>Stability and Availability Study Base on </a:t>
            </a:r>
            <a:br>
              <a:rPr lang="en-US" altLang="zh-CN" sz="3600" dirty="0"/>
            </a:br>
            <a:r>
              <a:rPr lang="en-US" altLang="zh-CN" sz="3600" dirty="0"/>
              <a:t>the 10-25 MeV Superconducting Proton </a:t>
            </a:r>
            <a:r>
              <a:rPr lang="en-US" altLang="zh-CN" sz="3600" dirty="0" err="1"/>
              <a:t>Linac</a:t>
            </a:r>
            <a:r>
              <a:rPr lang="en-US" altLang="zh-CN" sz="3600" dirty="0"/>
              <a:t> (</a:t>
            </a:r>
            <a:r>
              <a:rPr lang="en-US" altLang="zh-CN" sz="3600" dirty="0" err="1"/>
              <a:t>CAFe</a:t>
            </a:r>
            <a:r>
              <a:rPr lang="en-US" altLang="zh-CN" sz="3600" dirty="0"/>
              <a:t>) </a:t>
            </a:r>
            <a:endParaRPr sz="3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6" name="Shape 236"/>
          <p:cNvSpPr>
            <a:spLocks noGrp="1"/>
          </p:cNvSpPr>
          <p:nvPr>
            <p:ph type="subTitle" sz="half" idx="4294967295"/>
          </p:nvPr>
        </p:nvSpPr>
        <p:spPr>
          <a:xfrm>
            <a:off x="876300" y="3488969"/>
            <a:ext cx="10687050" cy="1549096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  <a:defRPr>
                <a:solidFill>
                  <a:srgbClr val="000000"/>
                </a:solidFill>
              </a:defRPr>
            </a:pPr>
            <a:r>
              <a:rPr lang="en-US" sz="2000" b="1" u="sng" dirty="0">
                <a:latin typeface="Calibri" charset="0"/>
                <a:ea typeface="Calibri" charset="0"/>
                <a:cs typeface="Calibri" charset="0"/>
              </a:rPr>
              <a:t>Yuan He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zh-CN" sz="2000" dirty="0" err="1">
                <a:latin typeface="Calibri" charset="0"/>
                <a:ea typeface="Calibri" charset="0"/>
                <a:cs typeface="Calibri" charset="0"/>
              </a:rPr>
              <a:t>Guirong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 Huang,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Zheng Gao,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Tiancai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Jiang, </a:t>
            </a:r>
            <a:r>
              <a:rPr lang="en-US" altLang="zh-CN" sz="2000" dirty="0" err="1">
                <a:latin typeface="Calibri" charset="0"/>
                <a:ea typeface="Calibri" charset="0"/>
                <a:cs typeface="Calibri" charset="0"/>
              </a:rPr>
              <a:t>Weiming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 Yue,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Shenghu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Zhang,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Xingmeng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Liu,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Zhongzu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Zhou,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Weilong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Chen,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Jiangqiang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Wu, Zhijun Wang,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Liepeng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Sun,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Longbo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Shi,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Chenxing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Li, etc. </a:t>
            </a:r>
            <a:endParaRPr sz="2000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r">
              <a:buNone/>
              <a:defRPr>
                <a:solidFill>
                  <a:srgbClr val="000000"/>
                </a:solidFill>
              </a:defRPr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On behalf of Linear Accelerator Center</a:t>
            </a:r>
            <a:r>
              <a:rPr sz="2000" dirty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indent="0" algn="r">
              <a:buNone/>
              <a:defRPr>
                <a:solidFill>
                  <a:srgbClr val="000000"/>
                </a:solidFill>
              </a:defRPr>
            </a:pPr>
            <a:r>
              <a:rPr sz="2000" dirty="0">
                <a:latin typeface="Calibri" charset="0"/>
                <a:ea typeface="Calibri" charset="0"/>
                <a:cs typeface="Calibri" charset="0"/>
              </a:rPr>
              <a:t>Institute of Modern Physics,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Chinese Academy of Sciences</a:t>
            </a:r>
            <a:endParaRPr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3CC72D-8125-5948-B5A3-6A0D11BCF5CA}"/>
              </a:ext>
            </a:extLst>
          </p:cNvPr>
          <p:cNvSpPr/>
          <p:nvPr/>
        </p:nvSpPr>
        <p:spPr>
          <a:xfrm>
            <a:off x="688785" y="5038065"/>
            <a:ext cx="11062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Supported by </a:t>
            </a:r>
            <a:r>
              <a:rPr lang="en-US" altLang="zh-CN" b="1" dirty="0">
                <a:solidFill>
                  <a:srgbClr val="0000FF"/>
                </a:solidFill>
              </a:rPr>
              <a:t>“Strategic Priority Research Program” of the Chinese Academy of Sciences.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0119957-7CE9-6940-B184-3926B8B34459}"/>
              </a:ext>
            </a:extLst>
          </p:cNvPr>
          <p:cNvSpPr txBox="1"/>
          <p:nvPr/>
        </p:nvSpPr>
        <p:spPr>
          <a:xfrm>
            <a:off x="7363577" y="97893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APEC2018, Dec. 10-12, 2018, Frankfurt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2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7">
            <a:extLst>
              <a:ext uri="{FF2B5EF4-FFF2-40B4-BE49-F238E27FC236}">
                <a16:creationId xmlns:a16="http://schemas.microsoft.com/office/drawing/2014/main" id="{10BA26D5-7EA7-D94F-A3AC-36D7354BA6E3}"/>
              </a:ext>
            </a:extLst>
          </p:cNvPr>
          <p:cNvGrpSpPr/>
          <p:nvPr/>
        </p:nvGrpSpPr>
        <p:grpSpPr>
          <a:xfrm>
            <a:off x="117020" y="3790620"/>
            <a:ext cx="5850303" cy="1803633"/>
            <a:chOff x="-488635" y="3505178"/>
            <a:chExt cx="8697652" cy="2905321"/>
          </a:xfrm>
        </p:grpSpPr>
        <p:grpSp>
          <p:nvGrpSpPr>
            <p:cNvPr id="48" name="组 3">
              <a:extLst>
                <a:ext uri="{FF2B5EF4-FFF2-40B4-BE49-F238E27FC236}">
                  <a16:creationId xmlns:a16="http://schemas.microsoft.com/office/drawing/2014/main" id="{350C4875-BC55-9444-9B5F-1BE697F1DF76}"/>
                </a:ext>
              </a:extLst>
            </p:cNvPr>
            <p:cNvGrpSpPr/>
            <p:nvPr/>
          </p:nvGrpSpPr>
          <p:grpSpPr>
            <a:xfrm>
              <a:off x="124879" y="3505178"/>
              <a:ext cx="8084138" cy="2905321"/>
              <a:chOff x="124879" y="3505178"/>
              <a:chExt cx="8084138" cy="2905321"/>
            </a:xfrm>
          </p:grpSpPr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F789F13E-4377-BC45-A5DF-B149EBD98A3D}"/>
                  </a:ext>
                </a:extLst>
              </p:cNvPr>
              <p:cNvSpPr txBox="1"/>
              <p:nvPr/>
            </p:nvSpPr>
            <p:spPr bwMode="auto">
              <a:xfrm>
                <a:off x="3223745" y="5777985"/>
                <a:ext cx="2264505" cy="4461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200" dirty="0">
                    <a:ea typeface="楷体_GB2312" pitchFamily="49" charset="-122"/>
                    <a:cs typeface="Times New Roman" panose="02020603050405020304" pitchFamily="18" charset="0"/>
                  </a:rPr>
                  <a:t>162.5 MHz HWR010</a:t>
                </a:r>
                <a:endParaRPr lang="zh-CN" altLang="en-US" sz="1200" dirty="0"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1" name="pasted-image.png">
                <a:extLst>
                  <a:ext uri="{FF2B5EF4-FFF2-40B4-BE49-F238E27FC236}">
                    <a16:creationId xmlns:a16="http://schemas.microsoft.com/office/drawing/2014/main" id="{068BE981-D116-FB4E-9B4F-5A2DA4B14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124879" y="3505178"/>
                <a:ext cx="8084138" cy="2905321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4B4413B5-EAA4-6348-AEFC-BE8F3556B875}"/>
                </a:ext>
              </a:extLst>
            </p:cNvPr>
            <p:cNvSpPr txBox="1"/>
            <p:nvPr/>
          </p:nvSpPr>
          <p:spPr bwMode="auto">
            <a:xfrm>
              <a:off x="-488635" y="3977659"/>
              <a:ext cx="517628" cy="8428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2" name="组 9">
            <a:extLst>
              <a:ext uri="{FF2B5EF4-FFF2-40B4-BE49-F238E27FC236}">
                <a16:creationId xmlns:a16="http://schemas.microsoft.com/office/drawing/2014/main" id="{FEB48460-3AC5-F346-AA14-53A31217116F}"/>
              </a:ext>
            </a:extLst>
          </p:cNvPr>
          <p:cNvGrpSpPr/>
          <p:nvPr/>
        </p:nvGrpSpPr>
        <p:grpSpPr>
          <a:xfrm>
            <a:off x="117020" y="5395659"/>
            <a:ext cx="6761500" cy="1302190"/>
            <a:chOff x="-74376" y="4532617"/>
            <a:chExt cx="9015333" cy="1736253"/>
          </a:xfrm>
        </p:grpSpPr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DE82DA09-9A0C-8C44-BF4B-00C157D1F4A5}"/>
                </a:ext>
              </a:extLst>
            </p:cNvPr>
            <p:cNvSpPr txBox="1"/>
            <p:nvPr/>
          </p:nvSpPr>
          <p:spPr bwMode="auto">
            <a:xfrm>
              <a:off x="-74376" y="4972384"/>
              <a:ext cx="464229" cy="6976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603050405020304" pitchFamily="18" charset="0"/>
                </a:rPr>
                <a:t>5</a:t>
              </a:r>
              <a:endParaRPr lang="zh-CN" altLang="en-US" sz="2800" b="1" dirty="0">
                <a:solidFill>
                  <a:prstClr val="black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4" name="Picture 2" descr="D:\25MeV装配总图-脉冲束.JPG">
              <a:extLst>
                <a:ext uri="{FF2B5EF4-FFF2-40B4-BE49-F238E27FC236}">
                  <a16:creationId xmlns:a16="http://schemas.microsoft.com/office/drawing/2014/main" id="{FDDA9311-71F6-504F-AFEE-82F206A68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27956">
              <a:off x="359056" y="4532617"/>
              <a:ext cx="8581901" cy="173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0" name="Shape 36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DA9E8898-57A2-8E45-800C-8AC9FB46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Commissioning of Superconducting </a:t>
            </a:r>
            <a:r>
              <a:rPr kumimoji="1" lang="en-US" altLang="zh-CN" dirty="0" err="1"/>
              <a:t>Linac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F649E6E-15BA-8643-B2B0-CBA1390F5A6A}"/>
              </a:ext>
            </a:extLst>
          </p:cNvPr>
          <p:cNvSpPr/>
          <p:nvPr/>
        </p:nvSpPr>
        <p:spPr>
          <a:xfrm>
            <a:off x="6806704" y="3866017"/>
            <a:ext cx="5385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2014.06.06——2014.07.24, RFQ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2014.09.14——2015.02.13, TCM1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2015.03.26——2015.06.29, TCM6, beam accident, RFQ AMP and coupler broken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2015.10.28——2016.01.21, TCM6 commissioning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2016.05.01——2016.06.20, injector II, coupler broken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2016.09.01——2016.12.17, injector II high power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2017.04.28——2017.06.18, </a:t>
            </a:r>
            <a:r>
              <a:rPr lang="en-US" altLang="zh-CN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current leads broken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2017.10.03——2018.01.23, </a:t>
            </a:r>
            <a:r>
              <a:rPr lang="en-US" altLang="zh-CN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operation stability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2018.10.24—— 1 mA CW beam tuning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stability </a:t>
            </a:r>
            <a:endParaRPr lang="zh-CN" altLang="en-US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33FB7CB7-8155-9E40-8F22-CF465679C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26734"/>
              </p:ext>
            </p:extLst>
          </p:nvPr>
        </p:nvGraphicFramePr>
        <p:xfrm>
          <a:off x="5110803" y="1064112"/>
          <a:ext cx="6865772" cy="2499028"/>
        </p:xfrm>
        <a:graphic>
          <a:graphicData uri="http://schemas.openxmlformats.org/drawingml/2006/table">
            <a:tbl>
              <a:tblPr firstRow="1" firstCol="1" bandRow="1"/>
              <a:tblGrid>
                <a:gridCol w="1081991">
                  <a:extLst>
                    <a:ext uri="{9D8B030D-6E8A-4147-A177-3AD203B41FA5}">
                      <a16:colId xmlns:a16="http://schemas.microsoft.com/office/drawing/2014/main" val="1579854819"/>
                    </a:ext>
                  </a:extLst>
                </a:gridCol>
                <a:gridCol w="1144450">
                  <a:extLst>
                    <a:ext uri="{9D8B030D-6E8A-4147-A177-3AD203B41FA5}">
                      <a16:colId xmlns:a16="http://schemas.microsoft.com/office/drawing/2014/main" val="609469381"/>
                    </a:ext>
                  </a:extLst>
                </a:gridCol>
                <a:gridCol w="1046003">
                  <a:extLst>
                    <a:ext uri="{9D8B030D-6E8A-4147-A177-3AD203B41FA5}">
                      <a16:colId xmlns:a16="http://schemas.microsoft.com/office/drawing/2014/main" val="113205592"/>
                    </a:ext>
                  </a:extLst>
                </a:gridCol>
                <a:gridCol w="935250">
                  <a:extLst>
                    <a:ext uri="{9D8B030D-6E8A-4147-A177-3AD203B41FA5}">
                      <a16:colId xmlns:a16="http://schemas.microsoft.com/office/drawing/2014/main" val="229199696"/>
                    </a:ext>
                  </a:extLst>
                </a:gridCol>
                <a:gridCol w="996779">
                  <a:extLst>
                    <a:ext uri="{9D8B030D-6E8A-4147-A177-3AD203B41FA5}">
                      <a16:colId xmlns:a16="http://schemas.microsoft.com/office/drawing/2014/main" val="4289150319"/>
                    </a:ext>
                  </a:extLst>
                </a:gridCol>
                <a:gridCol w="861415">
                  <a:extLst>
                    <a:ext uri="{9D8B030D-6E8A-4147-A177-3AD203B41FA5}">
                      <a16:colId xmlns:a16="http://schemas.microsoft.com/office/drawing/2014/main" val="4017202754"/>
                    </a:ext>
                  </a:extLst>
                </a:gridCol>
                <a:gridCol w="799884">
                  <a:extLst>
                    <a:ext uri="{9D8B030D-6E8A-4147-A177-3AD203B41FA5}">
                      <a16:colId xmlns:a16="http://schemas.microsoft.com/office/drawing/2014/main" val="1595317791"/>
                    </a:ext>
                  </a:extLst>
                </a:gridCol>
              </a:tblGrid>
              <a:tr h="853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Commission stage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CW beam</a:t>
                      </a:r>
                      <a:endParaRPr lang="zh-CN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Energy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(MeV)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time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(hours)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 beam time Total</a:t>
                      </a:r>
                      <a:endParaRPr lang="zh-CN" altLang="en-US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(hours)</a:t>
                      </a:r>
                      <a:endParaRPr lang="zh-CN" altLang="en-US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 Current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Max(A)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 Power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Max(kW)</a:t>
                      </a:r>
                      <a:endParaRPr lang="zh-CN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746179"/>
                  </a:ext>
                </a:extLst>
              </a:tr>
              <a:tr h="324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RFQ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Jun. 21, 2014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2.15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2036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896292"/>
                  </a:ext>
                </a:extLst>
              </a:tr>
              <a:tr h="324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TCM1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Nov. 24, 2014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2.55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208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22.5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197501"/>
                  </a:ext>
                </a:extLst>
              </a:tr>
              <a:tr h="324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TCM6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Jun.</a:t>
                      </a:r>
                      <a:r>
                        <a:rPr lang="en-US" altLang="zh-CN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24, 2015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5.3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569780"/>
                  </a:ext>
                </a:extLst>
              </a:tr>
              <a:tr h="336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Inject II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Sep. 24, 2016</a:t>
                      </a:r>
                      <a:endParaRPr lang="zh-CN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10.2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327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2.7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zh-CN" sz="1200" b="1" kern="800" cap="all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039886"/>
                  </a:ext>
                </a:extLst>
              </a:tr>
              <a:tr h="336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CAfE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Jun.</a:t>
                      </a:r>
                      <a:r>
                        <a:rPr lang="en-US" altLang="zh-CN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lang="en-US" altLang="zh-CN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26.1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334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200" b="1" kern="800" cap="all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031871"/>
                  </a:ext>
                </a:extLst>
              </a:tr>
            </a:tbl>
          </a:graphicData>
        </a:graphic>
      </p:graphicFrame>
      <p:grpSp>
        <p:nvGrpSpPr>
          <p:cNvPr id="30" name="组 18">
            <a:extLst>
              <a:ext uri="{FF2B5EF4-FFF2-40B4-BE49-F238E27FC236}">
                <a16:creationId xmlns:a16="http://schemas.microsoft.com/office/drawing/2014/main" id="{E2F33A16-9723-574C-A118-126DFC732477}"/>
              </a:ext>
            </a:extLst>
          </p:cNvPr>
          <p:cNvGrpSpPr/>
          <p:nvPr/>
        </p:nvGrpSpPr>
        <p:grpSpPr>
          <a:xfrm>
            <a:off x="166024" y="2624204"/>
            <a:ext cx="4643319" cy="1215888"/>
            <a:chOff x="431835" y="1807361"/>
            <a:chExt cx="6191092" cy="1621183"/>
          </a:xfrm>
        </p:grpSpPr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9F3A16EB-583C-9C4C-8C12-332B44C39F34}"/>
                </a:ext>
              </a:extLst>
            </p:cNvPr>
            <p:cNvSpPr txBox="1"/>
            <p:nvPr/>
          </p:nvSpPr>
          <p:spPr bwMode="auto">
            <a:xfrm>
              <a:off x="431835" y="2361585"/>
              <a:ext cx="464229" cy="697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603050405020304" pitchFamily="18" charset="0"/>
                </a:rPr>
                <a:t>3</a:t>
              </a:r>
              <a:endParaRPr lang="zh-CN" altLang="en-US" sz="2800" b="1" dirty="0">
                <a:solidFill>
                  <a:prstClr val="black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" name="组 1">
              <a:extLst>
                <a:ext uri="{FF2B5EF4-FFF2-40B4-BE49-F238E27FC236}">
                  <a16:creationId xmlns:a16="http://schemas.microsoft.com/office/drawing/2014/main" id="{507848A5-F37A-A04B-B87A-3D67F2B31528}"/>
                </a:ext>
              </a:extLst>
            </p:cNvPr>
            <p:cNvGrpSpPr/>
            <p:nvPr/>
          </p:nvGrpSpPr>
          <p:grpSpPr>
            <a:xfrm>
              <a:off x="869723" y="1807361"/>
              <a:ext cx="5753204" cy="1621183"/>
              <a:chOff x="-597948" y="2826171"/>
              <a:chExt cx="5753204" cy="1621183"/>
            </a:xfrm>
          </p:grpSpPr>
          <p:grpSp>
            <p:nvGrpSpPr>
              <p:cNvPr id="33" name="组 20">
                <a:extLst>
                  <a:ext uri="{FF2B5EF4-FFF2-40B4-BE49-F238E27FC236}">
                    <a16:creationId xmlns:a16="http://schemas.microsoft.com/office/drawing/2014/main" id="{0BEB083E-CB7A-7C4F-8B10-8EB3B555C960}"/>
                  </a:ext>
                </a:extLst>
              </p:cNvPr>
              <p:cNvGrpSpPr/>
              <p:nvPr/>
            </p:nvGrpSpPr>
            <p:grpSpPr>
              <a:xfrm>
                <a:off x="-597948" y="3295764"/>
                <a:ext cx="4954094" cy="1151590"/>
                <a:chOff x="-475860" y="2284117"/>
                <a:chExt cx="4620894" cy="1224365"/>
              </a:xfrm>
            </p:grpSpPr>
            <p:pic>
              <p:nvPicPr>
                <p:cNvPr id="35" name="图片 34">
                  <a:extLst>
                    <a:ext uri="{FF2B5EF4-FFF2-40B4-BE49-F238E27FC236}">
                      <a16:creationId xmlns:a16="http://schemas.microsoft.com/office/drawing/2014/main" id="{51B25C65-52B5-D349-B874-5136668012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/>
                <a:stretch>
                  <a:fillRect/>
                </a:stretch>
              </p:blipFill>
              <p:spPr>
                <a:xfrm rot="21420000">
                  <a:off x="-475860" y="2284117"/>
                  <a:ext cx="4212457" cy="1222091"/>
                </a:xfrm>
                <a:prstGeom prst="rect">
                  <a:avLst/>
                </a:prstGeom>
              </p:spPr>
            </p:pic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E051C39C-EC99-BC43-811D-888FD2ACD1F8}"/>
                    </a:ext>
                  </a:extLst>
                </p:cNvPr>
                <p:cNvSpPr txBox="1"/>
                <p:nvPr/>
              </p:nvSpPr>
              <p:spPr bwMode="auto">
                <a:xfrm>
                  <a:off x="2250729" y="3115810"/>
                  <a:ext cx="1894305" cy="392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rtlCol="0">
                  <a:spAutoFit/>
                  <a:scene3d>
                    <a:camera prst="orthographicFront">
                      <a:rot lat="0" lon="0" rev="660000"/>
                    </a:camera>
                    <a:lightRig rig="threePt" dir="t"/>
                  </a:scene3d>
                </a:bodyPr>
                <a:lstStyle/>
                <a:p>
                  <a:r>
                    <a:rPr lang="en-US" altLang="zh-CN" sz="1200" dirty="0">
                      <a:ea typeface="楷体_GB2312" pitchFamily="49" charset="-122"/>
                      <a:cs typeface="Times New Roman" panose="02020603050405020304" pitchFamily="18" charset="0"/>
                    </a:rPr>
                    <a:t>162.5 MHz HWR010</a:t>
                  </a:r>
                  <a:endParaRPr lang="zh-CN" altLang="en-US" sz="1200" dirty="0">
                    <a:ea typeface="楷体_GB2312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4" name="pasted-image.png">
                <a:extLst>
                  <a:ext uri="{FF2B5EF4-FFF2-40B4-BE49-F238E27FC236}">
                    <a16:creationId xmlns:a16="http://schemas.microsoft.com/office/drawing/2014/main" id="{26847F30-1561-2A4F-B55F-51138E5F51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/>
              <a:srcRect/>
              <a:stretch>
                <a:fillRect/>
              </a:stretch>
            </p:blipFill>
            <p:spPr>
              <a:xfrm>
                <a:off x="2941766" y="2826171"/>
                <a:ext cx="2213490" cy="1135409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</p:grpSp>
      <p:grpSp>
        <p:nvGrpSpPr>
          <p:cNvPr id="37" name="组 5">
            <a:extLst>
              <a:ext uri="{FF2B5EF4-FFF2-40B4-BE49-F238E27FC236}">
                <a16:creationId xmlns:a16="http://schemas.microsoft.com/office/drawing/2014/main" id="{8E1F0A25-DDF4-6349-973C-2760BF57D8D3}"/>
              </a:ext>
            </a:extLst>
          </p:cNvPr>
          <p:cNvGrpSpPr/>
          <p:nvPr/>
        </p:nvGrpSpPr>
        <p:grpSpPr>
          <a:xfrm>
            <a:off x="187943" y="1942441"/>
            <a:ext cx="3280454" cy="902247"/>
            <a:chOff x="-101682" y="2029523"/>
            <a:chExt cx="4373939" cy="1202996"/>
          </a:xfrm>
        </p:grpSpPr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569ACE12-498C-FD46-B9C1-8EF5892BE16F}"/>
                </a:ext>
              </a:extLst>
            </p:cNvPr>
            <p:cNvSpPr txBox="1"/>
            <p:nvPr/>
          </p:nvSpPr>
          <p:spPr bwMode="auto">
            <a:xfrm>
              <a:off x="-101682" y="2264128"/>
              <a:ext cx="464229" cy="697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39" name="组 15">
              <a:extLst>
                <a:ext uri="{FF2B5EF4-FFF2-40B4-BE49-F238E27FC236}">
                  <a16:creationId xmlns:a16="http://schemas.microsoft.com/office/drawing/2014/main" id="{E5FC8E1F-E4C9-6B41-A5A3-16443D1AD21D}"/>
                </a:ext>
              </a:extLst>
            </p:cNvPr>
            <p:cNvGrpSpPr/>
            <p:nvPr/>
          </p:nvGrpSpPr>
          <p:grpSpPr>
            <a:xfrm>
              <a:off x="385544" y="2029523"/>
              <a:ext cx="3886713" cy="1202996"/>
              <a:chOff x="441759" y="908720"/>
              <a:chExt cx="3625302" cy="1279019"/>
            </a:xfrm>
          </p:grpSpPr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A1281F02-60D3-064E-B2F4-7735416CB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441759" y="908720"/>
                <a:ext cx="3625302" cy="1274869"/>
              </a:xfrm>
              <a:prstGeom prst="rect">
                <a:avLst/>
              </a:prstGeom>
            </p:spPr>
          </p:pic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3D8D86B-7AC1-E74B-A4AA-31E0198ACDA3}"/>
                  </a:ext>
                </a:extLst>
              </p:cNvPr>
              <p:cNvSpPr txBox="1"/>
              <p:nvPr/>
            </p:nvSpPr>
            <p:spPr bwMode="auto">
              <a:xfrm>
                <a:off x="1971616" y="1795067"/>
                <a:ext cx="1894305" cy="3926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200" dirty="0">
                    <a:ea typeface="楷体_GB2312" pitchFamily="49" charset="-122"/>
                    <a:cs typeface="Times New Roman" panose="02020603050405020304" pitchFamily="18" charset="0"/>
                  </a:rPr>
                  <a:t>162.5 MHz HWR010</a:t>
                </a:r>
                <a:endParaRPr lang="zh-CN" altLang="en-US" sz="1200" dirty="0"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" name="组 38">
            <a:extLst>
              <a:ext uri="{FF2B5EF4-FFF2-40B4-BE49-F238E27FC236}">
                <a16:creationId xmlns:a16="http://schemas.microsoft.com/office/drawing/2014/main" id="{6BE830A0-4868-7045-83A5-444BBE6ED121}"/>
              </a:ext>
            </a:extLst>
          </p:cNvPr>
          <p:cNvGrpSpPr/>
          <p:nvPr/>
        </p:nvGrpSpPr>
        <p:grpSpPr>
          <a:xfrm>
            <a:off x="166024" y="957637"/>
            <a:ext cx="2528279" cy="1007540"/>
            <a:chOff x="218025" y="1686860"/>
            <a:chExt cx="2528279" cy="1007540"/>
          </a:xfrm>
        </p:grpSpPr>
        <p:grpSp>
          <p:nvGrpSpPr>
            <p:cNvPr id="43" name="组 28">
              <a:extLst>
                <a:ext uri="{FF2B5EF4-FFF2-40B4-BE49-F238E27FC236}">
                  <a16:creationId xmlns:a16="http://schemas.microsoft.com/office/drawing/2014/main" id="{53CCFFDD-FC27-7645-9954-0CA9FAC55FBB}"/>
                </a:ext>
              </a:extLst>
            </p:cNvPr>
            <p:cNvGrpSpPr/>
            <p:nvPr/>
          </p:nvGrpSpPr>
          <p:grpSpPr>
            <a:xfrm>
              <a:off x="218025" y="1686860"/>
              <a:ext cx="2528279" cy="929674"/>
              <a:chOff x="218025" y="1686860"/>
              <a:chExt cx="2528279" cy="929674"/>
            </a:xfrm>
          </p:grpSpPr>
          <p:sp>
            <p:nvSpPr>
              <p:cNvPr id="45" name="TextBox 16">
                <a:extLst>
                  <a:ext uri="{FF2B5EF4-FFF2-40B4-BE49-F238E27FC236}">
                    <a16:creationId xmlns:a16="http://schemas.microsoft.com/office/drawing/2014/main" id="{47244834-8F6A-7C44-A97B-D1C963F0F16F}"/>
                  </a:ext>
                </a:extLst>
              </p:cNvPr>
              <p:cNvSpPr txBox="1"/>
              <p:nvPr/>
            </p:nvSpPr>
            <p:spPr bwMode="auto">
              <a:xfrm>
                <a:off x="218025" y="1810019"/>
                <a:ext cx="348172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Arial Narrow" panose="020B0606020202030204" pitchFamily="34" charset="0"/>
                    <a:ea typeface="楷体_GB2312" pitchFamily="49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9DE5A694-85CE-064F-97DA-84A20F51B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alphaModFix amt="98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96000"/>
                        </a14:imgEffect>
                        <a14:imgEffect>
                          <a14:brightnessContrast bright="46000" contrast="-4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196" y="1686860"/>
                <a:ext cx="2215108" cy="929674"/>
              </a:xfrm>
              <a:prstGeom prst="rect">
                <a:avLst/>
              </a:prstGeom>
            </p:spPr>
          </p:pic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D29D1D3-7B40-1447-9F80-B014486DFB86}"/>
                </a:ext>
              </a:extLst>
            </p:cNvPr>
            <p:cNvSpPr txBox="1"/>
            <p:nvPr/>
          </p:nvSpPr>
          <p:spPr bwMode="auto">
            <a:xfrm>
              <a:off x="1025966" y="2370465"/>
              <a:ext cx="1540974" cy="32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  <a:scene3d>
                <a:camera prst="orthographicFront">
                  <a:rot lat="0" lon="0" rev="660000"/>
                </a:camera>
                <a:lightRig rig="threePt" dir="t"/>
              </a:scene3d>
            </a:bodyPr>
            <a:lstStyle/>
            <a:p>
              <a:r>
                <a:rPr lang="en-US" altLang="zh-CN" sz="1505" dirty="0">
                  <a:ea typeface="楷体_GB2312" pitchFamily="49" charset="-122"/>
                  <a:cs typeface="Times New Roman" pitchFamily="18" charset="0"/>
                </a:rPr>
                <a:t>162.5 MHz RFQ</a:t>
              </a:r>
              <a:endParaRPr lang="zh-CN" altLang="en-US" sz="1505" dirty="0">
                <a:ea typeface="楷体_GB2312" pitchFamily="49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5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Chinese ADS Front-end Demo </a:t>
            </a:r>
            <a:r>
              <a:rPr lang="en-US" altLang="zh-CN" dirty="0" err="1"/>
              <a:t>Linac</a:t>
            </a:r>
            <a:endParaRPr lang="en-US" altLang="zh-CN" dirty="0">
              <a:sym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0F9F0AC-3B99-4B40-98E1-697593CD7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7" y="2696357"/>
            <a:ext cx="11172932" cy="3829784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extLst/>
          </p:nvPr>
        </p:nvGraphicFramePr>
        <p:xfrm>
          <a:off x="509534" y="887060"/>
          <a:ext cx="11172932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8">
                  <a:extLst>
                    <a:ext uri="{9D8B030D-6E8A-4147-A177-3AD203B41FA5}">
                      <a16:colId xmlns:a16="http://schemas.microsoft.com/office/drawing/2014/main" val="2231179882"/>
                    </a:ext>
                  </a:extLst>
                </a:gridCol>
                <a:gridCol w="154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Ion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RFQ/IMP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CM1/IMP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CM2/IMP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CM3/IMP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i="0" dirty="0">
                          <a:solidFill>
                            <a:schemeClr val="tx1"/>
                          </a:solidFill>
                        </a:rPr>
                        <a:t>CM4/IHEP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DC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162.5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162.5 MHz</a:t>
                      </a:r>
                      <a:endParaRPr lang="zh-CN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162.5 MHz</a:t>
                      </a:r>
                      <a:endParaRPr lang="zh-CN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162.5 MHz</a:t>
                      </a:r>
                      <a:endParaRPr lang="zh-CN" alt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325 MHz</a:t>
                      </a:r>
                      <a:endParaRPr lang="zh-CN" alt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output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35 </a:t>
                      </a:r>
                      <a:r>
                        <a:rPr lang="en-US" altLang="zh-CN" sz="1800" dirty="0" err="1"/>
                        <a:t>keV</a:t>
                      </a:r>
                      <a:endParaRPr lang="en-US" altLang="zh-C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2.1 MeV</a:t>
                      </a:r>
                      <a:endParaRPr lang="en-US" altLang="zh-CN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5 MeV</a:t>
                      </a:r>
                      <a:endParaRPr lang="en-US" altLang="zh-CN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10 MeV</a:t>
                      </a:r>
                      <a:endParaRPr lang="en-US" altLang="zh-C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18.5 MeV</a:t>
                      </a:r>
                      <a:endParaRPr lang="en-US" altLang="zh-C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25 MeV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ECR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4-vane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HWR010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HWR010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HWR015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Spoke021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numbers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988F652D-D79C-C146-859C-F13B948CE9CD}"/>
              </a:ext>
            </a:extLst>
          </p:cNvPr>
          <p:cNvSpPr txBox="1"/>
          <p:nvPr/>
        </p:nvSpPr>
        <p:spPr>
          <a:xfrm>
            <a:off x="509534" y="2911779"/>
            <a:ext cx="473702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Couplers for RFQ and SRF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EMC of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loss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halo or tails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表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261199"/>
              </p:ext>
            </p:extLst>
          </p:nvPr>
        </p:nvGraphicFramePr>
        <p:xfrm>
          <a:off x="6987667" y="1263800"/>
          <a:ext cx="4684424" cy="3206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图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394750"/>
              </p:ext>
            </p:extLst>
          </p:nvPr>
        </p:nvGraphicFramePr>
        <p:xfrm>
          <a:off x="103153" y="1610200"/>
          <a:ext cx="5101182" cy="3983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右箭头 6"/>
          <p:cNvSpPr/>
          <p:nvPr/>
        </p:nvSpPr>
        <p:spPr>
          <a:xfrm>
            <a:off x="5569324" y="3468220"/>
            <a:ext cx="1490382" cy="42582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5" name="直线箭头连接符 24"/>
          <p:cNvCxnSpPr>
            <a:cxnSpLocks/>
          </p:cNvCxnSpPr>
          <p:nvPr/>
        </p:nvCxnSpPr>
        <p:spPr>
          <a:xfrm>
            <a:off x="8024192" y="3934485"/>
            <a:ext cx="88869" cy="607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标题 4">
            <a:extLst>
              <a:ext uri="{FF2B5EF4-FFF2-40B4-BE49-F238E27FC236}">
                <a16:creationId xmlns:a16="http://schemas.microsoft.com/office/drawing/2014/main" id="{732513F0-F12F-EE46-A983-C0CD9F22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Stability of RFQ</a:t>
            </a:r>
            <a:endParaRPr kumimoji="1"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8B46C98-9FF1-E544-BC85-6664C8B01B10}"/>
              </a:ext>
            </a:extLst>
          </p:cNvPr>
          <p:cNvGrpSpPr/>
          <p:nvPr/>
        </p:nvGrpSpPr>
        <p:grpSpPr>
          <a:xfrm>
            <a:off x="6953251" y="4410148"/>
            <a:ext cx="3428999" cy="1773890"/>
            <a:chOff x="5429250" y="4410148"/>
            <a:chExt cx="3428999" cy="1773890"/>
          </a:xfrm>
        </p:grpSpPr>
        <p:graphicFrame>
          <p:nvGraphicFramePr>
            <p:cNvPr id="22" name="图表 21"/>
            <p:cNvGraphicFramePr>
              <a:graphicFrameLocks/>
            </p:cNvGraphicFramePr>
            <p:nvPr>
              <p:extLst/>
            </p:nvPr>
          </p:nvGraphicFramePr>
          <p:xfrm>
            <a:off x="5429250" y="4410148"/>
            <a:ext cx="3428999" cy="17738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B6E48A4-4A8B-D742-8BBB-AC7A1318AA44}"/>
                </a:ext>
              </a:extLst>
            </p:cNvPr>
            <p:cNvSpPr txBox="1"/>
            <p:nvPr/>
          </p:nvSpPr>
          <p:spPr bwMode="auto">
            <a:xfrm>
              <a:off x="7901153" y="4927761"/>
              <a:ext cx="875099" cy="738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Vacuum</a:t>
              </a:r>
            </a:p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Cooling</a:t>
              </a:r>
            </a:p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Arc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771F344-76B4-784A-B799-E4E6CAD3C76C}"/>
              </a:ext>
            </a:extLst>
          </p:cNvPr>
          <p:cNvSpPr txBox="1"/>
          <p:nvPr/>
        </p:nvSpPr>
        <p:spPr bwMode="auto">
          <a:xfrm>
            <a:off x="373671" y="1078287"/>
            <a:ext cx="1402948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3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264</a:t>
            </a:r>
            <a:r>
              <a:rPr kumimoji="1" lang="zh-Hans" altLang="en-U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b="1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FEF778-F73B-FD41-8467-1F024C305694}"/>
              </a:ext>
            </a:extLst>
          </p:cNvPr>
          <p:cNvSpPr txBox="1"/>
          <p:nvPr/>
        </p:nvSpPr>
        <p:spPr bwMode="auto">
          <a:xfrm>
            <a:off x="5613041" y="1078286"/>
            <a:ext cx="1402948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2638</a:t>
            </a:r>
            <a:r>
              <a:rPr kumimoji="1" lang="zh-Hans" altLang="en-U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b="1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1BE3B8-2F0E-644F-8C09-25B7BBDABFE9}"/>
              </a:ext>
            </a:extLst>
          </p:cNvPr>
          <p:cNvSpPr txBox="1"/>
          <p:nvPr/>
        </p:nvSpPr>
        <p:spPr bwMode="auto">
          <a:xfrm>
            <a:off x="1075145" y="5968594"/>
            <a:ext cx="1950277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MTBF:11.3</a:t>
            </a:r>
            <a:r>
              <a:rPr kumimoji="1" lang="zh-Hans" altLang="en-U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6323024-93C5-1246-9AC5-15B1A778834E}"/>
              </a:ext>
            </a:extLst>
          </p:cNvPr>
          <p:cNvSpPr txBox="1"/>
          <p:nvPr/>
        </p:nvSpPr>
        <p:spPr bwMode="auto">
          <a:xfrm>
            <a:off x="9457718" y="5968594"/>
            <a:ext cx="1967205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MTBF:24.4</a:t>
            </a:r>
            <a:r>
              <a:rPr kumimoji="1" lang="zh-Hans" altLang="en-U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362857" y="6395263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BFAD2AB-5023-5B48-AA5E-220EF576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Stability of SRF</a:t>
            </a:r>
            <a:endParaRPr kumimoji="1" lang="zh-CN" altLang="en-US" dirty="0"/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547021"/>
              </p:ext>
            </p:extLst>
          </p:nvPr>
        </p:nvGraphicFramePr>
        <p:xfrm>
          <a:off x="8144872" y="3877367"/>
          <a:ext cx="3713285" cy="263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986022"/>
              </p:ext>
            </p:extLst>
          </p:nvPr>
        </p:nvGraphicFramePr>
        <p:xfrm>
          <a:off x="4524556" y="3829769"/>
          <a:ext cx="3828767" cy="263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3961" y="5714306"/>
            <a:ext cx="133074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Trips during conditioning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7741" y="5720680"/>
            <a:ext cx="17620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Trips during beam commission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D:\Graph1.png">
            <a:extLst>
              <a:ext uri="{FF2B5EF4-FFF2-40B4-BE49-F238E27FC236}">
                <a16:creationId xmlns:a16="http://schemas.microsoft.com/office/drawing/2014/main" id="{2E2BCB97-4E12-D643-848C-92C1AED4B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95" y="3798729"/>
            <a:ext cx="3941018" cy="2740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1 工作内容\3 ADS\2 超导加速器\1 超导腔\4 HWR\1 挤压型HWR\最优beta0.101\1 内外导体挤压形\7 垂测\2 垂测结果\画图\20160621\HWR010带氦槽5.jpg">
            <a:extLst>
              <a:ext uri="{FF2B5EF4-FFF2-40B4-BE49-F238E27FC236}">
                <a16:creationId xmlns:a16="http://schemas.microsoft.com/office/drawing/2014/main" id="{4C139A67-0EAF-0A42-9925-67B23A72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/>
          <a:stretch/>
        </p:blipFill>
        <p:spPr bwMode="auto">
          <a:xfrm>
            <a:off x="81521" y="900672"/>
            <a:ext cx="3816061" cy="280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2">
            <a:extLst>
              <a:ext uri="{FF2B5EF4-FFF2-40B4-BE49-F238E27FC236}">
                <a16:creationId xmlns:a16="http://schemas.microsoft.com/office/drawing/2014/main" id="{4A8CC52E-9ED8-C745-AD9E-BEAB3237A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13" y="1081613"/>
            <a:ext cx="3828767" cy="24710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EE05BA6-976B-544D-BB79-E3D3D5535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86" y="900672"/>
            <a:ext cx="4074893" cy="281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D96B4DB-2DB1-7D45-B5A1-90ACADD4B6E5}"/>
              </a:ext>
            </a:extLst>
          </p:cNvPr>
          <p:cNvSpPr txBox="1"/>
          <p:nvPr/>
        </p:nvSpPr>
        <p:spPr>
          <a:xfrm>
            <a:off x="1519763" y="1050573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HWR010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F256D5-16F9-4144-BD29-A442516C7C63}"/>
              </a:ext>
            </a:extLst>
          </p:cNvPr>
          <p:cNvSpPr txBox="1"/>
          <p:nvPr/>
        </p:nvSpPr>
        <p:spPr>
          <a:xfrm>
            <a:off x="5439035" y="1050573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HWR015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4AD5F9-8061-B04E-AF66-174BD047D75E}"/>
              </a:ext>
            </a:extLst>
          </p:cNvPr>
          <p:cNvSpPr txBox="1"/>
          <p:nvPr/>
        </p:nvSpPr>
        <p:spPr>
          <a:xfrm>
            <a:off x="10316284" y="1235239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Spoke021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84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88AE7266-1868-4340-B36D-66B68468D0D4}"/>
              </a:ext>
            </a:extLst>
          </p:cNvPr>
          <p:cNvGrpSpPr/>
          <p:nvPr/>
        </p:nvGrpSpPr>
        <p:grpSpPr>
          <a:xfrm>
            <a:off x="424610" y="1004346"/>
            <a:ext cx="11748340" cy="5890166"/>
            <a:chOff x="424610" y="1004346"/>
            <a:chExt cx="11748340" cy="5890166"/>
          </a:xfrm>
        </p:grpSpPr>
        <p:pic>
          <p:nvPicPr>
            <p:cNvPr id="3" name="图片 2" descr="1mA 10m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10" y="1004346"/>
              <a:ext cx="11342779" cy="5544189"/>
            </a:xfrm>
            <a:prstGeom prst="rect">
              <a:avLst/>
            </a:prstGeom>
          </p:spPr>
        </p:pic>
        <p:sp>
          <p:nvSpPr>
            <p:cNvPr id="9" name="Shape 360">
              <a:extLst>
                <a:ext uri="{FF2B5EF4-FFF2-40B4-BE49-F238E27FC236}">
                  <a16:creationId xmlns:a16="http://schemas.microsoft.com/office/drawing/2014/main" id="{059899CF-C0A9-9C4B-B6D7-E975380514A8}"/>
                </a:ext>
              </a:extLst>
            </p:cNvPr>
            <p:cNvSpPr txBox="1">
              <a:spLocks/>
            </p:cNvSpPr>
            <p:nvPr/>
          </p:nvSpPr>
          <p:spPr>
            <a:xfrm>
              <a:off x="11677650" y="6538912"/>
              <a:ext cx="495300" cy="355600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6CB4B4D-7CA3-9044-876B-883B54F8677D}" type="slidenum">
                <a:rPr lang="en-US" altLang="zh-CN" smtClean="0"/>
                <a:pPr/>
                <a:t>13</a:t>
              </a:fld>
              <a:endParaRPr lang="zh-CN" altLang="en-US" dirty="0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67318A7D-2773-BF4D-963D-01806C2A2DA9}"/>
                </a:ext>
              </a:extLst>
            </p:cNvPr>
            <p:cNvGrpSpPr/>
            <p:nvPr/>
          </p:nvGrpSpPr>
          <p:grpSpPr>
            <a:xfrm>
              <a:off x="3855501" y="4695120"/>
              <a:ext cx="843561" cy="886814"/>
              <a:chOff x="3855501" y="4695120"/>
              <a:chExt cx="843561" cy="886814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40D954A-BD3C-8E4D-BD81-6C7E188A8A51}"/>
                  </a:ext>
                </a:extLst>
              </p:cNvPr>
              <p:cNvSpPr txBox="1"/>
              <p:nvPr/>
            </p:nvSpPr>
            <p:spPr>
              <a:xfrm>
                <a:off x="3855501" y="4695120"/>
                <a:ext cx="843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ECR</a:t>
                </a:r>
              </a:p>
              <a:p>
                <a:r>
                  <a:rPr kumimoji="1" lang="en-US" altLang="zh-CN" dirty="0"/>
                  <a:t>HV</a:t>
                </a:r>
                <a:endParaRPr kumimoji="1" lang="zh-CN" altLang="en-US" dirty="0"/>
              </a:p>
            </p:txBody>
          </p:sp>
          <p:cxnSp>
            <p:nvCxnSpPr>
              <p:cNvPr id="5" name="直线箭头连接符 4">
                <a:extLst>
                  <a:ext uri="{FF2B5EF4-FFF2-40B4-BE49-F238E27FC236}">
                    <a16:creationId xmlns:a16="http://schemas.microsoft.com/office/drawing/2014/main" id="{71B49F27-FAE9-4446-91CD-BF98DFE7B343}"/>
                  </a:ext>
                </a:extLst>
              </p:cNvPr>
              <p:cNvCxnSpPr/>
              <p:nvPr/>
            </p:nvCxnSpPr>
            <p:spPr>
              <a:xfrm flipH="1">
                <a:off x="3855501" y="5275264"/>
                <a:ext cx="238827" cy="3066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箭头连接符 15">
                <a:extLst>
                  <a:ext uri="{FF2B5EF4-FFF2-40B4-BE49-F238E27FC236}">
                    <a16:creationId xmlns:a16="http://schemas.microsoft.com/office/drawing/2014/main" id="{5C18695E-8E13-A14D-954F-3AD7A10192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4328" y="5308358"/>
                <a:ext cx="217223" cy="2329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FFA5E206-1C26-CE47-AE15-80CDBD496056}"/>
                </a:ext>
              </a:extLst>
            </p:cNvPr>
            <p:cNvGrpSpPr/>
            <p:nvPr/>
          </p:nvGrpSpPr>
          <p:grpSpPr>
            <a:xfrm>
              <a:off x="4798154" y="4696315"/>
              <a:ext cx="843561" cy="885619"/>
              <a:chOff x="4798154" y="4696315"/>
              <a:chExt cx="843561" cy="88561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36333B7-140D-4448-B130-6F4EBF041001}"/>
                  </a:ext>
                </a:extLst>
              </p:cNvPr>
              <p:cNvSpPr txBox="1"/>
              <p:nvPr/>
            </p:nvSpPr>
            <p:spPr>
              <a:xfrm>
                <a:off x="4798154" y="4696315"/>
                <a:ext cx="843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RFQ AMP</a:t>
                </a:r>
                <a:endParaRPr kumimoji="1" lang="zh-CN" altLang="en-US" dirty="0"/>
              </a:p>
            </p:txBody>
          </p:sp>
          <p:cxnSp>
            <p:nvCxnSpPr>
              <p:cNvPr id="17" name="直线箭头连接符 16">
                <a:extLst>
                  <a:ext uri="{FF2B5EF4-FFF2-40B4-BE49-F238E27FC236}">
                    <a16:creationId xmlns:a16="http://schemas.microsoft.com/office/drawing/2014/main" id="{73F9C1E9-9318-AB47-9E40-2AD25EF69A83}"/>
                  </a:ext>
                </a:extLst>
              </p:cNvPr>
              <p:cNvCxnSpPr/>
              <p:nvPr/>
            </p:nvCxnSpPr>
            <p:spPr>
              <a:xfrm flipH="1">
                <a:off x="4887474" y="5275264"/>
                <a:ext cx="238827" cy="3066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箭头连接符 17">
                <a:extLst>
                  <a:ext uri="{FF2B5EF4-FFF2-40B4-BE49-F238E27FC236}">
                    <a16:creationId xmlns:a16="http://schemas.microsoft.com/office/drawing/2014/main" id="{EEE7D61B-4432-1A44-8F0D-12F52FAD0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6301" y="5308358"/>
                <a:ext cx="217223" cy="2329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6C7A8DA6-918C-CB46-ADB9-5665AA5CBA3D}"/>
                </a:ext>
              </a:extLst>
            </p:cNvPr>
            <p:cNvGrpSpPr/>
            <p:nvPr/>
          </p:nvGrpSpPr>
          <p:grpSpPr>
            <a:xfrm>
              <a:off x="5641715" y="4813601"/>
              <a:ext cx="454284" cy="727683"/>
              <a:chOff x="5641715" y="4813601"/>
              <a:chExt cx="454284" cy="72768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B66A465-85AE-284B-B2A4-0A582791EE71}"/>
                  </a:ext>
                </a:extLst>
              </p:cNvPr>
              <p:cNvSpPr txBox="1"/>
              <p:nvPr/>
            </p:nvSpPr>
            <p:spPr>
              <a:xfrm>
                <a:off x="5641715" y="4813601"/>
                <a:ext cx="454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PS</a:t>
                </a:r>
                <a:endParaRPr kumimoji="1" lang="zh-CN" altLang="en-US" dirty="0"/>
              </a:p>
            </p:txBody>
          </p:sp>
          <p:cxnSp>
            <p:nvCxnSpPr>
              <p:cNvPr id="19" name="直线箭头连接符 18">
                <a:extLst>
                  <a:ext uri="{FF2B5EF4-FFF2-40B4-BE49-F238E27FC236}">
                    <a16:creationId xmlns:a16="http://schemas.microsoft.com/office/drawing/2014/main" id="{824220E0-89B1-7A42-AAAC-CE424D4D204B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>
                <a:off x="5830127" y="5182933"/>
                <a:ext cx="38730" cy="3583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A449D216-B447-4F44-AC2F-D4D673AFB6EA}"/>
                </a:ext>
              </a:extLst>
            </p:cNvPr>
            <p:cNvGrpSpPr/>
            <p:nvPr/>
          </p:nvGrpSpPr>
          <p:grpSpPr>
            <a:xfrm>
              <a:off x="6162587" y="4675101"/>
              <a:ext cx="1310923" cy="902588"/>
              <a:chOff x="6162587" y="4675101"/>
              <a:chExt cx="1310923" cy="902588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CDBFCA8-0E89-3647-ADB6-B2C8D99BD8EF}"/>
                  </a:ext>
                </a:extLst>
              </p:cNvPr>
              <p:cNvSpPr txBox="1"/>
              <p:nvPr/>
            </p:nvSpPr>
            <p:spPr>
              <a:xfrm>
                <a:off x="6162587" y="4675101"/>
                <a:ext cx="1310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Diagnostics </a:t>
                </a:r>
              </a:p>
              <a:p>
                <a:r>
                  <a:rPr kumimoji="1" lang="en-US" altLang="zh-CN" dirty="0"/>
                  <a:t>test</a:t>
                </a:r>
                <a:endParaRPr kumimoji="1" lang="zh-CN" altLang="en-US" dirty="0"/>
              </a:p>
            </p:txBody>
          </p:sp>
          <p:cxnSp>
            <p:nvCxnSpPr>
              <p:cNvPr id="22" name="直线箭头连接符 21">
                <a:extLst>
                  <a:ext uri="{FF2B5EF4-FFF2-40B4-BE49-F238E27FC236}">
                    <a16:creationId xmlns:a16="http://schemas.microsoft.com/office/drawing/2014/main" id="{BBE80CCF-931C-104B-BB1D-E96E3B289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7049" y="5182933"/>
                <a:ext cx="116150" cy="3947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B601F41-4279-114E-96A0-40D3F03B0D54}"/>
                </a:ext>
              </a:extLst>
            </p:cNvPr>
            <p:cNvGrpSpPr/>
            <p:nvPr/>
          </p:nvGrpSpPr>
          <p:grpSpPr>
            <a:xfrm>
              <a:off x="9832305" y="3510815"/>
              <a:ext cx="1052268" cy="2514170"/>
              <a:chOff x="9832305" y="3510815"/>
              <a:chExt cx="1052268" cy="2514170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60D7AA3-4043-2247-9883-0C71F8D9BC2E}"/>
                  </a:ext>
                </a:extLst>
              </p:cNvPr>
              <p:cNvSpPr txBox="1"/>
              <p:nvPr/>
            </p:nvSpPr>
            <p:spPr>
              <a:xfrm>
                <a:off x="9832305" y="4824656"/>
                <a:ext cx="10522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 err="1"/>
                  <a:t>Cryo</a:t>
                </a:r>
                <a:r>
                  <a:rPr kumimoji="1" lang="en-US" altLang="zh-CN" dirty="0"/>
                  <a:t>-plant</a:t>
                </a:r>
              </a:p>
              <a:p>
                <a:r>
                  <a:rPr kumimoji="1" lang="en-US" altLang="zh-CN" dirty="0"/>
                  <a:t>Mag-quench</a:t>
                </a:r>
                <a:endParaRPr kumimoji="1" lang="zh-CN" altLang="en-US" dirty="0"/>
              </a:p>
            </p:txBody>
          </p:sp>
          <p:cxnSp>
            <p:nvCxnSpPr>
              <p:cNvPr id="26" name="直线箭头连接符 25">
                <a:extLst>
                  <a:ext uri="{FF2B5EF4-FFF2-40B4-BE49-F238E27FC236}">
                    <a16:creationId xmlns:a16="http://schemas.microsoft.com/office/drawing/2014/main" id="{234D612F-971E-2340-BE83-F75FB8C66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4639" y="3510815"/>
                <a:ext cx="0" cy="14874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文本框 7"/>
          <p:cNvSpPr txBox="1"/>
          <p:nvPr/>
        </p:nvSpPr>
        <p:spPr bwMode="auto">
          <a:xfrm>
            <a:off x="3149505" y="953136"/>
            <a:ext cx="7494359" cy="10156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2017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12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19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00</a:t>
            </a:r>
            <a:r>
              <a:rPr kumimoji="1" lang="zh-CN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00</a:t>
            </a:r>
            <a:r>
              <a:rPr kumimoji="1" lang="zh-Hans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~</a:t>
            </a:r>
            <a:r>
              <a:rPr kumimoji="1" lang="zh-Hans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2017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12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22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00</a:t>
            </a:r>
            <a:r>
              <a:rPr kumimoji="1" lang="zh-CN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00</a:t>
            </a:r>
            <a:r>
              <a:rPr kumimoji="1" lang="zh-CN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；</a:t>
            </a:r>
            <a:r>
              <a:rPr kumimoji="1"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72</a:t>
            </a:r>
            <a:r>
              <a:rPr kumimoji="1" lang="zh-Hans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hours</a:t>
            </a:r>
            <a:r>
              <a:rPr kumimoji="1" lang="zh-Hans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Han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operation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RF and Pulse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(w/o MPS)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18MeV@1mA@1Hz@10uS &amp; 18MeV@10mA@1Hz@10uS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2274218C-1C1A-654F-B870-2F6A83C26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Operation Reliability Test with low power beam </a:t>
            </a:r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57B7EB7-D9E4-0048-8620-A3FAF278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78" y="2075117"/>
            <a:ext cx="4509836" cy="234372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94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47627-64A4-4D79-9CED-4ED53BC0652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148CD5C-7861-4098-A51F-667C18F0B8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9588" y="2906456"/>
          <a:ext cx="11236036" cy="8253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09009">
                  <a:extLst>
                    <a:ext uri="{9D8B030D-6E8A-4147-A177-3AD203B41FA5}">
                      <a16:colId xmlns:a16="http://schemas.microsoft.com/office/drawing/2014/main" val="3368965793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3221058905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2172239878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2666762849"/>
                    </a:ext>
                  </a:extLst>
                </a:gridCol>
              </a:tblGrid>
              <a:tr h="429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Operation time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Beam time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Down time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Availability</a:t>
                      </a:r>
                      <a:endParaRPr lang="zh-CN" alt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509251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4050 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3566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484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0.88</a:t>
                      </a:r>
                      <a:endParaRPr lang="zh-CN" alt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51358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CCF4D51-4CF9-41D1-A11F-50A05B9265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2522" y="5306118"/>
          <a:ext cx="11236037" cy="1188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0156">
                  <a:extLst>
                    <a:ext uri="{9D8B030D-6E8A-4147-A177-3AD203B41FA5}">
                      <a16:colId xmlns:a16="http://schemas.microsoft.com/office/drawing/2014/main" val="1831444488"/>
                    </a:ext>
                  </a:extLst>
                </a:gridCol>
                <a:gridCol w="1885082">
                  <a:extLst>
                    <a:ext uri="{9D8B030D-6E8A-4147-A177-3AD203B41FA5}">
                      <a16:colId xmlns:a16="http://schemas.microsoft.com/office/drawing/2014/main" val="107323914"/>
                    </a:ext>
                  </a:extLst>
                </a:gridCol>
                <a:gridCol w="1841791">
                  <a:extLst>
                    <a:ext uri="{9D8B030D-6E8A-4147-A177-3AD203B41FA5}">
                      <a16:colId xmlns:a16="http://schemas.microsoft.com/office/drawing/2014/main" val="1420169921"/>
                    </a:ext>
                  </a:extLst>
                </a:gridCol>
                <a:gridCol w="1928994">
                  <a:extLst>
                    <a:ext uri="{9D8B030D-6E8A-4147-A177-3AD203B41FA5}">
                      <a16:colId xmlns:a16="http://schemas.microsoft.com/office/drawing/2014/main" val="3401787512"/>
                    </a:ext>
                  </a:extLst>
                </a:gridCol>
                <a:gridCol w="1700897">
                  <a:extLst>
                    <a:ext uri="{9D8B030D-6E8A-4147-A177-3AD203B41FA5}">
                      <a16:colId xmlns:a16="http://schemas.microsoft.com/office/drawing/2014/main" val="3623131384"/>
                    </a:ext>
                  </a:extLst>
                </a:gridCol>
                <a:gridCol w="2269117">
                  <a:extLst>
                    <a:ext uri="{9D8B030D-6E8A-4147-A177-3AD203B41FA5}">
                      <a16:colId xmlns:a16="http://schemas.microsoft.com/office/drawing/2014/main" val="2045403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ECR HV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RFQ AMP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SRF (incl. LLRF)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Cryo</a:t>
                      </a:r>
                      <a:r>
                        <a:rPr lang="en-US" altLang="zh-CN" sz="2000" dirty="0"/>
                        <a:t>-plant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Power supply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14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Beam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trips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96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Down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time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53 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77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78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183 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100 min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44064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C91CBEC-C92D-442D-B639-1E8677DAAE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9588" y="918097"/>
          <a:ext cx="5527964" cy="17696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2989">
                  <a:extLst>
                    <a:ext uri="{9D8B030D-6E8A-4147-A177-3AD203B41FA5}">
                      <a16:colId xmlns:a16="http://schemas.microsoft.com/office/drawing/2014/main" val="882512677"/>
                    </a:ext>
                  </a:extLst>
                </a:gridCol>
                <a:gridCol w="2174975">
                  <a:extLst>
                    <a:ext uri="{9D8B030D-6E8A-4147-A177-3AD203B41FA5}">
                      <a16:colId xmlns:a16="http://schemas.microsoft.com/office/drawing/2014/main" val="2063246713"/>
                    </a:ext>
                  </a:extLst>
                </a:gridCol>
              </a:tblGrid>
              <a:tr h="44241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Beam trip required by ADS demo facility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871859"/>
                  </a:ext>
                </a:extLst>
              </a:tr>
              <a:tr h="442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Beam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trips</a:t>
                      </a:r>
                      <a:r>
                        <a:rPr lang="zh-CN" altLang="en-US" sz="1800" dirty="0"/>
                        <a:t>（</a:t>
                      </a:r>
                      <a:r>
                        <a:rPr lang="en-US" altLang="zh-CN" sz="1800" dirty="0"/>
                        <a:t>10s-5min</a:t>
                      </a:r>
                      <a:r>
                        <a:rPr lang="zh-CN" altLang="en-US" sz="1800" dirty="0"/>
                        <a:t>）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2500/year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822402"/>
                  </a:ext>
                </a:extLst>
              </a:tr>
              <a:tr h="442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Beam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trips</a:t>
                      </a:r>
                      <a:r>
                        <a:rPr lang="zh-CN" altLang="en-US" sz="1800" dirty="0"/>
                        <a:t>（</a:t>
                      </a:r>
                      <a:r>
                        <a:rPr lang="en-US" altLang="zh-CN" sz="1800" dirty="0"/>
                        <a:t>&gt;5min</a:t>
                      </a:r>
                      <a:r>
                        <a:rPr lang="zh-CN" altLang="en-US" sz="1800" dirty="0"/>
                        <a:t>）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300/year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732864"/>
                  </a:ext>
                </a:extLst>
              </a:tr>
              <a:tr h="4424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Availability</a:t>
                      </a:r>
                      <a:r>
                        <a:rPr lang="zh-CN" altLang="en-US" sz="1800" dirty="0"/>
                        <a:t> 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80%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65535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323FAE5-4D56-914B-903E-A7940FC2B0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2523" y="3950486"/>
          <a:ext cx="11236036" cy="11369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9009">
                  <a:extLst>
                    <a:ext uri="{9D8B030D-6E8A-4147-A177-3AD203B41FA5}">
                      <a16:colId xmlns:a16="http://schemas.microsoft.com/office/drawing/2014/main" val="1685544791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175989048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2913241883"/>
                    </a:ext>
                  </a:extLst>
                </a:gridCol>
                <a:gridCol w="2809009">
                  <a:extLst>
                    <a:ext uri="{9D8B030D-6E8A-4147-A177-3AD203B41FA5}">
                      <a16:colId xmlns:a16="http://schemas.microsoft.com/office/drawing/2014/main" val="2622610958"/>
                    </a:ext>
                  </a:extLst>
                </a:gridCol>
              </a:tblGrid>
              <a:tr h="7406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Mean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time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between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failure MTBF (min)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Mean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time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to repair</a:t>
                      </a:r>
                    </a:p>
                    <a:p>
                      <a:pPr algn="ctr"/>
                      <a:r>
                        <a:rPr lang="en-US" altLang="zh-CN" sz="2000" dirty="0"/>
                        <a:t>MTTR (min)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Beam trips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(10s-5min)</a:t>
                      </a:r>
                      <a:endParaRPr lang="zh-CN" alt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Beam trips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(&gt;5min)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58761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111.4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16.1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20</a:t>
                      </a:r>
                      <a:endParaRPr lang="zh-CN" alt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10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04035"/>
                  </a:ext>
                </a:extLst>
              </a:tr>
            </a:tbl>
          </a:graphicData>
        </a:graphic>
      </p:graphicFrame>
      <p:sp>
        <p:nvSpPr>
          <p:cNvPr id="10" name="标题 9">
            <a:extLst>
              <a:ext uri="{FF2B5EF4-FFF2-40B4-BE49-F238E27FC236}">
                <a16:creationId xmlns:a16="http://schemas.microsoft.com/office/drawing/2014/main" id="{5F2FCDBB-552B-3F41-A273-314DD15C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508" y="25430"/>
            <a:ext cx="9797056" cy="779083"/>
          </a:xfrm>
        </p:spPr>
        <p:txBody>
          <a:bodyPr>
            <a:normAutofit/>
          </a:bodyPr>
          <a:lstStyle/>
          <a:p>
            <a:r>
              <a:rPr lang="en-US" altLang="zh-CN" dirty="0"/>
              <a:t>Preliminary RAMI analysis w/o active protection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F49D58-DACE-7449-BC85-F22F839F854D}"/>
              </a:ext>
            </a:extLst>
          </p:cNvPr>
          <p:cNvSpPr txBox="1"/>
          <p:nvPr/>
        </p:nvSpPr>
        <p:spPr>
          <a:xfrm>
            <a:off x="6400593" y="1023208"/>
            <a:ext cx="5043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long time repair failures (&gt; 5 min), such as HV, AMP,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-plant, PS, have very clear reason, can be avoided in the nest stage.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10s-5min-trip number is less than the requirement. Root cause of trips of SRF are still under investigation.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幻灯片编号占位符 1">
            <a:extLst>
              <a:ext uri="{FF2B5EF4-FFF2-40B4-BE49-F238E27FC236}">
                <a16:creationId xmlns:a16="http://schemas.microsoft.com/office/drawing/2014/main" id="{01D30F13-3E52-234E-BB7E-43D54E4E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8685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B53EB2-A03E-48DA-8AE9-91FB49B5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06" y="42742"/>
            <a:ext cx="9916977" cy="779083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Preliminary RAMI analysis with active protection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47627-64A4-4D79-9CED-4ED53BC06525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148CD5C-7861-4098-A51F-667C18F0B8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270636"/>
          <a:ext cx="12192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689657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2105890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17223987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66762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Planned</a:t>
                      </a: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running time</a:t>
                      </a: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Real</a:t>
                      </a: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running time</a:t>
                      </a: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Total down time</a:t>
                      </a: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50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1723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1010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713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0.57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5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Mean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time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between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failure</a:t>
                      </a:r>
                      <a:endParaRPr lang="zh-CN" altLang="en-US" sz="28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Mean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time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to repair</a:t>
                      </a:r>
                      <a:endParaRPr lang="zh-CN" altLang="en-US" sz="28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Beam trips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(10s-5min)</a:t>
                      </a:r>
                      <a:endParaRPr lang="zh-CN" altLang="en-US" sz="28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Beam trips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(&gt;5min)</a:t>
                      </a:r>
                      <a:endParaRPr lang="zh-CN" altLang="en-US" sz="28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1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8.0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5.7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95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16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8203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CCF4D51-4CF9-41D1-A11F-50A05B9265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2875" y="4511675"/>
          <a:ext cx="1183005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09">
                  <a:extLst>
                    <a:ext uri="{9D8B030D-6E8A-4147-A177-3AD203B41FA5}">
                      <a16:colId xmlns:a16="http://schemas.microsoft.com/office/drawing/2014/main" val="1831444488"/>
                    </a:ext>
                  </a:extLst>
                </a:gridCol>
                <a:gridCol w="2331936">
                  <a:extLst>
                    <a:ext uri="{9D8B030D-6E8A-4147-A177-3AD203B41FA5}">
                      <a16:colId xmlns:a16="http://schemas.microsoft.com/office/drawing/2014/main" val="107323914"/>
                    </a:ext>
                  </a:extLst>
                </a:gridCol>
                <a:gridCol w="1477986">
                  <a:extLst>
                    <a:ext uri="{9D8B030D-6E8A-4147-A177-3AD203B41FA5}">
                      <a16:colId xmlns:a16="http://schemas.microsoft.com/office/drawing/2014/main" val="1420169921"/>
                    </a:ext>
                  </a:extLst>
                </a:gridCol>
                <a:gridCol w="2244350">
                  <a:extLst>
                    <a:ext uri="{9D8B030D-6E8A-4147-A177-3AD203B41FA5}">
                      <a16:colId xmlns:a16="http://schemas.microsoft.com/office/drawing/2014/main" val="3401787512"/>
                    </a:ext>
                  </a:extLst>
                </a:gridCol>
                <a:gridCol w="2865069">
                  <a:extLst>
                    <a:ext uri="{9D8B030D-6E8A-4147-A177-3AD203B41FA5}">
                      <a16:colId xmlns:a16="http://schemas.microsoft.com/office/drawing/2014/main" val="3623131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ECR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RFQ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SRF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Control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system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14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Beam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trips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99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23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96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Down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time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7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131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419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min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156 min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44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9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88F28C5-E806-254F-B54E-CE124922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MPS Trigs of phase-error during CW Beam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E6B44A6-45FF-2B41-A382-2C9AB7E2F9B5}"/>
                  </a:ext>
                </a:extLst>
              </p:cNvPr>
              <p:cNvSpPr/>
              <p:nvPr/>
            </p:nvSpPr>
            <p:spPr>
              <a:xfrm>
                <a:off x="384201" y="1033915"/>
                <a:ext cx="417297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Statistics of MPS trig</a:t>
                </a:r>
                <a:r>
                  <a:rPr lang="zh-Hans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Han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error trips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𝐷𝑒𝑔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beam: 0.2mA CW</a:t>
                </a:r>
                <a:b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Operation time: 22 h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E6B44A6-45FF-2B41-A382-2C9AB7E2F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1" y="1033915"/>
                <a:ext cx="4172978" cy="1323439"/>
              </a:xfrm>
              <a:prstGeom prst="rect">
                <a:avLst/>
              </a:prstGeom>
              <a:blipFill>
                <a:blip r:embed="rId2"/>
                <a:stretch>
                  <a:fillRect l="-1212" t="-1887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EA3A340-E598-4E4D-BF6B-0C531043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" y="2586756"/>
            <a:ext cx="4296495" cy="2577897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670E529-DD09-0149-87E0-56B2847C018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78863" y="1033915"/>
          <a:ext cx="7136045" cy="5353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536A2F0B-05A0-BA4E-B0C6-5BA8041B4D04}"/>
              </a:ext>
            </a:extLst>
          </p:cNvPr>
          <p:cNvSpPr txBox="1"/>
          <p:nvPr/>
        </p:nvSpPr>
        <p:spPr>
          <a:xfrm>
            <a:off x="384201" y="5394055"/>
            <a:ext cx="4172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Weakness FPC coupling of CM2-3, at least 1/3 of the others, means narrow bandwidth, might be the reason.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幻灯片编号占位符 1">
            <a:extLst>
              <a:ext uri="{FF2B5EF4-FFF2-40B4-BE49-F238E27FC236}">
                <a16:creationId xmlns:a16="http://schemas.microsoft.com/office/drawing/2014/main" id="{321E869C-3FE9-5A44-8354-5BC30AF7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53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Outlines</a:t>
            </a:r>
          </a:p>
        </p:txBody>
      </p:sp>
      <p:sp>
        <p:nvSpPr>
          <p:cNvPr id="366" name="Shape 366"/>
          <p:cNvSpPr/>
          <p:nvPr/>
        </p:nvSpPr>
        <p:spPr>
          <a:xfrm>
            <a:off x="1352550" y="2136104"/>
            <a:ext cx="9954358" cy="24083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Chinese ADS Project and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Status of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Issues</a:t>
            </a:r>
            <a:endParaRPr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/>
            </a:pPr>
            <a:r>
              <a:rPr lang="en-US" altLang="zh-CN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218849"/>
      </p:ext>
    </p:extLst>
  </p:cSld>
  <p:clrMapOvr>
    <a:masterClrMapping/>
  </p:clrMapOvr>
  <p:transition spd="slow" advClick="0" advTm="11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组合 1059"/>
          <p:cNvGrpSpPr/>
          <p:nvPr/>
        </p:nvGrpSpPr>
        <p:grpSpPr>
          <a:xfrm>
            <a:off x="2145375" y="1271684"/>
            <a:ext cx="1464025" cy="1087548"/>
            <a:chOff x="676275" y="2814696"/>
            <a:chExt cx="1464025" cy="1087548"/>
          </a:xfrm>
        </p:grpSpPr>
        <p:grpSp>
          <p:nvGrpSpPr>
            <p:cNvPr id="1059" name="组合 1058"/>
            <p:cNvGrpSpPr/>
            <p:nvPr/>
          </p:nvGrpSpPr>
          <p:grpSpPr>
            <a:xfrm>
              <a:off x="676275" y="2814696"/>
              <a:ext cx="1464025" cy="1087548"/>
              <a:chOff x="676275" y="2814696"/>
              <a:chExt cx="1464025" cy="1087548"/>
            </a:xfrm>
          </p:grpSpPr>
          <p:cxnSp>
            <p:nvCxnSpPr>
              <p:cNvPr id="10" name="直接连接符 9"/>
              <p:cNvCxnSpPr/>
              <p:nvPr/>
            </p:nvCxnSpPr>
            <p:spPr>
              <a:xfrm flipV="1">
                <a:off x="1171575" y="3352676"/>
                <a:ext cx="0" cy="549568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676275" y="3890656"/>
                <a:ext cx="49530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弧形 10"/>
              <p:cNvSpPr/>
              <p:nvPr/>
            </p:nvSpPr>
            <p:spPr>
              <a:xfrm rot="10800000">
                <a:off x="1171575" y="2814696"/>
                <a:ext cx="968725" cy="1075960"/>
              </a:xfrm>
              <a:prstGeom prst="arc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2" name="直接连接符 61"/>
            <p:cNvCxnSpPr/>
            <p:nvPr/>
          </p:nvCxnSpPr>
          <p:spPr>
            <a:xfrm>
              <a:off x="1655936" y="3890463"/>
              <a:ext cx="230014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1" name="组合 1060"/>
          <p:cNvGrpSpPr/>
          <p:nvPr/>
        </p:nvGrpSpPr>
        <p:grpSpPr>
          <a:xfrm>
            <a:off x="9172576" y="1619387"/>
            <a:ext cx="914400" cy="915534"/>
            <a:chOff x="7303285" y="3013474"/>
            <a:chExt cx="914400" cy="915534"/>
          </a:xfrm>
        </p:grpSpPr>
        <p:grpSp>
          <p:nvGrpSpPr>
            <p:cNvPr id="1050" name="组合 1049"/>
            <p:cNvGrpSpPr/>
            <p:nvPr/>
          </p:nvGrpSpPr>
          <p:grpSpPr>
            <a:xfrm>
              <a:off x="7303285" y="3013474"/>
              <a:ext cx="914400" cy="915534"/>
              <a:chOff x="7205664" y="2870614"/>
              <a:chExt cx="914400" cy="915534"/>
            </a:xfrm>
          </p:grpSpPr>
          <p:cxnSp>
            <p:nvCxnSpPr>
              <p:cNvPr id="1045" name="直接连接符 1044"/>
              <p:cNvCxnSpPr/>
              <p:nvPr/>
            </p:nvCxnSpPr>
            <p:spPr>
              <a:xfrm>
                <a:off x="7227094" y="3773396"/>
                <a:ext cx="435770" cy="12752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7" name="弧形 1046"/>
              <p:cNvSpPr/>
              <p:nvPr/>
            </p:nvSpPr>
            <p:spPr>
              <a:xfrm flipV="1">
                <a:off x="7205664" y="2870614"/>
                <a:ext cx="914400" cy="915534"/>
              </a:xfrm>
              <a:prstGeom prst="arc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052" name="直接箭头连接符 1051"/>
            <p:cNvCxnSpPr/>
            <p:nvPr/>
          </p:nvCxnSpPr>
          <p:spPr>
            <a:xfrm flipV="1">
              <a:off x="8217685" y="3381375"/>
              <a:ext cx="0" cy="89866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9249" r="3065"/>
          <a:stretch/>
        </p:blipFill>
        <p:spPr>
          <a:xfrm>
            <a:off x="6409226" y="3912044"/>
            <a:ext cx="4643582" cy="250596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679197" y="4804806"/>
            <a:ext cx="45719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052808" y="3630642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zh-Han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>
            <a:cxnSpLocks/>
          </p:cNvCxnSpPr>
          <p:nvPr/>
        </p:nvCxnSpPr>
        <p:spPr>
          <a:xfrm flipH="1">
            <a:off x="10702056" y="3880124"/>
            <a:ext cx="395228" cy="125336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6409227" y="950814"/>
            <a:ext cx="4643582" cy="1992663"/>
            <a:chOff x="224534" y="2749068"/>
            <a:chExt cx="4635497" cy="158410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224534" y="2749068"/>
              <a:ext cx="4635497" cy="1584107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2283014" y="3809679"/>
              <a:ext cx="549774" cy="504056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箭头连接符 24"/>
          <p:cNvCxnSpPr>
            <a:cxnSpLocks/>
          </p:cNvCxnSpPr>
          <p:nvPr/>
        </p:nvCxnSpPr>
        <p:spPr>
          <a:xfrm flipH="1" flipV="1">
            <a:off x="9088666" y="2698974"/>
            <a:ext cx="2008618" cy="107778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D4709DD2-300E-F045-9B60-153F7F62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Field emission issues</a:t>
            </a:r>
            <a:endParaRPr kumimoji="1" lang="zh-CN" altLang="en-US" dirty="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56E302E-95F9-AB47-9B4D-869B182E1265}"/>
              </a:ext>
            </a:extLst>
          </p:cNvPr>
          <p:cNvGrpSpPr/>
          <p:nvPr/>
        </p:nvGrpSpPr>
        <p:grpSpPr>
          <a:xfrm>
            <a:off x="3043742" y="1460914"/>
            <a:ext cx="3020262" cy="2537881"/>
            <a:chOff x="2503133" y="1304764"/>
            <a:chExt cx="3977079" cy="2996245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7B1843C8-A15F-D240-A6E9-B3E47C20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3133" y="1304764"/>
              <a:ext cx="3977079" cy="299624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E8D0DB7-24B2-B54B-92D6-8D28456EBA34}"/>
                </a:ext>
              </a:extLst>
            </p:cNvPr>
            <p:cNvSpPr/>
            <p:nvPr/>
          </p:nvSpPr>
          <p:spPr>
            <a:xfrm rot="2700000">
              <a:off x="3838815" y="2325981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289573DF-5B24-4141-8973-17C135937013}"/>
                </a:ext>
              </a:extLst>
            </p:cNvPr>
            <p:cNvSpPr/>
            <p:nvPr/>
          </p:nvSpPr>
          <p:spPr>
            <a:xfrm rot="8100000">
              <a:off x="4918935" y="2289977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90EBCAD-BBB1-3B45-B374-C5A21613BA38}"/>
                </a:ext>
              </a:extLst>
            </p:cNvPr>
            <p:cNvSpPr/>
            <p:nvPr/>
          </p:nvSpPr>
          <p:spPr>
            <a:xfrm rot="8100000">
              <a:off x="3829021" y="2839831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510C8B6-C9F3-0F4D-91CB-26D4E1A81E3C}"/>
                </a:ext>
              </a:extLst>
            </p:cNvPr>
            <p:cNvSpPr/>
            <p:nvPr/>
          </p:nvSpPr>
          <p:spPr>
            <a:xfrm rot="2700000">
              <a:off x="4909141" y="2794033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6F6CD35-2D37-DF4E-8A87-8CA65E0FBD25}"/>
              </a:ext>
            </a:extLst>
          </p:cNvPr>
          <p:cNvGrpSpPr/>
          <p:nvPr/>
        </p:nvGrpSpPr>
        <p:grpSpPr>
          <a:xfrm>
            <a:off x="169002" y="1038317"/>
            <a:ext cx="1641404" cy="3376798"/>
            <a:chOff x="899592" y="1340768"/>
            <a:chExt cx="1065340" cy="3168352"/>
          </a:xfrm>
        </p:grpSpPr>
        <p:pic>
          <p:nvPicPr>
            <p:cNvPr id="49" name="图片 1">
              <a:extLst>
                <a:ext uri="{FF2B5EF4-FFF2-40B4-BE49-F238E27FC236}">
                  <a16:creationId xmlns:a16="http://schemas.microsoft.com/office/drawing/2014/main" id="{47C3F50D-4764-A440-BBC0-7F7993165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99592" y="1340768"/>
              <a:ext cx="1065340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33238BD5-3517-1E46-8AE9-BE1DDB14F3AE}"/>
                </a:ext>
              </a:extLst>
            </p:cNvPr>
            <p:cNvSpPr/>
            <p:nvPr/>
          </p:nvSpPr>
          <p:spPr>
            <a:xfrm>
              <a:off x="1475656" y="2708920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DFE8E07-1DE1-6342-B899-1BAA4A523911}"/>
                </a:ext>
              </a:extLst>
            </p:cNvPr>
            <p:cNvSpPr/>
            <p:nvPr/>
          </p:nvSpPr>
          <p:spPr>
            <a:xfrm>
              <a:off x="1223628" y="2708920"/>
              <a:ext cx="144016" cy="50405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14FBDED-2374-4F4A-8650-B5CF240A2D93}"/>
              </a:ext>
            </a:extLst>
          </p:cNvPr>
          <p:cNvSpPr txBox="1"/>
          <p:nvPr/>
        </p:nvSpPr>
        <p:spPr>
          <a:xfrm>
            <a:off x="5881212" y="5560770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</a:t>
            </a:r>
            <a:r>
              <a:rPr kumimoji="1" lang="zh-Han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DAECB42-DDD8-9640-90FB-3DA3B6D6A85B}"/>
              </a:ext>
            </a:extLst>
          </p:cNvPr>
          <p:cNvSpPr txBox="1"/>
          <p:nvPr/>
        </p:nvSpPr>
        <p:spPr>
          <a:xfrm>
            <a:off x="6415388" y="3224086"/>
            <a:ext cx="367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of FE</a:t>
            </a:r>
            <a:r>
              <a:rPr lang="zh-Han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296FA12-D04F-2044-AB02-000C1FD6395C}"/>
              </a:ext>
            </a:extLst>
          </p:cNvPr>
          <p:cNvSpPr txBox="1"/>
          <p:nvPr/>
        </p:nvSpPr>
        <p:spPr>
          <a:xfrm>
            <a:off x="4223752" y="958575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kumimoji="1" lang="zh-Han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AD8CFD4-28C4-6443-9A8A-FFBD9B7A3D01}"/>
              </a:ext>
            </a:extLst>
          </p:cNvPr>
          <p:cNvSpPr txBox="1"/>
          <p:nvPr/>
        </p:nvSpPr>
        <p:spPr>
          <a:xfrm>
            <a:off x="4112715" y="390298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kumimoji="1" lang="zh-Han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Han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223903" y="4563183"/>
            <a:ext cx="538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coupler and Pt ports are located at the strong electric area of co</a:t>
            </a:r>
            <a:r>
              <a:rPr kumimoji="1"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axial</a:t>
            </a:r>
            <a:r>
              <a:rPr kumimoji="1" lang="zh-Han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surface field areas were designed not to face the pickup 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electrons can see the windows of FPC and 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on ceramic discharge when accumulating to a certain value 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B9E9993-D095-2447-8FDF-A672B9F62C98}"/>
              </a:ext>
            </a:extLst>
          </p:cNvPr>
          <p:cNvGrpSpPr/>
          <p:nvPr/>
        </p:nvGrpSpPr>
        <p:grpSpPr>
          <a:xfrm rot="5400000">
            <a:off x="-2978463" y="1907499"/>
            <a:ext cx="9937104" cy="1581997"/>
            <a:chOff x="-3348880" y="4959448"/>
            <a:chExt cx="12085441" cy="1749038"/>
          </a:xfrm>
        </p:grpSpPr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46A3A2A-AF6D-144F-8EAD-C5BA97A057CA}"/>
                </a:ext>
              </a:extLst>
            </p:cNvPr>
            <p:cNvSpPr txBox="1"/>
            <p:nvPr/>
          </p:nvSpPr>
          <p:spPr bwMode="auto">
            <a:xfrm>
              <a:off x="4591970" y="5771085"/>
              <a:ext cx="648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L</a:t>
              </a:r>
              <a:endParaRPr lang="zh-CN" altLang="en-US" dirty="0">
                <a:latin typeface="Arial Narrow" pitchFamily="34" charset="0"/>
                <a:ea typeface="楷体_GB2312" pitchFamily="49" charset="-122"/>
                <a:cs typeface="Times New Roman" pitchFamily="18" charset="0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6327E4B2-DE8B-C546-94DE-D6FDF44114F3}"/>
                </a:ext>
              </a:extLst>
            </p:cNvPr>
            <p:cNvGrpSpPr/>
            <p:nvPr/>
          </p:nvGrpSpPr>
          <p:grpSpPr>
            <a:xfrm>
              <a:off x="-3348880" y="4959448"/>
              <a:ext cx="12085441" cy="1749038"/>
              <a:chOff x="-3232204" y="5330539"/>
              <a:chExt cx="12085441" cy="1749038"/>
            </a:xfrm>
          </p:grpSpPr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8190BAFF-00F2-824F-8532-E2A7DB18344B}"/>
                  </a:ext>
                </a:extLst>
              </p:cNvPr>
              <p:cNvGrpSpPr/>
              <p:nvPr/>
            </p:nvGrpSpPr>
            <p:grpSpPr>
              <a:xfrm>
                <a:off x="-3232204" y="5330539"/>
                <a:ext cx="12085441" cy="1749038"/>
                <a:chOff x="-1554303" y="5228372"/>
                <a:chExt cx="13615135" cy="1808736"/>
              </a:xfrm>
            </p:grpSpPr>
            <p:grpSp>
              <p:nvGrpSpPr>
                <p:cNvPr id="64" name="组合 63">
                  <a:extLst>
                    <a:ext uri="{FF2B5EF4-FFF2-40B4-BE49-F238E27FC236}">
                      <a16:creationId xmlns:a16="http://schemas.microsoft.com/office/drawing/2014/main" id="{5CB92905-497B-394A-9F9E-F34A2EF1CA76}"/>
                    </a:ext>
                  </a:extLst>
                </p:cNvPr>
                <p:cNvGrpSpPr/>
                <p:nvPr/>
              </p:nvGrpSpPr>
              <p:grpSpPr>
                <a:xfrm>
                  <a:off x="2854660" y="5236908"/>
                  <a:ext cx="9206172" cy="1800200"/>
                  <a:chOff x="2854660" y="5236908"/>
                  <a:chExt cx="9206172" cy="1800200"/>
                </a:xfrm>
              </p:grpSpPr>
              <p:grpSp>
                <p:nvGrpSpPr>
                  <p:cNvPr id="66" name="组合 65">
                    <a:extLst>
                      <a:ext uri="{FF2B5EF4-FFF2-40B4-BE49-F238E27FC236}">
                        <a16:creationId xmlns:a16="http://schemas.microsoft.com/office/drawing/2014/main" id="{238A5C0F-A9B1-D74A-BBCE-AEA245F44DB9}"/>
                      </a:ext>
                    </a:extLst>
                  </p:cNvPr>
                  <p:cNvGrpSpPr/>
                  <p:nvPr/>
                </p:nvGrpSpPr>
                <p:grpSpPr>
                  <a:xfrm>
                    <a:off x="2987824" y="5236908"/>
                    <a:ext cx="9073008" cy="1800200"/>
                    <a:chOff x="2987824" y="5236908"/>
                    <a:chExt cx="9073008" cy="1800200"/>
                  </a:xfrm>
                </p:grpSpPr>
                <p:grpSp>
                  <p:nvGrpSpPr>
                    <p:cNvPr id="68" name="组合 67">
                      <a:extLst>
                        <a:ext uri="{FF2B5EF4-FFF2-40B4-BE49-F238E27FC236}">
                          <a16:creationId xmlns:a16="http://schemas.microsoft.com/office/drawing/2014/main" id="{12B2E69A-68AB-5247-83CF-AE41D3A269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7824" y="5236908"/>
                      <a:ext cx="9073008" cy="1800200"/>
                      <a:chOff x="2987824" y="4653136"/>
                      <a:chExt cx="9073008" cy="1800200"/>
                    </a:xfrm>
                  </p:grpSpPr>
                  <p:sp>
                    <p:nvSpPr>
                      <p:cNvPr id="70" name="弧形 2">
                        <a:extLst>
                          <a:ext uri="{FF2B5EF4-FFF2-40B4-BE49-F238E27FC236}">
                            <a16:creationId xmlns:a16="http://schemas.microsoft.com/office/drawing/2014/main" id="{6FAE7576-4443-7B47-8B69-E6DAA773426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987824" y="4653136"/>
                        <a:ext cx="9073008" cy="1800200"/>
                      </a:xfrm>
                      <a:prstGeom prst="arc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71" name="直接连接符 6">
                        <a:extLst>
                          <a:ext uri="{FF2B5EF4-FFF2-40B4-BE49-F238E27FC236}">
                            <a16:creationId xmlns:a16="http://schemas.microsoft.com/office/drawing/2014/main" id="{71C5CF2E-C31A-9040-9C93-4B0677C1C7A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987824" y="5553236"/>
                        <a:ext cx="4536504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直接连接符 9">
                        <a:extLst>
                          <a:ext uri="{FF2B5EF4-FFF2-40B4-BE49-F238E27FC236}">
                            <a16:creationId xmlns:a16="http://schemas.microsoft.com/office/drawing/2014/main" id="{86069405-CB63-1340-9C07-20E4231BEB9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524329" y="4653136"/>
                        <a:ext cx="0" cy="900099"/>
                      </a:xfrm>
                      <a:prstGeom prst="line">
                        <a:avLst/>
                      </a:prstGeom>
                      <a:ln>
                        <a:prstDash val="dash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9" name="TextBox 12">
                      <a:extLst>
                        <a:ext uri="{FF2B5EF4-FFF2-40B4-BE49-F238E27FC236}">
                          <a16:creationId xmlns:a16="http://schemas.microsoft.com/office/drawing/2014/main" id="{DB73A32D-1EBE-7343-A277-540E37EEC069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7182405" y="5505708"/>
                      <a:ext cx="315250" cy="4577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sp>
                <p:nvSpPr>
                  <p:cNvPr id="67" name="TextBox 14">
                    <a:extLst>
                      <a:ext uri="{FF2B5EF4-FFF2-40B4-BE49-F238E27FC236}">
                        <a16:creationId xmlns:a16="http://schemas.microsoft.com/office/drawing/2014/main" id="{C35154E0-7077-8A43-A1C4-2FB1C238D847}"/>
                      </a:ext>
                    </a:extLst>
                  </p:cNvPr>
                  <p:cNvSpPr txBox="1"/>
                  <p:nvPr/>
                </p:nvSpPr>
                <p:spPr>
                  <a:xfrm>
                    <a:off x="2854660" y="6142063"/>
                    <a:ext cx="37778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0</a:t>
                    </a:r>
                    <a:endParaRPr lang="zh-CN" altLang="en-US" dirty="0"/>
                  </a:p>
                </p:txBody>
              </p:sp>
            </p:grpSp>
            <p:sp>
              <p:nvSpPr>
                <p:cNvPr id="65" name="弧形 16">
                  <a:extLst>
                    <a:ext uri="{FF2B5EF4-FFF2-40B4-BE49-F238E27FC236}">
                      <a16:creationId xmlns:a16="http://schemas.microsoft.com/office/drawing/2014/main" id="{7CEEF00F-F731-E345-BA39-DA340F12A09C}"/>
                    </a:ext>
                  </a:extLst>
                </p:cNvPr>
                <p:cNvSpPr/>
                <p:nvPr/>
              </p:nvSpPr>
              <p:spPr>
                <a:xfrm>
                  <a:off x="-1554303" y="5228372"/>
                  <a:ext cx="9073008" cy="1800200"/>
                </a:xfrm>
                <a:prstGeom prst="arc">
                  <a:avLst>
                    <a:gd name="adj1" fmla="val 16200000"/>
                    <a:gd name="adj2" fmla="val 21579779"/>
                  </a:avLst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63" name="直接连接符 31">
                <a:extLst>
                  <a:ext uri="{FF2B5EF4-FFF2-40B4-BE49-F238E27FC236}">
                    <a16:creationId xmlns:a16="http://schemas.microsoft.com/office/drawing/2014/main" id="{FFFFD16F-AEB2-A84B-8F31-58143B10749D}"/>
                  </a:ext>
                </a:extLst>
              </p:cNvPr>
              <p:cNvCxnSpPr/>
              <p:nvPr/>
            </p:nvCxnSpPr>
            <p:spPr>
              <a:xfrm flipV="1">
                <a:off x="799604" y="5333905"/>
                <a:ext cx="0" cy="87527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TextBox 12">
            <a:extLst>
              <a:ext uri="{FF2B5EF4-FFF2-40B4-BE49-F238E27FC236}">
                <a16:creationId xmlns:a16="http://schemas.microsoft.com/office/drawing/2014/main" id="{EA6CD56A-4347-694F-85C1-659592143E8F}"/>
              </a:ext>
            </a:extLst>
          </p:cNvPr>
          <p:cNvSpPr txBox="1"/>
          <p:nvPr/>
        </p:nvSpPr>
        <p:spPr>
          <a:xfrm>
            <a:off x="2242124" y="2534921"/>
            <a:ext cx="27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5" name="幻灯片编号占位符 1">
            <a:extLst>
              <a:ext uri="{FF2B5EF4-FFF2-40B4-BE49-F238E27FC236}">
                <a16:creationId xmlns:a16="http://schemas.microsoft.com/office/drawing/2014/main" id="{6DF59EA4-C11F-0745-9E5F-F25BA40B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4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Outlines</a:t>
            </a:r>
          </a:p>
        </p:txBody>
      </p:sp>
      <p:sp>
        <p:nvSpPr>
          <p:cNvPr id="366" name="Shape 366"/>
          <p:cNvSpPr/>
          <p:nvPr/>
        </p:nvSpPr>
        <p:spPr>
          <a:xfrm>
            <a:off x="1352550" y="2136104"/>
            <a:ext cx="9954358" cy="24083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Chinese ADS Project and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Status of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Issues</a:t>
            </a:r>
            <a:endParaRPr sz="3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/>
            </a:pPr>
            <a:r>
              <a:rPr lang="en-US" altLang="zh-CN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3253873"/>
      </p:ext>
    </p:extLst>
  </p:cSld>
  <p:clrMapOvr>
    <a:masterClrMapping/>
  </p:clrMapOvr>
  <p:transition spd="slow" advClick="0" advTm="11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" name="Group 790"/>
          <p:cNvGrpSpPr/>
          <p:nvPr/>
        </p:nvGrpSpPr>
        <p:grpSpPr>
          <a:xfrm>
            <a:off x="977268" y="1113537"/>
            <a:ext cx="3028998" cy="2305627"/>
            <a:chOff x="0" y="0"/>
            <a:chExt cx="3028995" cy="2305623"/>
          </a:xfrm>
        </p:grpSpPr>
        <p:pic>
          <p:nvPicPr>
            <p:cNvPr id="786" name="image3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4957" y="694199"/>
              <a:ext cx="1186468" cy="2036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image39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03121" y="-402963"/>
              <a:ext cx="1125062" cy="1930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image40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36382" y="1038899"/>
              <a:ext cx="990333" cy="1263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image4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39596" y="-1"/>
              <a:ext cx="1189401" cy="1137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7" name="Group 797"/>
          <p:cNvGrpSpPr/>
          <p:nvPr/>
        </p:nvGrpSpPr>
        <p:grpSpPr>
          <a:xfrm>
            <a:off x="4355842" y="1113536"/>
            <a:ext cx="3044771" cy="2315464"/>
            <a:chOff x="0" y="0"/>
            <a:chExt cx="3044767" cy="2315462"/>
          </a:xfrm>
        </p:grpSpPr>
        <p:pic>
          <p:nvPicPr>
            <p:cNvPr id="793" name="image42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69" y="1234048"/>
              <a:ext cx="1160852" cy="108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image43-small.jpg" descr="C:\Users\wangzj\Documents\Tencent Files\379081975\FileRecv\MobileFile\IMG_20160123_171150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13000" y="1277426"/>
              <a:ext cx="1931768" cy="1038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5" name="image44.jpg" descr="C:\Users\wangzj\Documents\Tencent Files\379081975\FileRecv\MobileFile\mmexport1453717823010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920" y="0"/>
              <a:ext cx="1879848" cy="131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6" name="image45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1218365" cy="123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" name="组合 5"/>
          <p:cNvGrpSpPr/>
          <p:nvPr/>
        </p:nvGrpSpPr>
        <p:grpSpPr>
          <a:xfrm>
            <a:off x="1102056" y="4027525"/>
            <a:ext cx="1931148" cy="2137096"/>
            <a:chOff x="575270" y="1052736"/>
            <a:chExt cx="2551207" cy="292729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2" t="1" r="31942" b="34228"/>
            <a:stretch/>
          </p:blipFill>
          <p:spPr>
            <a:xfrm>
              <a:off x="575270" y="1052736"/>
              <a:ext cx="2551207" cy="2927298"/>
            </a:xfrm>
            <a:prstGeom prst="rect">
              <a:avLst/>
            </a:prstGeom>
          </p:spPr>
        </p:pic>
        <p:sp>
          <p:nvSpPr>
            <p:cNvPr id="42" name="椭圆 41"/>
            <p:cNvSpPr/>
            <p:nvPr/>
          </p:nvSpPr>
          <p:spPr bwMode="auto">
            <a:xfrm rot="2407146">
              <a:off x="1283941" y="2109435"/>
              <a:ext cx="519348" cy="889229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</a:pPr>
              <a:endParaRPr lang="zh-CN" altLang="en-US" sz="24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/>
          <a:stretch/>
        </p:blipFill>
        <p:spPr>
          <a:xfrm>
            <a:off x="3138570" y="4027526"/>
            <a:ext cx="1979493" cy="212413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t="7285" r="11395" b="23535"/>
          <a:stretch/>
        </p:blipFill>
        <p:spPr>
          <a:xfrm>
            <a:off x="5223427" y="4027525"/>
            <a:ext cx="1913056" cy="21182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7112" y="3511483"/>
            <a:ext cx="65741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Broken windows </a:t>
            </a:r>
            <a:r>
              <a:rPr lang="en-US" altLang="zh-CN" sz="2000" dirty="0"/>
              <a:t>in 2015,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Operated </a:t>
            </a:r>
            <a:r>
              <a:rPr lang="en-US" altLang="zh-CN" sz="2000" dirty="0"/>
              <a:t>for 6 months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after broken</a:t>
            </a:r>
            <a:endParaRPr lang="zh-CN" altLang="en-US"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375619" y="6173261"/>
            <a:ext cx="409590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Broken windows </a:t>
            </a:r>
            <a:r>
              <a:rPr lang="en-US" altLang="zh-CN" sz="2000" dirty="0"/>
              <a:t>in 2016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BA49AE8B-02C6-5D46-8E10-E8816936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Windows broken due to FE</a:t>
            </a:r>
            <a:endParaRPr kumimoji="1"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C54E4A8-87E9-7443-A3AF-36D225150918}"/>
              </a:ext>
            </a:extLst>
          </p:cNvPr>
          <p:cNvGrpSpPr/>
          <p:nvPr/>
        </p:nvGrpSpPr>
        <p:grpSpPr>
          <a:xfrm>
            <a:off x="7964807" y="1262120"/>
            <a:ext cx="2953846" cy="4911141"/>
            <a:chOff x="7288883" y="1229193"/>
            <a:chExt cx="2953846" cy="4911141"/>
          </a:xfrm>
        </p:grpSpPr>
        <p:grpSp>
          <p:nvGrpSpPr>
            <p:cNvPr id="37" name="组合 32">
              <a:extLst>
                <a:ext uri="{FF2B5EF4-FFF2-40B4-BE49-F238E27FC236}">
                  <a16:creationId xmlns:a16="http://schemas.microsoft.com/office/drawing/2014/main" id="{C545E54D-0851-AF40-A4D9-73E191A5F5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88883" y="1427126"/>
              <a:ext cx="2953846" cy="4713208"/>
              <a:chOff x="207611" y="1422734"/>
              <a:chExt cx="3181567" cy="5076564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21D5FD82-DF77-A244-90C0-9C82ADBEC4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453" t="19723" r="83464" b="21059"/>
              <a:stretch/>
            </p:blipFill>
            <p:spPr>
              <a:xfrm>
                <a:off x="938072" y="1422734"/>
                <a:ext cx="2451106" cy="5076564"/>
              </a:xfrm>
              <a:prstGeom prst="rect">
                <a:avLst/>
              </a:prstGeom>
            </p:spPr>
          </p:pic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C3810B8-99F2-E042-B07A-F4FA409DE3A5}"/>
                  </a:ext>
                </a:extLst>
              </p:cNvPr>
              <p:cNvSpPr txBox="1"/>
              <p:nvPr/>
            </p:nvSpPr>
            <p:spPr bwMode="auto">
              <a:xfrm>
                <a:off x="207611" y="4276003"/>
                <a:ext cx="1246752" cy="464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latin typeface="Arial Narrow" pitchFamily="34" charset="0"/>
                    <a:ea typeface="楷体_GB2312" pitchFamily="49" charset="-122"/>
                    <a:cs typeface="Times New Roman" pitchFamily="18" charset="0"/>
                  </a:rPr>
                  <a:t>windows</a:t>
                </a:r>
                <a:endParaRPr lang="zh-CN" altLang="en-US" sz="22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45" name="直接箭头连接符 11">
                <a:extLst>
                  <a:ext uri="{FF2B5EF4-FFF2-40B4-BE49-F238E27FC236}">
                    <a16:creationId xmlns:a16="http://schemas.microsoft.com/office/drawing/2014/main" id="{781D9334-28FE-8A44-9D3C-F0D7EC84AAB3}"/>
                  </a:ext>
                </a:extLst>
              </p:cNvPr>
              <p:cNvCxnSpPr/>
              <p:nvPr/>
            </p:nvCxnSpPr>
            <p:spPr>
              <a:xfrm flipV="1">
                <a:off x="1308775" y="4330457"/>
                <a:ext cx="684076" cy="186060"/>
              </a:xfrm>
              <a:prstGeom prst="straightConnector1">
                <a:avLst/>
              </a:prstGeom>
              <a:ln w="222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12">
                <a:extLst>
                  <a:ext uri="{FF2B5EF4-FFF2-40B4-BE49-F238E27FC236}">
                    <a16:creationId xmlns:a16="http://schemas.microsoft.com/office/drawing/2014/main" id="{834BF2CF-BC8B-E644-ADFE-C47F12D4A13B}"/>
                  </a:ext>
                </a:extLst>
              </p:cNvPr>
              <p:cNvCxnSpPr/>
              <p:nvPr/>
            </p:nvCxnSpPr>
            <p:spPr>
              <a:xfrm>
                <a:off x="1274774" y="4515472"/>
                <a:ext cx="684076" cy="186061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27654A69-C3D2-F949-BFA7-45053052FF0D}"/>
                </a:ext>
              </a:extLst>
            </p:cNvPr>
            <p:cNvSpPr/>
            <p:nvPr/>
          </p:nvSpPr>
          <p:spPr>
            <a:xfrm>
              <a:off x="8784236" y="1229193"/>
              <a:ext cx="959371" cy="67455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69880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BA49AE8B-02C6-5D46-8E10-E8816936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Pickup discharge due to FE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6A4CA2-1601-2F40-B43E-9D2790E2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00" y="906996"/>
            <a:ext cx="4915270" cy="313132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F4AC5B3-DD54-2648-97AB-AEBB8671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2" y="4126694"/>
            <a:ext cx="2920201" cy="219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67386D6C-D32B-C24F-A93C-349BDBDE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68" y="4114400"/>
            <a:ext cx="2917082" cy="21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FB04787-7DC8-284D-A487-37B5B538C134}"/>
              </a:ext>
            </a:extLst>
          </p:cNvPr>
          <p:cNvSpPr txBox="1"/>
          <p:nvPr/>
        </p:nvSpPr>
        <p:spPr>
          <a:xfrm>
            <a:off x="1464858" y="623421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GDR</a:t>
            </a:r>
            <a:endParaRPr kumimoji="1" lang="zh-CN" altLang="en-US" b="1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4FA0058-0511-9F40-9B8B-EF99EED98D4F}"/>
              </a:ext>
            </a:extLst>
          </p:cNvPr>
          <p:cNvSpPr txBox="1"/>
          <p:nvPr/>
        </p:nvSpPr>
        <p:spPr>
          <a:xfrm>
            <a:off x="4618294" y="6234210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SEL</a:t>
            </a:r>
            <a:endParaRPr kumimoji="1" lang="zh-CN" altLang="en-US" b="1" dirty="0"/>
          </a:p>
        </p:txBody>
      </p:sp>
      <p:sp>
        <p:nvSpPr>
          <p:cNvPr id="25" name="幻灯片编号占位符 1">
            <a:extLst>
              <a:ext uri="{FF2B5EF4-FFF2-40B4-BE49-F238E27FC236}">
                <a16:creationId xmlns:a16="http://schemas.microsoft.com/office/drawing/2014/main" id="{653B25F1-6272-734D-8C90-7FA68346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20</a:t>
            </a:fld>
            <a:endParaRPr kumimoji="1"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32304CA-C64E-A54D-B5E8-765FFD37518F}"/>
              </a:ext>
            </a:extLst>
          </p:cNvPr>
          <p:cNvGrpSpPr/>
          <p:nvPr/>
        </p:nvGrpSpPr>
        <p:grpSpPr>
          <a:xfrm>
            <a:off x="6659889" y="926038"/>
            <a:ext cx="5058476" cy="3388844"/>
            <a:chOff x="6274088" y="1493839"/>
            <a:chExt cx="5403562" cy="357889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1321764-C45F-A14E-9627-8610F77D71F1}"/>
                </a:ext>
              </a:extLst>
            </p:cNvPr>
            <p:cNvGrpSpPr/>
            <p:nvPr/>
          </p:nvGrpSpPr>
          <p:grpSpPr>
            <a:xfrm>
              <a:off x="6274088" y="1846683"/>
              <a:ext cx="5403562" cy="3014331"/>
              <a:chOff x="6107834" y="2472069"/>
              <a:chExt cx="5403562" cy="3014331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8F863CAC-BBB9-5C4A-8128-02BD20B9F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48"/>
              <a:stretch/>
            </p:blipFill>
            <p:spPr bwMode="auto">
              <a:xfrm>
                <a:off x="6107834" y="2472069"/>
                <a:ext cx="5403562" cy="301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4D42F41-BCC4-BD48-9FA7-20E4EC1511F0}"/>
                  </a:ext>
                </a:extLst>
              </p:cNvPr>
              <p:cNvSpPr/>
              <p:nvPr/>
            </p:nvSpPr>
            <p:spPr>
              <a:xfrm>
                <a:off x="7245927" y="2689712"/>
                <a:ext cx="928256" cy="2796687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5DD6C42-BEBD-FD41-8630-7253D3385657}"/>
                </a:ext>
              </a:extLst>
            </p:cNvPr>
            <p:cNvSpPr txBox="1"/>
            <p:nvPr/>
          </p:nvSpPr>
          <p:spPr>
            <a:xfrm>
              <a:off x="7322311" y="1493839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CM1-2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A8E7FCF-7054-4D4A-91F2-EAC9945E8D33}"/>
                </a:ext>
              </a:extLst>
            </p:cNvPr>
            <p:cNvSpPr txBox="1"/>
            <p:nvPr/>
          </p:nvSpPr>
          <p:spPr>
            <a:xfrm>
              <a:off x="6525859" y="470340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CM1-1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82E026A-6D4F-E04F-9980-0547E08FB724}"/>
                </a:ext>
              </a:extLst>
            </p:cNvPr>
            <p:cNvSpPr txBox="1"/>
            <p:nvPr/>
          </p:nvSpPr>
          <p:spPr>
            <a:xfrm>
              <a:off x="8294546" y="470340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CM1-3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B1D3EE5-CCE7-B44D-A222-000BCAA8B74F}"/>
                </a:ext>
              </a:extLst>
            </p:cNvPr>
            <p:cNvSpPr txBox="1"/>
            <p:nvPr/>
          </p:nvSpPr>
          <p:spPr>
            <a:xfrm>
              <a:off x="9131880" y="470340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CM1-4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1955C70-E7B2-0045-9227-F30CD6EB62E8}"/>
                </a:ext>
              </a:extLst>
            </p:cNvPr>
            <p:cNvSpPr txBox="1"/>
            <p:nvPr/>
          </p:nvSpPr>
          <p:spPr>
            <a:xfrm>
              <a:off x="9928658" y="470340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CM1-5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3430F2B-1532-5546-B2A4-11FFFB9B96F8}"/>
                </a:ext>
              </a:extLst>
            </p:cNvPr>
            <p:cNvSpPr txBox="1"/>
            <p:nvPr/>
          </p:nvSpPr>
          <p:spPr>
            <a:xfrm>
              <a:off x="10765992" y="470340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CM1-6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0719191C-4061-8A4B-9DB9-76D5B5CF7316}"/>
              </a:ext>
            </a:extLst>
          </p:cNvPr>
          <p:cNvSpPr/>
          <p:nvPr/>
        </p:nvSpPr>
        <p:spPr>
          <a:xfrm>
            <a:off x="6783233" y="4652256"/>
            <a:ext cx="50584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CM1-1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18.94 MV/m    Gam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355 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</a:p>
          <a:p>
            <a:pPr marL="228600" algn="just"/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CM1-2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20.53 MV/m    Gam</a:t>
            </a:r>
            <a:r>
              <a:rPr lang="zh-CN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751 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  <a:endParaRPr lang="zh-CN" altLang="zh-CN" kern="1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CM1-3 : 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21.82 MV/m    Gam :  236 </a:t>
            </a:r>
            <a:r>
              <a:rPr lang="en-US" altLang="zh-CN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  <a:endParaRPr lang="zh-CN" altLang="zh-CN" kern="1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CM1-4 :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27.36 MV/m     Gam :  364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  <a:endParaRPr lang="zh-CN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CM1-5 :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23.27 MV/m     Gam :  394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  <a:endParaRPr lang="zh-CN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CM1-6 :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Epk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 24.52 MV/m    Gam :  132 </a:t>
            </a: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uSv</a:t>
            </a: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/h</a:t>
            </a:r>
            <a:endParaRPr lang="zh-CN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1958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对象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513"/>
            <a:ext cx="6154377" cy="36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0E64C4F-4EBF-A744-9506-D73D3DF6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 of pickup</a:t>
            </a:r>
            <a:endParaRPr kumimoji="1" lang="zh-CN" altLang="en-US" dirty="0"/>
          </a:p>
        </p:txBody>
      </p:sp>
      <p:sp>
        <p:nvSpPr>
          <p:cNvPr id="13" name="幻灯片编号占位符 1">
            <a:extLst>
              <a:ext uri="{FF2B5EF4-FFF2-40B4-BE49-F238E27FC236}">
                <a16:creationId xmlns:a16="http://schemas.microsoft.com/office/drawing/2014/main" id="{86E4F9F9-C43F-674E-B844-B46BB76A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538912"/>
            <a:ext cx="495300" cy="355600"/>
          </a:xfrm>
        </p:spPr>
        <p:txBody>
          <a:bodyPr/>
          <a:lstStyle/>
          <a:p>
            <a:fld id="{B7FA2BBD-743F-C946-849D-BD878E6EB367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C1F892A-D8E2-4D4A-AE39-2FE85D4E208E}"/>
              </a:ext>
            </a:extLst>
          </p:cNvPr>
          <p:cNvSpPr txBox="1"/>
          <p:nvPr/>
        </p:nvSpPr>
        <p:spPr>
          <a:xfrm>
            <a:off x="2370200" y="242098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CM1-2</a:t>
            </a:r>
            <a:endParaRPr kumimoji="1"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4DE96F7-379A-9446-BC59-245B6E8B4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85" y="4514274"/>
            <a:ext cx="2306968" cy="1988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FB74A71-72D5-9E49-B6AB-923490B5A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00" y="4519394"/>
            <a:ext cx="2515585" cy="19862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47E33CA-D5C1-5D47-96D9-2B9BEF9D7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" y="4519396"/>
            <a:ext cx="2470106" cy="198629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6121957-8647-ED48-A490-CA43EFEEF54A}"/>
              </a:ext>
            </a:extLst>
          </p:cNvPr>
          <p:cNvGrpSpPr/>
          <p:nvPr/>
        </p:nvGrpSpPr>
        <p:grpSpPr>
          <a:xfrm>
            <a:off x="7192752" y="4509156"/>
            <a:ext cx="2352447" cy="1988781"/>
            <a:chOff x="9689466" y="4311456"/>
            <a:chExt cx="2235834" cy="217681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0E7B642-38B3-3840-B51B-B432A747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466" y="4311456"/>
              <a:ext cx="2235834" cy="217681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EDEE91A-5E82-5046-AFDF-87BCDA4D84EC}"/>
                </a:ext>
              </a:extLst>
            </p:cNvPr>
            <p:cNvSpPr txBox="1"/>
            <p:nvPr/>
          </p:nvSpPr>
          <p:spPr>
            <a:xfrm>
              <a:off x="9863763" y="447910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chemeClr val="bg1"/>
                  </a:solidFill>
                </a:rPr>
                <a:t>5~10 times</a:t>
              </a:r>
              <a:endParaRPr kumimoji="1" lang="zh-CN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6B0B405-BEE2-6A4F-8994-3EC06DD7C5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708338" y="4516910"/>
            <a:ext cx="2164018" cy="198878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DDE11289-D15F-2F4F-A264-11A21A948AA9}"/>
              </a:ext>
            </a:extLst>
          </p:cNvPr>
          <p:cNvGrpSpPr/>
          <p:nvPr/>
        </p:nvGrpSpPr>
        <p:grpSpPr>
          <a:xfrm>
            <a:off x="6077950" y="1034446"/>
            <a:ext cx="5399432" cy="3441491"/>
            <a:chOff x="6077950" y="1034446"/>
            <a:chExt cx="5399432" cy="344149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BD6B26D-A86A-0C4E-8468-910D726F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7950" y="1034446"/>
              <a:ext cx="5399432" cy="3441491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0A7EA31-43E6-484E-9071-DF4B1FD8B4B4}"/>
                </a:ext>
              </a:extLst>
            </p:cNvPr>
            <p:cNvSpPr/>
            <p:nvPr/>
          </p:nvSpPr>
          <p:spPr>
            <a:xfrm>
              <a:off x="7075357" y="1573967"/>
              <a:ext cx="300783" cy="5846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2343BFAB-4B60-1844-94AD-4AB9AEEFCD98}"/>
                </a:ext>
              </a:extLst>
            </p:cNvPr>
            <p:cNvSpPr/>
            <p:nvPr/>
          </p:nvSpPr>
          <p:spPr>
            <a:xfrm>
              <a:off x="9786766" y="1517245"/>
              <a:ext cx="300783" cy="5846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F4933FC-764D-C445-9644-B7CB6FD6AC25}"/>
                </a:ext>
              </a:extLst>
            </p:cNvPr>
            <p:cNvSpPr/>
            <p:nvPr/>
          </p:nvSpPr>
          <p:spPr>
            <a:xfrm>
              <a:off x="7075356" y="2983221"/>
              <a:ext cx="300783" cy="5846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6CFD077-F4B7-7949-8E21-60E90C274862}"/>
              </a:ext>
            </a:extLst>
          </p:cNvPr>
          <p:cNvSpPr txBox="1"/>
          <p:nvPr/>
        </p:nvSpPr>
        <p:spPr>
          <a:xfrm>
            <a:off x="6211393" y="1202076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Fluorine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50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1B4FC-253E-4055-817C-EAAF0163216B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438B4D-201B-8146-838A-A234ED8C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98" y="918362"/>
            <a:ext cx="5266110" cy="32627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47FB5F-D066-D545-9CC4-3B2C9187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023117"/>
            <a:ext cx="6448893" cy="29442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0E5D61-A56F-204C-BDA8-F775A7723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5" y="4105312"/>
            <a:ext cx="5705069" cy="2433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BEA8DF-3848-4643-B697-A6785871A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05312"/>
            <a:ext cx="5705069" cy="2433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83A7ABF-CCC4-0B4B-9A00-64328390B3C1}"/>
              </a:ext>
            </a:extLst>
          </p:cNvPr>
          <p:cNvSpPr txBox="1"/>
          <p:nvPr/>
        </p:nvSpPr>
        <p:spPr>
          <a:xfrm>
            <a:off x="2429559" y="4675781"/>
            <a:ext cx="25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The CM2-3 waveguide support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76B5A44-1B80-674C-B5DC-C105D12F49CD}"/>
              </a:ext>
            </a:extLst>
          </p:cNvPr>
          <p:cNvSpPr txBox="1"/>
          <p:nvPr/>
        </p:nvSpPr>
        <p:spPr>
          <a:xfrm>
            <a:off x="8035880" y="4653137"/>
            <a:ext cx="254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The CM1-1 waveguide support</a:t>
            </a:r>
            <a:endParaRPr lang="zh-CN" altLang="en-US" dirty="0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D503932F-FB10-9449-AA72-B1A02E50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Microphonics</a:t>
            </a:r>
            <a:r>
              <a:rPr lang="en-US" altLang="zh-CN" dirty="0"/>
              <a:t> of SRF resonators in CM2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561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图表 25"/>
          <p:cNvGraphicFramePr>
            <a:graphicFrameLocks/>
          </p:cNvGraphicFramePr>
          <p:nvPr>
            <p:extLst/>
          </p:nvPr>
        </p:nvGraphicFramePr>
        <p:xfrm>
          <a:off x="416673" y="660204"/>
          <a:ext cx="11172353" cy="59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圆角矩形 12"/>
          <p:cNvSpPr/>
          <p:nvPr/>
        </p:nvSpPr>
        <p:spPr>
          <a:xfrm>
            <a:off x="4380317" y="2604051"/>
            <a:ext cx="1129553" cy="2047461"/>
          </a:xfrm>
          <a:prstGeom prst="roundRect">
            <a:avLst/>
          </a:prstGeom>
          <a:solidFill>
            <a:srgbClr val="00B050">
              <a:alpha val="29000"/>
            </a:srgbClr>
          </a:solidFill>
          <a:ln w="412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14" name="圆角矩形 13"/>
          <p:cNvSpPr/>
          <p:nvPr/>
        </p:nvSpPr>
        <p:spPr>
          <a:xfrm>
            <a:off x="6463552" y="2605172"/>
            <a:ext cx="1129553" cy="2056035"/>
          </a:xfrm>
          <a:prstGeom prst="roundRect">
            <a:avLst/>
          </a:prstGeom>
          <a:solidFill>
            <a:srgbClr val="00B050">
              <a:alpha val="32000"/>
            </a:srgbClr>
          </a:solidFill>
          <a:ln w="412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15" name="矩形标注 14"/>
          <p:cNvSpPr/>
          <p:nvPr/>
        </p:nvSpPr>
        <p:spPr>
          <a:xfrm>
            <a:off x="6665935" y="1524502"/>
            <a:ext cx="1922928" cy="484094"/>
          </a:xfrm>
          <a:prstGeom prst="wedgeRectCallout">
            <a:avLst>
              <a:gd name="adj1" fmla="val -39443"/>
              <a:gd name="adj2" fmla="val 167303"/>
            </a:avLst>
          </a:prstGeom>
          <a:solidFill>
            <a:srgbClr val="00B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</a:rPr>
              <a:t>Water pump for RFQ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764060" y="3339548"/>
            <a:ext cx="696257" cy="2572672"/>
          </a:xfrm>
          <a:prstGeom prst="roundRect">
            <a:avLst/>
          </a:prstGeom>
          <a:solidFill>
            <a:srgbClr val="00B0F0">
              <a:alpha val="20000"/>
            </a:srgbClr>
          </a:solidFill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17" name="圆角矩形 16"/>
          <p:cNvSpPr/>
          <p:nvPr/>
        </p:nvSpPr>
        <p:spPr>
          <a:xfrm>
            <a:off x="1611031" y="3339548"/>
            <a:ext cx="696257" cy="2580141"/>
          </a:xfrm>
          <a:prstGeom prst="roundRect">
            <a:avLst/>
          </a:prstGeom>
          <a:solidFill>
            <a:srgbClr val="00B0F0">
              <a:alpha val="20000"/>
            </a:srgbClr>
          </a:solidFill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18" name="圆角矩形 17"/>
          <p:cNvSpPr/>
          <p:nvPr/>
        </p:nvSpPr>
        <p:spPr>
          <a:xfrm>
            <a:off x="7683503" y="2308808"/>
            <a:ext cx="696257" cy="2352399"/>
          </a:xfrm>
          <a:prstGeom prst="roundRect">
            <a:avLst/>
          </a:prstGeom>
          <a:solidFill>
            <a:srgbClr val="00B0F0">
              <a:alpha val="20000"/>
            </a:srgbClr>
          </a:solidFill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19" name="圆角矩形 18"/>
          <p:cNvSpPr/>
          <p:nvPr/>
        </p:nvSpPr>
        <p:spPr>
          <a:xfrm>
            <a:off x="3603970" y="2351736"/>
            <a:ext cx="696257" cy="2309471"/>
          </a:xfrm>
          <a:prstGeom prst="roundRect">
            <a:avLst/>
          </a:prstGeom>
          <a:solidFill>
            <a:srgbClr val="00B0F0">
              <a:alpha val="20000"/>
            </a:srgbClr>
          </a:solidFill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/>
          </a:p>
        </p:txBody>
      </p:sp>
      <p:sp>
        <p:nvSpPr>
          <p:cNvPr id="20" name="矩形标注 19"/>
          <p:cNvSpPr/>
          <p:nvPr/>
        </p:nvSpPr>
        <p:spPr>
          <a:xfrm>
            <a:off x="974362" y="1483831"/>
            <a:ext cx="2691412" cy="484094"/>
          </a:xfrm>
          <a:prstGeom prst="wedgeRectCallout">
            <a:avLst>
              <a:gd name="adj1" fmla="val 55296"/>
              <a:gd name="adj2" fmla="val 120924"/>
            </a:avLst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</a:rPr>
              <a:t>Vacuum Pump for CM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360674" y="5114367"/>
            <a:ext cx="3424517" cy="38466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Side bands cause phase error</a:t>
            </a:r>
            <a:endParaRPr kumimoji="1" lang="zh-CN" altLang="en-US" dirty="0"/>
          </a:p>
        </p:txBody>
      </p:sp>
      <p:sp>
        <p:nvSpPr>
          <p:cNvPr id="5" name="燕尾形箭头 4"/>
          <p:cNvSpPr/>
          <p:nvPr/>
        </p:nvSpPr>
        <p:spPr>
          <a:xfrm rot="21204444">
            <a:off x="2264032" y="5277628"/>
            <a:ext cx="2004074" cy="38752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燕尾形箭头 22"/>
          <p:cNvSpPr/>
          <p:nvPr/>
        </p:nvSpPr>
        <p:spPr>
          <a:xfrm rot="11554641">
            <a:off x="7874845" y="5357539"/>
            <a:ext cx="2004074" cy="38752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7"/>
          <p:cNvCxnSpPr/>
          <p:nvPr/>
        </p:nvCxnSpPr>
        <p:spPr>
          <a:xfrm>
            <a:off x="1929450" y="3627782"/>
            <a:ext cx="271" cy="249178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/>
          <p:cNvCxnSpPr/>
          <p:nvPr/>
        </p:nvCxnSpPr>
        <p:spPr>
          <a:xfrm>
            <a:off x="10177159" y="3627782"/>
            <a:ext cx="271" cy="249178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E5C81601-FF45-3F43-A759-38EC4606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Vibration Sources to CM2-3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B321A8-E77F-CD42-9A30-827A78D38AC5}"/>
              </a:ext>
            </a:extLst>
          </p:cNvPr>
          <p:cNvSpPr txBox="1"/>
          <p:nvPr/>
        </p:nvSpPr>
        <p:spPr>
          <a:xfrm>
            <a:off x="9148932" y="659324"/>
            <a:ext cx="2520184" cy="2231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dirty="0"/>
              <a:t>Wat off + </a:t>
            </a:r>
            <a:r>
              <a:rPr kumimoji="1" lang="en-US" altLang="zh-CN" dirty="0" err="1"/>
              <a:t>Vac</a:t>
            </a:r>
            <a:r>
              <a:rPr kumimoji="1" lang="en-US" altLang="zh-CN" dirty="0"/>
              <a:t> off</a:t>
            </a:r>
          </a:p>
          <a:p>
            <a:pPr>
              <a:lnSpc>
                <a:spcPct val="200000"/>
              </a:lnSpc>
            </a:pPr>
            <a:r>
              <a:rPr kumimoji="1" lang="en-US" altLang="zh-CN" dirty="0"/>
              <a:t>Wat off + </a:t>
            </a:r>
            <a:r>
              <a:rPr kumimoji="1" lang="en-US" altLang="zh-CN" dirty="0" err="1"/>
              <a:t>Vac</a:t>
            </a:r>
            <a:r>
              <a:rPr kumimoji="1" lang="en-US" altLang="zh-CN" dirty="0"/>
              <a:t> on</a:t>
            </a:r>
          </a:p>
          <a:p>
            <a:pPr>
              <a:lnSpc>
                <a:spcPct val="200000"/>
              </a:lnSpc>
            </a:pPr>
            <a:r>
              <a:rPr kumimoji="1" lang="en-US" altLang="zh-CN" dirty="0"/>
              <a:t>Wat on + </a:t>
            </a:r>
            <a:r>
              <a:rPr kumimoji="1" lang="en-US" altLang="zh-CN" dirty="0" err="1"/>
              <a:t>Vac</a:t>
            </a:r>
            <a:r>
              <a:rPr kumimoji="1" lang="en-US" altLang="zh-CN" dirty="0"/>
              <a:t> on</a:t>
            </a:r>
          </a:p>
          <a:p>
            <a:pPr>
              <a:lnSpc>
                <a:spcPct val="200000"/>
              </a:lnSpc>
            </a:pPr>
            <a:r>
              <a:rPr kumimoji="1" lang="en-US" altLang="zh-CN" dirty="0"/>
              <a:t>Wat on + </a:t>
            </a:r>
            <a:r>
              <a:rPr kumimoji="1" lang="en-US" altLang="zh-CN" dirty="0" err="1"/>
              <a:t>Vac</a:t>
            </a:r>
            <a:r>
              <a:rPr kumimoji="1" lang="en-US" altLang="zh-CN" dirty="0"/>
              <a:t> isolation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0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Chart bld="series"/>
        </p:bldSub>
      </p:bldGraphic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5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196C1E7-5D6F-2248-924E-8E434DE6C0AD}"/>
              </a:ext>
            </a:extLst>
          </p:cNvPr>
          <p:cNvGrpSpPr/>
          <p:nvPr/>
        </p:nvGrpSpPr>
        <p:grpSpPr>
          <a:xfrm>
            <a:off x="440266" y="795337"/>
            <a:ext cx="11294533" cy="5622396"/>
            <a:chOff x="440266" y="795337"/>
            <a:chExt cx="11294533" cy="5622396"/>
          </a:xfrm>
        </p:grpSpPr>
        <p:graphicFrame>
          <p:nvGraphicFramePr>
            <p:cNvPr id="6" name="图表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43807738"/>
                </p:ext>
              </p:extLst>
            </p:nvPr>
          </p:nvGraphicFramePr>
          <p:xfrm>
            <a:off x="440266" y="795337"/>
            <a:ext cx="11294533" cy="56223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1972BA23-3382-B74C-B5A8-4434D030D649}"/>
                </a:ext>
              </a:extLst>
            </p:cNvPr>
            <p:cNvSpPr txBox="1"/>
            <p:nvPr/>
          </p:nvSpPr>
          <p:spPr>
            <a:xfrm>
              <a:off x="10013429" y="1094282"/>
              <a:ext cx="12506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Open loop</a:t>
              </a:r>
              <a:endParaRPr kumimoji="1"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1A14726-3483-7D4D-A5BC-DC62DB016B34}"/>
                </a:ext>
              </a:extLst>
            </p:cNvPr>
            <p:cNvSpPr txBox="1"/>
            <p:nvPr/>
          </p:nvSpPr>
          <p:spPr>
            <a:xfrm>
              <a:off x="10013429" y="1727378"/>
              <a:ext cx="12378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Close loop</a:t>
              </a:r>
              <a:endParaRPr kumimoji="1" lang="zh-CN" altLang="en-US" dirty="0"/>
            </a:p>
          </p:txBody>
        </p:sp>
      </p:grpSp>
      <p:sp>
        <p:nvSpPr>
          <p:cNvPr id="7" name="椭圆 6"/>
          <p:cNvSpPr/>
          <p:nvPr/>
        </p:nvSpPr>
        <p:spPr>
          <a:xfrm>
            <a:off x="1794933" y="3971361"/>
            <a:ext cx="609600" cy="2015067"/>
          </a:xfrm>
          <a:prstGeom prst="ellipse">
            <a:avLst/>
          </a:prstGeom>
          <a:solidFill>
            <a:schemeClr val="accent1">
              <a:lumMod val="40000"/>
              <a:lumOff val="60000"/>
              <a:alpha val="23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888071" y="4096864"/>
            <a:ext cx="609600" cy="1896534"/>
          </a:xfrm>
          <a:prstGeom prst="ellipse">
            <a:avLst/>
          </a:prstGeom>
          <a:solidFill>
            <a:schemeClr val="accent1">
              <a:lumMod val="40000"/>
              <a:lumOff val="60000"/>
              <a:alpha val="23000"/>
            </a:schemeClr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左右箭头 4"/>
          <p:cNvSpPr/>
          <p:nvPr/>
        </p:nvSpPr>
        <p:spPr>
          <a:xfrm>
            <a:off x="2404533" y="4978894"/>
            <a:ext cx="7483537" cy="6868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</a:rPr>
              <a:t>155Hz side band is less than -90 dBm</a:t>
            </a:r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E17DB0AA-8B7F-B74D-8837-22041B60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CM2-3 spectrum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25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1B94E4-BC5A-2246-B4B2-0F097304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C2C2D80-8E43-594D-B2CE-CB9BAD17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EMC of PS causes mis-trig of MPS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7BF4B8-45EA-FF4B-BE0A-B4B70A93D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407" y="1294896"/>
            <a:ext cx="5040963" cy="23855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99A5C-CB8E-1F4F-8F79-CFA7A848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32" y="1265462"/>
            <a:ext cx="5165361" cy="244442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E152AA-96F2-084C-9278-7E238775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" y="3915235"/>
            <a:ext cx="2816962" cy="169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2A42069-3752-8D4F-872F-DEF5749C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13" y="3915235"/>
            <a:ext cx="2816963" cy="169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zhouzz\AppData\Roaming\Foxmail7\Temp-12928-20181023111646\主线圈120A(1).png">
            <a:extLst>
              <a:ext uri="{FF2B5EF4-FFF2-40B4-BE49-F238E27FC236}">
                <a16:creationId xmlns:a16="http://schemas.microsoft.com/office/drawing/2014/main" id="{1E19AD57-D604-8C45-9AD5-759FD2CBE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26" y="3915236"/>
            <a:ext cx="2816963" cy="16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86AFC86-FB57-604F-AC67-35BAF9DC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89" y="3915235"/>
            <a:ext cx="2816963" cy="169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854F0A1-3BE1-604B-B1E0-E1AD12626E30}"/>
              </a:ext>
            </a:extLst>
          </p:cNvPr>
          <p:cNvSpPr/>
          <p:nvPr/>
        </p:nvSpPr>
        <p:spPr>
          <a:xfrm>
            <a:off x="399382" y="5613780"/>
            <a:ext cx="201403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Main coil 120 A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Ripples p-p 4.1 V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C51EBB-4882-4045-BFAE-43B865D4C2BB}"/>
              </a:ext>
            </a:extLst>
          </p:cNvPr>
          <p:cNvSpPr/>
          <p:nvPr/>
        </p:nvSpPr>
        <p:spPr>
          <a:xfrm>
            <a:off x="2972632" y="5613780"/>
            <a:ext cx="201403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Steering coils 50 A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Ripples p-p 3.4 V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5BE2622-E761-A54F-A303-3A05D98D013E}"/>
              </a:ext>
            </a:extLst>
          </p:cNvPr>
          <p:cNvSpPr/>
          <p:nvPr/>
        </p:nvSpPr>
        <p:spPr>
          <a:xfrm>
            <a:off x="6856085" y="5609597"/>
            <a:ext cx="201403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Main coil 120 A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Ripples p-p 0.16 V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40AB19-EEED-E140-B6C3-224ADE5EACF3}"/>
              </a:ext>
            </a:extLst>
          </p:cNvPr>
          <p:cNvSpPr/>
          <p:nvPr/>
        </p:nvSpPr>
        <p:spPr>
          <a:xfrm>
            <a:off x="9429335" y="5609597"/>
            <a:ext cx="201403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Steering coils 50 A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Ripples p-p 0.06 V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95074E-25B4-8B46-9D2F-D653D78B907B}"/>
              </a:ext>
            </a:extLst>
          </p:cNvPr>
          <p:cNvSpPr txBox="1"/>
          <p:nvPr/>
        </p:nvSpPr>
        <p:spPr>
          <a:xfrm>
            <a:off x="1768839" y="1045227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Before upgrading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BA7DF7-BE83-7A4C-ABBF-1F924E0D2E65}"/>
              </a:ext>
            </a:extLst>
          </p:cNvPr>
          <p:cNvSpPr txBox="1"/>
          <p:nvPr/>
        </p:nvSpPr>
        <p:spPr>
          <a:xfrm>
            <a:off x="8468174" y="990247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After upgrading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58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6AB-987C-482C-9D5B-834BD0EF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Beam loss issues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6F9FB6-D90D-4174-B224-2D2984D8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3" y="2149317"/>
            <a:ext cx="4033154" cy="20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48173BF-CF8B-463A-8A5B-B1E1B956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9" y="4284843"/>
            <a:ext cx="4108548" cy="17191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2163056-1FDF-41CF-A4AA-E72815A39DAF}"/>
              </a:ext>
            </a:extLst>
          </p:cNvPr>
          <p:cNvSpPr txBox="1"/>
          <p:nvPr/>
        </p:nvSpPr>
        <p:spPr bwMode="auto">
          <a:xfrm>
            <a:off x="764499" y="1047646"/>
            <a:ext cx="11427501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Operation in December 2017, ~18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Operate CW beam with</a:t>
            </a:r>
            <a:r>
              <a:rPr lang="zh-CN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18</a:t>
            </a:r>
            <a:r>
              <a:rPr lang="zh-CN" altLang="en-US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MeV / 0.2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Current leads cooling trouble limit the transversal focus in CM3 </a:t>
            </a:r>
            <a:endParaRPr lang="zh-CN" altLang="en-US" sz="2000" dirty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593F0B3-2192-A443-B7A3-6AA8F52F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735" y="2063309"/>
            <a:ext cx="7278946" cy="409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zh-CN" dirty="0"/>
              <a:t>Beam loss study</a:t>
            </a:r>
            <a:endParaRPr kumimoji="1" lang="zh-CN" altLang="en-US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4069A6A-F161-4539-B300-DE10380D7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61" y="2119173"/>
            <a:ext cx="5102070" cy="236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22440565-D736-42B7-90B7-E067ED20D366}"/>
              </a:ext>
            </a:extLst>
          </p:cNvPr>
          <p:cNvSpPr/>
          <p:nvPr/>
        </p:nvSpPr>
        <p:spPr>
          <a:xfrm>
            <a:off x="573640" y="1080586"/>
            <a:ext cx="1090882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u"/>
              <a:defRPr/>
            </a:pP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6-dimensional ellipsoid gaussian is truncated at 3 RMS</a:t>
            </a:r>
          </a:p>
          <a:p>
            <a:pPr marL="285750" indent="-285750" algn="just">
              <a:buFont typeface="Wingdings" panose="05000000000000000000" pitchFamily="2" charset="2"/>
              <a:buChar char="u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of the total number of particles was defined as beam halo particles at the position of 10 times of RMS beam size in the horizontal and vertical RMS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内容占位符 3">
            <a:extLst>
              <a:ext uri="{FF2B5EF4-FFF2-40B4-BE49-F238E27FC236}">
                <a16:creationId xmlns:a16="http://schemas.microsoft.com/office/drawing/2014/main" id="{2DCDA18A-1A1B-4730-9BD5-40A9BA388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954217"/>
              </p:ext>
            </p:extLst>
          </p:nvPr>
        </p:nvGraphicFramePr>
        <p:xfrm>
          <a:off x="573640" y="5008948"/>
          <a:ext cx="10908825" cy="1462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43">
                  <a:extLst>
                    <a:ext uri="{9D8B030D-6E8A-4147-A177-3AD203B41FA5}">
                      <a16:colId xmlns:a16="http://schemas.microsoft.com/office/drawing/2014/main" val="1752031291"/>
                    </a:ext>
                  </a:extLst>
                </a:gridCol>
                <a:gridCol w="2214573">
                  <a:extLst>
                    <a:ext uri="{9D8B030D-6E8A-4147-A177-3AD203B41FA5}">
                      <a16:colId xmlns:a16="http://schemas.microsoft.com/office/drawing/2014/main" val="356873881"/>
                    </a:ext>
                  </a:extLst>
                </a:gridCol>
                <a:gridCol w="2173195">
                  <a:extLst>
                    <a:ext uri="{9D8B030D-6E8A-4147-A177-3AD203B41FA5}">
                      <a16:colId xmlns:a16="http://schemas.microsoft.com/office/drawing/2014/main" val="1305125690"/>
                    </a:ext>
                  </a:extLst>
                </a:gridCol>
                <a:gridCol w="2173195">
                  <a:extLst>
                    <a:ext uri="{9D8B030D-6E8A-4147-A177-3AD203B41FA5}">
                      <a16:colId xmlns:a16="http://schemas.microsoft.com/office/drawing/2014/main" val="4042512096"/>
                    </a:ext>
                  </a:extLst>
                </a:gridCol>
                <a:gridCol w="2129119">
                  <a:extLst>
                    <a:ext uri="{9D8B030D-6E8A-4147-A177-3AD203B41FA5}">
                      <a16:colId xmlns:a16="http://schemas.microsoft.com/office/drawing/2014/main" val="1234233563"/>
                    </a:ext>
                  </a:extLst>
                </a:gridCol>
              </a:tblGrid>
              <a:tr h="624018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Alpha X/Y/Z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X/Y/Z</a:t>
                      </a:r>
                    </a:p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m/rad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Emit-X/Y/Z (RMS)</a:t>
                      </a:r>
                    </a:p>
                    <a:p>
                      <a:pPr algn="ctr"/>
                      <a:r>
                        <a:rPr lang="el-GR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π.</a:t>
                      </a:r>
                      <a:r>
                        <a:rPr lang="en-US" altLang="zh-CN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mm.mrad</a:t>
                      </a: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 Norm. ]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Emit-X/Y /Z(99.99%)</a:t>
                      </a:r>
                    </a:p>
                    <a:p>
                      <a:pPr algn="ctr"/>
                      <a:r>
                        <a:rPr lang="el-GR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π.</a:t>
                      </a:r>
                      <a:r>
                        <a:rPr lang="en-US" altLang="zh-CN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mm.mrad</a:t>
                      </a: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 Norm. ]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598622"/>
                  </a:ext>
                </a:extLst>
              </a:tr>
              <a:tr h="4194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beam halo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0.25/-0.05/-0.076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0.226/0.096/0.611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0.112/0.097/0.094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CN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2.06/2.07/2.14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5980683"/>
                  </a:ext>
                </a:extLst>
              </a:tr>
              <a:tr h="4194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beam halo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0.25/-0.05/-0.080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0.226/0.096/0.608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0.122/0.106/0.010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9.16/8.54/8.90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542841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B571E34C-E9D0-47A3-A990-3992CBD0C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6" y="2171714"/>
            <a:ext cx="3417445" cy="236002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CD3C5C7-8D0B-472E-B256-0B5174E27464}"/>
              </a:ext>
            </a:extLst>
          </p:cNvPr>
          <p:cNvSpPr txBox="1"/>
          <p:nvPr/>
        </p:nvSpPr>
        <p:spPr bwMode="auto">
          <a:xfrm>
            <a:off x="1085803" y="4601064"/>
            <a:ext cx="1346844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 Narrow" panose="020B0606020202030204" pitchFamily="34" charset="0"/>
                <a:ea typeface="楷体_GB2312" pitchFamily="49" charset="-122"/>
                <a:cs typeface="Times New Roman" panose="02020603050405020304" pitchFamily="18" charset="0"/>
              </a:rPr>
              <a:t>With beam halo</a:t>
            </a:r>
            <a:endParaRPr lang="zh-CN" altLang="en-US" sz="1600" dirty="0">
              <a:latin typeface="Arial Narrow" panose="020B0606020202030204" pitchFamily="34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2">
            <a:extLst>
              <a:ext uri="{FF2B5EF4-FFF2-40B4-BE49-F238E27FC236}">
                <a16:creationId xmlns:a16="http://schemas.microsoft.com/office/drawing/2014/main" id="{D94DF5F8-F4F3-8A43-968F-A118B6EFB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00" y="2123877"/>
            <a:ext cx="3515200" cy="23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07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Outlines</a:t>
            </a:r>
          </a:p>
        </p:txBody>
      </p:sp>
      <p:sp>
        <p:nvSpPr>
          <p:cNvPr id="366" name="Shape 366"/>
          <p:cNvSpPr/>
          <p:nvPr/>
        </p:nvSpPr>
        <p:spPr>
          <a:xfrm>
            <a:off x="1352550" y="2136104"/>
            <a:ext cx="9954358" cy="24083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Chinese ADS Project and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Status of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Issues</a:t>
            </a:r>
            <a:endParaRPr sz="3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/>
            </a:pP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3081854"/>
      </p:ext>
    </p:extLst>
  </p:cSld>
  <p:clrMapOvr>
    <a:masterClrMapping/>
  </p:clrMapOvr>
  <p:transition spd="slow" advClick="0" advTm="11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Issues </a:t>
            </a:r>
            <a:r>
              <a:rPr lang="en-US" altLang="zh-CN" dirty="0"/>
              <a:t>of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Sustainable NP and Solution </a:t>
            </a:r>
            <a:endParaRPr kumimoji="1" lang="zh-CN" altLang="en-US" dirty="0"/>
          </a:p>
        </p:txBody>
      </p:sp>
      <p:sp>
        <p:nvSpPr>
          <p:cNvPr id="252" name="Shape 252"/>
          <p:cNvSpPr/>
          <p:nvPr/>
        </p:nvSpPr>
        <p:spPr>
          <a:xfrm>
            <a:off x="599607" y="1680049"/>
            <a:ext cx="11182661" cy="125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2202" rIns="42202">
            <a:spAutoFit/>
          </a:bodyPr>
          <a:lstStyle/>
          <a:p>
            <a:pPr marL="203616" indent="-203616">
              <a:buSzPct val="100000"/>
              <a:buChar char="•"/>
              <a:defRPr sz="2200" b="1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2031" dirty="0"/>
              <a:t>Management and safe disposal of nuclear waste</a:t>
            </a:r>
          </a:p>
          <a:p>
            <a:pPr marL="638924" lvl="1" indent="-316531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46" kern="0" dirty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1GWe PWR ~25 ton/year; </a:t>
            </a:r>
          </a:p>
          <a:p>
            <a:pPr marL="638924" lvl="1" indent="-316531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zh-CN" sz="1846" kern="0" dirty="0">
                <a:latin typeface="Times New Roman" charset="0"/>
                <a:ea typeface="Times New Roman" charset="0"/>
                <a:cs typeface="Times New Roman" charset="0"/>
                <a:sym typeface="Symbol" panose="05050102010706020507" pitchFamily="18" charset="2"/>
              </a:rPr>
              <a:t>~2200 ton/year in 2030 in China; ~10000 ton/year now in the world</a:t>
            </a:r>
          </a:p>
          <a:p>
            <a:pPr marL="638924" lvl="1" indent="-316531"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sz="1846" kern="0" dirty="0">
                <a:latin typeface="Times New Roman" charset="0"/>
                <a:ea typeface="Times New Roman" charset="0"/>
                <a:cs typeface="Times New Roman" charset="0"/>
              </a:rPr>
              <a:t>Total capacity of Y</a:t>
            </a:r>
            <a:r>
              <a:rPr lang="en-US" altLang="zh-CN" sz="1846" kern="0" dirty="0">
                <a:latin typeface="Times New Roman" charset="0"/>
                <a:ea typeface="Times New Roman" charset="0"/>
                <a:cs typeface="Times New Roman" charset="0"/>
              </a:rPr>
              <a:t>ucc</a:t>
            </a:r>
            <a:r>
              <a:rPr lang="en-US" sz="1846" kern="0" dirty="0">
                <a:latin typeface="Times New Roman" charset="0"/>
                <a:ea typeface="Times New Roman" charset="0"/>
                <a:cs typeface="Times New Roman" charset="0"/>
              </a:rPr>
              <a:t>a Mountain ~ 70000 ton;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Shape 256"/>
          <p:cNvSpPr/>
          <p:nvPr/>
        </p:nvSpPr>
        <p:spPr>
          <a:xfrm>
            <a:off x="344773" y="5594538"/>
            <a:ext cx="11437496" cy="85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2202" rIns="42202">
            <a:spAutoFit/>
          </a:bodyPr>
          <a:lstStyle/>
          <a:p>
            <a:pPr>
              <a:defRPr sz="2000" b="1" i="1">
                <a:solidFill>
                  <a:srgbClr val="57257D"/>
                </a:solidFill>
              </a:defRPr>
            </a:pPr>
            <a:r>
              <a:rPr sz="1662" dirty="0"/>
              <a:t>“The ADS has the advantage that it can burn pure minor actinides while avoiding a deterioration of the core safety characteristics.” </a:t>
            </a:r>
          </a:p>
          <a:p>
            <a:pPr>
              <a:defRPr sz="2000" i="1">
                <a:solidFill>
                  <a:srgbClr val="57257D"/>
                </a:solidFill>
              </a:defRPr>
            </a:pPr>
            <a:r>
              <a:rPr sz="1662" dirty="0"/>
              <a:t>     </a:t>
            </a:r>
            <a:r>
              <a:rPr sz="1662" dirty="0">
                <a:latin typeface="Symbol"/>
                <a:ea typeface="Symbol"/>
                <a:cs typeface="Symbol"/>
                <a:sym typeface="Symbol"/>
              </a:rPr>
              <a:t>⎯  </a:t>
            </a:r>
            <a:r>
              <a:rPr sz="1662" dirty="0"/>
              <a:t>ADS and FR in Advanced Nuclear Fuel Cycles – A Comparative Study,  NEA/OECD, 2002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116" y="3230836"/>
            <a:ext cx="2683238" cy="2146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66" y="3230836"/>
            <a:ext cx="2711479" cy="2146589"/>
          </a:xfrm>
          <a:prstGeom prst="rect">
            <a:avLst/>
          </a:prstGeom>
        </p:spPr>
      </p:pic>
      <p:sp>
        <p:nvSpPr>
          <p:cNvPr id="9" name="Shape 246"/>
          <p:cNvSpPr/>
          <p:nvPr/>
        </p:nvSpPr>
        <p:spPr>
          <a:xfrm>
            <a:off x="599607" y="1063855"/>
            <a:ext cx="11182661" cy="40011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2202" rIns="42202">
            <a:spAutoFit/>
          </a:bodyPr>
          <a:lstStyle/>
          <a:p>
            <a:pPr marL="0" lvl="1" algn="ctr">
              <a:defRPr sz="2000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status: ~3% now, ~7% by 2020,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~10% by 2030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total NP capacity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the first position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08" y="3168214"/>
            <a:ext cx="4467070" cy="24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4000"/>
    </mc:Choice>
    <mc:Fallback xmlns="">
      <p:transition advClick="0" advTm="11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24001E-B3DA-1741-A46C-35A705F9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A20B743-504D-5743-8636-AE4E9DF0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83ACB2-B042-D144-B6F6-B9E2BC0279EF}"/>
              </a:ext>
            </a:extLst>
          </p:cNvPr>
          <p:cNvSpPr txBox="1"/>
          <p:nvPr/>
        </p:nvSpPr>
        <p:spPr>
          <a:xfrm>
            <a:off x="662065" y="1334125"/>
            <a:ext cx="108678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to demonstrate the superconducting front-end. The CW beam of 0.3 mA has been commissioned.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issues of coupler, AMP, FE, EMC of PS have been realized and resolved partly.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phase-error protection caused by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microphonics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main trip source, we did not find the solution yet.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loss in SCL is not understood yet. More simulation and experiments will be done to figure out it.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will be to operate CW beam at 100 kW stably in 2019.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07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>
            <a:extLst>
              <a:ext uri="{FF2B5EF4-FFF2-40B4-BE49-F238E27FC236}">
                <a16:creationId xmlns:a16="http://schemas.microsoft.com/office/drawing/2014/main" id="{187DA826-E9D4-754E-96BD-B50CC1A4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t>30</a:t>
            </a:fld>
            <a:endParaRPr kumimoji="1"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19F8FC-57ED-3A4B-A005-BA946B8D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411" y="3039458"/>
            <a:ext cx="9533177" cy="779083"/>
          </a:xfrm>
        </p:spPr>
        <p:txBody>
          <a:bodyPr>
            <a:noAutofit/>
          </a:bodyPr>
          <a:lstStyle/>
          <a:p>
            <a:r>
              <a:rPr kumimoji="1" lang="en-US" altLang="zh-CN" sz="6000" dirty="0"/>
              <a:t>Thanks for your attention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13067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ADS/ADANES Roadmap in China</a:t>
            </a:r>
          </a:p>
        </p:txBody>
      </p:sp>
      <p:grpSp>
        <p:nvGrpSpPr>
          <p:cNvPr id="4" name="组 3"/>
          <p:cNvGrpSpPr/>
          <p:nvPr/>
        </p:nvGrpSpPr>
        <p:grpSpPr>
          <a:xfrm>
            <a:off x="347559" y="1229194"/>
            <a:ext cx="11496881" cy="4961744"/>
            <a:chOff x="52401" y="1021711"/>
            <a:chExt cx="9701244" cy="5529872"/>
          </a:xfrm>
        </p:grpSpPr>
        <p:sp>
          <p:nvSpPr>
            <p:cNvPr id="263" name="Shape 263"/>
            <p:cNvSpPr/>
            <p:nvPr/>
          </p:nvSpPr>
          <p:spPr>
            <a:xfrm flipV="1">
              <a:off x="1450743" y="3466479"/>
              <a:ext cx="1" cy="1079501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264" name="Shape 264"/>
            <p:cNvSpPr/>
            <p:nvPr/>
          </p:nvSpPr>
          <p:spPr>
            <a:xfrm flipV="1">
              <a:off x="2833456" y="2926729"/>
              <a:ext cx="1" cy="1619251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265" name="Shape 265"/>
            <p:cNvSpPr/>
            <p:nvPr/>
          </p:nvSpPr>
          <p:spPr>
            <a:xfrm flipV="1">
              <a:off x="4222518" y="4077666"/>
              <a:ext cx="1" cy="468314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266" name="Shape 266"/>
            <p:cNvSpPr/>
            <p:nvPr/>
          </p:nvSpPr>
          <p:spPr>
            <a:xfrm flipV="1">
              <a:off x="6064018" y="4179266"/>
              <a:ext cx="1" cy="358776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267" name="Shape 267"/>
            <p:cNvSpPr/>
            <p:nvPr/>
          </p:nvSpPr>
          <p:spPr>
            <a:xfrm flipV="1">
              <a:off x="8070618" y="4287216"/>
              <a:ext cx="1" cy="250826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grpSp>
          <p:nvGrpSpPr>
            <p:cNvPr id="270" name="Group 270"/>
            <p:cNvGrpSpPr/>
            <p:nvPr/>
          </p:nvGrpSpPr>
          <p:grpSpPr>
            <a:xfrm>
              <a:off x="944329" y="2286331"/>
              <a:ext cx="723270" cy="287340"/>
              <a:chOff x="0" y="0"/>
              <a:chExt cx="723269" cy="287339"/>
            </a:xfrm>
          </p:grpSpPr>
          <p:sp>
            <p:nvSpPr>
              <p:cNvPr id="268" name="Shape 268"/>
              <p:cNvSpPr/>
              <p:nvPr/>
            </p:nvSpPr>
            <p:spPr>
              <a:xfrm>
                <a:off x="0" y="0"/>
                <a:ext cx="723269" cy="287339"/>
              </a:xfrm>
              <a:prstGeom prst="roundRect">
                <a:avLst>
                  <a:gd name="adj" fmla="val 16667"/>
                </a:avLst>
              </a:prstGeom>
              <a:solidFill>
                <a:srgbClr val="FEB687"/>
              </a:solidFill>
              <a:ln w="25400" cap="flat">
                <a:solidFill>
                  <a:srgbClr val="595D63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>
                  <a:defRPr sz="1200" b="1"/>
                </a:pPr>
                <a:endParaRPr sz="1110"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14026" y="33142"/>
                <a:ext cx="695216" cy="2210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6615" tIns="16615" rIns="16615" bIns="16615" numCol="1" anchor="ctr">
                <a:spAutoFit/>
              </a:bodyPr>
              <a:lstStyle>
                <a:lvl1pPr>
                  <a:defRPr sz="1200" b="1"/>
                </a:lvl1pPr>
              </a:lstStyle>
              <a:p>
                <a:r>
                  <a:rPr sz="1110"/>
                  <a:t>Inject I</a:t>
                </a:r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>
              <a:off x="926087" y="3011818"/>
              <a:ext cx="741512" cy="288926"/>
              <a:chOff x="0" y="0"/>
              <a:chExt cx="741511" cy="288925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0" y="0"/>
                <a:ext cx="741511" cy="288925"/>
              </a:xfrm>
              <a:prstGeom prst="roundRect">
                <a:avLst>
                  <a:gd name="adj" fmla="val 16667"/>
                </a:avLst>
              </a:prstGeom>
              <a:solidFill>
                <a:srgbClr val="66FFFF"/>
              </a:solidFill>
              <a:ln w="25400" cap="flat">
                <a:solidFill>
                  <a:srgbClr val="862111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>
                  <a:defRPr sz="1200" b="1"/>
                </a:pPr>
                <a:endParaRPr sz="1110"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4103" y="33935"/>
                <a:ext cx="713304" cy="2210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6615" tIns="16615" rIns="16615" bIns="16615" numCol="1" anchor="ctr">
                <a:spAutoFit/>
              </a:bodyPr>
              <a:lstStyle>
                <a:lvl1pPr>
                  <a:defRPr sz="1200" b="1"/>
                </a:lvl1pPr>
              </a:lstStyle>
              <a:p>
                <a:r>
                  <a:rPr sz="1110"/>
                  <a:t>Inject II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 rot="16200000">
              <a:off x="2124797" y="2408567"/>
              <a:ext cx="323851" cy="720726"/>
            </a:xfrm>
            <a:prstGeom prst="roundRect">
              <a:avLst>
                <a:gd name="adj" fmla="val 16667"/>
              </a:avLst>
            </a:prstGeom>
            <a:blipFill>
              <a:blip r:embed="rId3" cstate="screen"/>
              <a:stretch>
                <a:fillRect/>
              </a:stretch>
            </a:blipFill>
            <a:ln w="25400">
              <a:solidFill>
                <a:srgbClr val="A3171E"/>
              </a:solidFill>
            </a:ln>
          </p:spPr>
          <p:txBody>
            <a:bodyPr lIns="42202" rIns="42202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60"/>
            </a:p>
          </p:txBody>
        </p:sp>
        <p:sp>
          <p:nvSpPr>
            <p:cNvPr id="340" name="Shape 340"/>
            <p:cNvSpPr/>
            <p:nvPr/>
          </p:nvSpPr>
          <p:spPr>
            <a:xfrm>
              <a:off x="1671927" y="2556470"/>
              <a:ext cx="244743" cy="8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ln w="28575">
              <a:solidFill>
                <a:srgbClr val="244583"/>
              </a:solidFill>
              <a:prstDash val="sysDot"/>
            </a:ln>
          </p:spPr>
          <p:txBody>
            <a:bodyPr/>
            <a:lstStyle/>
            <a:p>
              <a:endParaRPr sz="1660"/>
            </a:p>
          </p:txBody>
        </p:sp>
        <p:sp>
          <p:nvSpPr>
            <p:cNvPr id="341" name="Shape 341"/>
            <p:cNvSpPr/>
            <p:nvPr/>
          </p:nvSpPr>
          <p:spPr>
            <a:xfrm>
              <a:off x="1659511" y="2911225"/>
              <a:ext cx="263576" cy="10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ln w="28575">
              <a:solidFill>
                <a:srgbClr val="244583"/>
              </a:solidFill>
              <a:prstDash val="sysDot"/>
            </a:ln>
          </p:spPr>
          <p:txBody>
            <a:bodyPr/>
            <a:lstStyle/>
            <a:p>
              <a:endParaRPr sz="1660"/>
            </a:p>
          </p:txBody>
        </p:sp>
        <p:sp>
          <p:nvSpPr>
            <p:cNvPr id="342" name="Shape 342"/>
            <p:cNvSpPr/>
            <p:nvPr/>
          </p:nvSpPr>
          <p:spPr>
            <a:xfrm>
              <a:off x="2659784" y="2768931"/>
              <a:ext cx="27463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ln w="28575">
              <a:solidFill>
                <a:srgbClr val="244583"/>
              </a:solidFill>
              <a:prstDash val="sysDot"/>
            </a:ln>
          </p:spPr>
          <p:txBody>
            <a:bodyPr/>
            <a:lstStyle/>
            <a:p>
              <a:endParaRPr sz="1660"/>
            </a:p>
          </p:txBody>
        </p:sp>
        <p:grpSp>
          <p:nvGrpSpPr>
            <p:cNvPr id="280" name="Group 280"/>
            <p:cNvGrpSpPr/>
            <p:nvPr/>
          </p:nvGrpSpPr>
          <p:grpSpPr>
            <a:xfrm>
              <a:off x="2947121" y="2607006"/>
              <a:ext cx="935038" cy="323851"/>
              <a:chOff x="0" y="0"/>
              <a:chExt cx="935037" cy="323850"/>
            </a:xfrm>
          </p:grpSpPr>
          <p:sp>
            <p:nvSpPr>
              <p:cNvPr id="278" name="Shape 278"/>
              <p:cNvSpPr/>
              <p:nvPr/>
            </p:nvSpPr>
            <p:spPr>
              <a:xfrm rot="16200000">
                <a:off x="305593" y="-305594"/>
                <a:ext cx="323851" cy="935038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4" cstate="screen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79" name="Shape 279"/>
              <p:cNvSpPr/>
              <p:nvPr/>
            </p:nvSpPr>
            <p:spPr>
              <a:xfrm rot="16200000">
                <a:off x="305593" y="-305594"/>
                <a:ext cx="323851" cy="935038"/>
              </a:xfrm>
              <a:prstGeom prst="roundRect">
                <a:avLst>
                  <a:gd name="adj" fmla="val 16667"/>
                </a:avLst>
              </a:prstGeom>
              <a:noFill/>
              <a:ln w="25400" cap="flat">
                <a:solidFill>
                  <a:srgbClr val="EC767C"/>
                </a:solidFill>
                <a:prstDash val="sysDash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4005983" y="3500769"/>
              <a:ext cx="431801" cy="431801"/>
              <a:chOff x="0" y="0"/>
              <a:chExt cx="431800" cy="431800"/>
            </a:xfrm>
          </p:grpSpPr>
          <p:sp>
            <p:nvSpPr>
              <p:cNvPr id="281" name="Shape 281"/>
              <p:cNvSpPr/>
              <p:nvPr/>
            </p:nvSpPr>
            <p:spPr>
              <a:xfrm>
                <a:off x="0" y="0"/>
                <a:ext cx="431800" cy="43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BBC00"/>
                  </a:gs>
                  <a:gs pos="30000">
                    <a:srgbClr val="E2B500"/>
                  </a:gs>
                  <a:gs pos="75000">
                    <a:srgbClr val="A88600"/>
                  </a:gs>
                  <a:gs pos="100000">
                    <a:srgbClr val="7A6200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blurRad="50800" dist="20000" dir="5400000" rotWithShape="0">
                  <a:srgbClr val="000000">
                    <a:alpha val="42000"/>
                  </a:srgbClr>
                </a:outerShdw>
              </a:effectLst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0" y="-1"/>
                <a:ext cx="431800" cy="107951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0" y="0"/>
                <a:ext cx="431800" cy="43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12700" cap="flat">
                <a:solidFill>
                  <a:srgbClr val="F7C500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</p:grpSp>
        <p:sp>
          <p:nvSpPr>
            <p:cNvPr id="343" name="Shape 343"/>
            <p:cNvSpPr/>
            <p:nvPr/>
          </p:nvSpPr>
          <p:spPr>
            <a:xfrm>
              <a:off x="3563379" y="2943556"/>
              <a:ext cx="486927" cy="57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ln w="28575">
              <a:solidFill>
                <a:srgbClr val="244583"/>
              </a:solidFill>
              <a:prstDash val="sysDot"/>
            </a:ln>
          </p:spPr>
          <p:txBody>
            <a:bodyPr/>
            <a:lstStyle/>
            <a:p>
              <a:endParaRPr sz="1660"/>
            </a:p>
          </p:txBody>
        </p:sp>
        <p:pic>
          <p:nvPicPr>
            <p:cNvPr id="286" name="image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8107" y="2587955"/>
              <a:ext cx="1152526" cy="35877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287" name="image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3257" y="2587955"/>
              <a:ext cx="1401764" cy="35877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grpSp>
          <p:nvGrpSpPr>
            <p:cNvPr id="291" name="Group 291"/>
            <p:cNvGrpSpPr/>
            <p:nvPr/>
          </p:nvGrpSpPr>
          <p:grpSpPr>
            <a:xfrm>
              <a:off x="5793508" y="3500769"/>
              <a:ext cx="539751" cy="539751"/>
              <a:chOff x="0" y="0"/>
              <a:chExt cx="539750" cy="539750"/>
            </a:xfrm>
          </p:grpSpPr>
          <p:sp>
            <p:nvSpPr>
              <p:cNvPr id="288" name="Shape 288"/>
              <p:cNvSpPr/>
              <p:nvPr/>
            </p:nvSpPr>
            <p:spPr>
              <a:xfrm>
                <a:off x="0" y="0"/>
                <a:ext cx="539750" cy="539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>
                <a:outerShdw blurRad="50800" dist="20000" dir="5400000" rotWithShape="0">
                  <a:srgbClr val="000000">
                    <a:alpha val="42000"/>
                  </a:srgbClr>
                </a:outerShdw>
              </a:effectLst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0" y="-1"/>
                <a:ext cx="539750" cy="134939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0" y="0"/>
                <a:ext cx="539750" cy="539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12700" cap="flat">
                <a:solidFill>
                  <a:srgbClr val="404040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</p:grpSp>
        <p:sp>
          <p:nvSpPr>
            <p:cNvPr id="292" name="Shape 292"/>
            <p:cNvSpPr/>
            <p:nvPr/>
          </p:nvSpPr>
          <p:spPr>
            <a:xfrm>
              <a:off x="5631583" y="2768930"/>
              <a:ext cx="431801" cy="731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ln w="28575">
              <a:solidFill>
                <a:srgbClr val="808080"/>
              </a:solidFill>
              <a:prstDash val="sysDot"/>
            </a:ln>
          </p:spPr>
          <p:txBody>
            <a:bodyPr lIns="42202" rIns="42202" anchor="ctr"/>
            <a:lstStyle/>
            <a:p>
              <a:endParaRPr sz="1660"/>
            </a:p>
          </p:txBody>
        </p:sp>
        <p:grpSp>
          <p:nvGrpSpPr>
            <p:cNvPr id="296" name="Group 296"/>
            <p:cNvGrpSpPr/>
            <p:nvPr/>
          </p:nvGrpSpPr>
          <p:grpSpPr>
            <a:xfrm>
              <a:off x="7744544" y="3500768"/>
              <a:ext cx="649290" cy="647702"/>
              <a:chOff x="-1" y="0"/>
              <a:chExt cx="649289" cy="647701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-2" y="-1"/>
                <a:ext cx="649291" cy="647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>
                <a:outerShdw blurRad="50800" dist="20000" dir="5400000" rotWithShape="0">
                  <a:srgbClr val="000000">
                    <a:alpha val="42000"/>
                  </a:srgbClr>
                </a:outerShdw>
              </a:effectLst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-1" y="-1"/>
                <a:ext cx="649290" cy="161927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-2" y="-1"/>
                <a:ext cx="649290" cy="647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12700" cap="flat">
                <a:solidFill>
                  <a:srgbClr val="404040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</p:grpSp>
        <p:sp>
          <p:nvSpPr>
            <p:cNvPr id="297" name="Shape 297"/>
            <p:cNvSpPr/>
            <p:nvPr/>
          </p:nvSpPr>
          <p:spPr>
            <a:xfrm>
              <a:off x="7717558" y="2768930"/>
              <a:ext cx="352426" cy="731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ln w="28575">
              <a:solidFill>
                <a:srgbClr val="808080"/>
              </a:solidFill>
              <a:prstDash val="sysDot"/>
            </a:ln>
          </p:spPr>
          <p:txBody>
            <a:bodyPr lIns="42202" rIns="42202" anchor="ctr"/>
            <a:lstStyle/>
            <a:p>
              <a:endParaRPr sz="1660"/>
            </a:p>
          </p:txBody>
        </p:sp>
        <p:sp>
          <p:nvSpPr>
            <p:cNvPr id="298" name="Shape 298"/>
            <p:cNvSpPr/>
            <p:nvPr/>
          </p:nvSpPr>
          <p:spPr>
            <a:xfrm>
              <a:off x="5631584" y="2768931"/>
              <a:ext cx="717551" cy="1589"/>
            </a:xfrm>
            <a:prstGeom prst="line">
              <a:avLst/>
            </a:prstGeom>
            <a:ln w="28575">
              <a:solidFill>
                <a:srgbClr val="808080"/>
              </a:solidFill>
              <a:prstDash val="sys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299" name="Shape 299"/>
            <p:cNvSpPr/>
            <p:nvPr/>
          </p:nvSpPr>
          <p:spPr>
            <a:xfrm>
              <a:off x="3882157" y="2768931"/>
              <a:ext cx="633414" cy="1589"/>
            </a:xfrm>
            <a:prstGeom prst="line">
              <a:avLst/>
            </a:prstGeom>
            <a:ln w="28575">
              <a:solidFill>
                <a:srgbClr val="808080"/>
              </a:solidFill>
              <a:prstDash val="sys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00" name="Shape 300"/>
            <p:cNvSpPr/>
            <p:nvPr/>
          </p:nvSpPr>
          <p:spPr>
            <a:xfrm>
              <a:off x="964477" y="4481749"/>
              <a:ext cx="979202" cy="81040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0000CC"/>
                  </a:solidFill>
                </a:defRPr>
              </a:pPr>
              <a:r>
                <a:rPr sz="1475"/>
                <a:t>2014</a:t>
              </a:r>
            </a:p>
            <a:p>
              <a:pPr marL="316230" indent="-316230" algn="ctr">
                <a:defRPr sz="1600" b="1"/>
              </a:pPr>
              <a:r>
                <a:rPr sz="1475"/>
                <a:t>~2.5 MeV</a:t>
              </a:r>
            </a:p>
            <a:p>
              <a:pPr marL="316230" indent="-316230" algn="ctr">
                <a:defRPr sz="1600" b="1"/>
              </a:pPr>
              <a:r>
                <a:rPr sz="1475"/>
                <a:t>&amp;10mA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2096221" y="4481749"/>
              <a:ext cx="1511301" cy="811448"/>
            </a:xfrm>
            <a:prstGeom prst="rect">
              <a:avLst/>
            </a:prstGeom>
            <a:ln w="12700">
              <a:miter lim="400000"/>
            </a:ln>
          </p:spPr>
          <p:txBody>
            <a:bodyPr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0000CC"/>
                  </a:solidFill>
                </a:defRPr>
              </a:pPr>
              <a:r>
                <a:rPr sz="1475" dirty="0"/>
                <a:t>2016</a:t>
              </a:r>
            </a:p>
            <a:p>
              <a:pPr marL="316230" indent="-316230" algn="ctr">
                <a:defRPr sz="1600" b="1"/>
              </a:pPr>
              <a:r>
                <a:rPr sz="1475" dirty="0"/>
                <a:t>~25 MeV</a:t>
              </a:r>
            </a:p>
            <a:p>
              <a:pPr marL="316230" indent="-316230" algn="ctr">
                <a:defRPr sz="1600" b="1"/>
              </a:pPr>
              <a:r>
                <a:rPr sz="1475" dirty="0"/>
                <a:t>&amp;~10mA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3737431" y="4443648"/>
              <a:ext cx="1058431" cy="375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2202" tIns="42202" rIns="42202" bIns="42202" numCol="1" anchor="t">
              <a:noAutofit/>
            </a:bodyPr>
            <a:lstStyle/>
            <a:p>
              <a:r>
                <a:rPr sz="1660"/>
                <a:t> 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5608338" y="4481749"/>
              <a:ext cx="932315" cy="81040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0000CC"/>
                  </a:solidFill>
                </a:defRPr>
              </a:pPr>
              <a:r>
                <a:rPr sz="1475" dirty="0"/>
                <a:t>&lt;2030</a:t>
              </a:r>
            </a:p>
            <a:p>
              <a:pPr marL="316230" indent="-316230" algn="ctr">
                <a:defRPr sz="1600" b="1"/>
              </a:pPr>
              <a:r>
                <a:rPr sz="1475" dirty="0"/>
                <a:t>~1.0 GeV</a:t>
              </a:r>
            </a:p>
            <a:p>
              <a:pPr marL="316230" indent="-316230" algn="ctr">
                <a:defRPr sz="1600" b="1"/>
              </a:pPr>
              <a:r>
                <a:rPr sz="1475" dirty="0"/>
                <a:t>&amp;&lt;15mA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7489526" y="4445745"/>
              <a:ext cx="932315" cy="810406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0000CC"/>
                  </a:solidFill>
                </a:defRPr>
              </a:pPr>
              <a:r>
                <a:rPr sz="1475"/>
                <a:t>~203x</a:t>
              </a:r>
            </a:p>
            <a:p>
              <a:pPr marL="316230" indent="-316230" algn="ctr">
                <a:defRPr sz="1600" b="1"/>
              </a:pPr>
              <a:r>
                <a:rPr sz="1475"/>
                <a:t>~1.0 GeV</a:t>
              </a:r>
            </a:p>
            <a:p>
              <a:pPr marL="316230" indent="-316230" algn="ctr">
                <a:defRPr sz="1600" b="1"/>
              </a:pPr>
              <a:r>
                <a:rPr sz="1475"/>
                <a:t>&amp;&gt;15mA</a:t>
              </a:r>
            </a:p>
          </p:txBody>
        </p:sp>
        <p:sp>
          <p:nvSpPr>
            <p:cNvPr id="307" name="Shape 307"/>
            <p:cNvSpPr/>
            <p:nvPr/>
          </p:nvSpPr>
          <p:spPr>
            <a:xfrm>
              <a:off x="3231262" y="3750716"/>
              <a:ext cx="701348" cy="28776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400" b="1">
                  <a:solidFill>
                    <a:srgbClr val="014DA2"/>
                  </a:solidFill>
                </a:defRPr>
              </a:pPr>
              <a:r>
                <a:rPr sz="1290"/>
                <a:t>10 MW</a:t>
              </a:r>
              <a:r>
                <a:rPr sz="1290" baseline="-25000"/>
                <a:t>t</a:t>
              </a:r>
            </a:p>
          </p:txBody>
        </p:sp>
        <p:sp>
          <p:nvSpPr>
            <p:cNvPr id="308" name="Shape 308"/>
            <p:cNvSpPr/>
            <p:nvPr/>
          </p:nvSpPr>
          <p:spPr>
            <a:xfrm>
              <a:off x="4803172" y="3721431"/>
              <a:ext cx="1050402" cy="31860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404040"/>
                  </a:solidFill>
                </a:defRPr>
              </a:pPr>
              <a:r>
                <a:rPr sz="1475"/>
                <a:t>&gt;500 MW</a:t>
              </a:r>
              <a:r>
                <a:rPr sz="1475" baseline="-25000"/>
                <a:t>t</a:t>
              </a: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02137" y="3819856"/>
              <a:ext cx="784704" cy="31860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404040"/>
                  </a:solidFill>
                </a:defRPr>
              </a:pPr>
              <a:r>
                <a:rPr sz="1475">
                  <a:latin typeface="Symbol" panose="05050102010706020507"/>
                  <a:ea typeface="Symbol" panose="05050102010706020507"/>
                  <a:cs typeface="Symbol" panose="05050102010706020507"/>
                  <a:sym typeface="Symbol" panose="05050102010706020507"/>
                </a:rPr>
                <a:t>≥</a:t>
              </a:r>
              <a:r>
                <a:rPr sz="1475"/>
                <a:t>1 GW</a:t>
              </a:r>
              <a:r>
                <a:rPr sz="1475" baseline="-25000"/>
                <a:t>t</a:t>
              </a:r>
            </a:p>
          </p:txBody>
        </p:sp>
        <p:sp>
          <p:nvSpPr>
            <p:cNvPr id="310" name="Shape 310"/>
            <p:cNvSpPr/>
            <p:nvPr/>
          </p:nvSpPr>
          <p:spPr>
            <a:xfrm flipV="1">
              <a:off x="1881909" y="2957844"/>
              <a:ext cx="1589" cy="755651"/>
            </a:xfrm>
            <a:prstGeom prst="line">
              <a:avLst/>
            </a:prstGeom>
            <a:ln w="3175">
              <a:solidFill>
                <a:srgbClr val="0000CC"/>
              </a:solidFill>
              <a:prstDash val="dash"/>
              <a:tailEnd type="triangle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1" name="Shape 311"/>
            <p:cNvSpPr/>
            <p:nvPr/>
          </p:nvSpPr>
          <p:spPr>
            <a:xfrm>
              <a:off x="1500520" y="3713493"/>
              <a:ext cx="788177" cy="31860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3231" tIns="33231" rIns="33231" bIns="33231">
              <a:spAutoFit/>
            </a:bodyPr>
            <a:lstStyle>
              <a:lvl1pPr marL="342900" indent="-342900" algn="ctr">
                <a:defRPr sz="1600" b="1">
                  <a:solidFill>
                    <a:srgbClr val="5F5F5F"/>
                  </a:solidFill>
                </a:defRPr>
              </a:lvl1pPr>
            </a:lstStyle>
            <a:p>
              <a:r>
                <a:rPr sz="1475"/>
                <a:t>10 MeV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3915564" y="1853457"/>
              <a:ext cx="1888649" cy="4628684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3" name="Shape 313"/>
            <p:cNvSpPr/>
            <p:nvPr/>
          </p:nvSpPr>
          <p:spPr>
            <a:xfrm flipH="1" flipV="1">
              <a:off x="2388212" y="1853456"/>
              <a:ext cx="1575417" cy="1590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4" name="Shape 314"/>
            <p:cNvSpPr/>
            <p:nvPr/>
          </p:nvSpPr>
          <p:spPr>
            <a:xfrm flipH="1">
              <a:off x="3963629" y="5767174"/>
              <a:ext cx="1445196" cy="9124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5" name="Shape 315"/>
            <p:cNvSpPr/>
            <p:nvPr/>
          </p:nvSpPr>
          <p:spPr>
            <a:xfrm>
              <a:off x="5763347" y="1685321"/>
              <a:ext cx="1986395" cy="4796820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6" name="Shape 316"/>
            <p:cNvSpPr/>
            <p:nvPr/>
          </p:nvSpPr>
          <p:spPr>
            <a:xfrm flipH="1" flipV="1">
              <a:off x="3930865" y="1685321"/>
              <a:ext cx="1832482" cy="1589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7" name="Shape 317"/>
            <p:cNvSpPr/>
            <p:nvPr/>
          </p:nvSpPr>
          <p:spPr>
            <a:xfrm flipH="1" flipV="1">
              <a:off x="5677721" y="5776299"/>
              <a:ext cx="1604324" cy="1591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8" name="Shape 318"/>
            <p:cNvSpPr/>
            <p:nvPr/>
          </p:nvSpPr>
          <p:spPr>
            <a:xfrm>
              <a:off x="7700889" y="1425244"/>
              <a:ext cx="2052756" cy="5048454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19" name="Shape 319"/>
            <p:cNvSpPr/>
            <p:nvPr/>
          </p:nvSpPr>
          <p:spPr>
            <a:xfrm flipH="1" flipV="1">
              <a:off x="5833387" y="1433063"/>
              <a:ext cx="1832482" cy="1589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20" name="Shape 320"/>
            <p:cNvSpPr/>
            <p:nvPr/>
          </p:nvSpPr>
          <p:spPr>
            <a:xfrm flipH="1" flipV="1">
              <a:off x="7665868" y="5763996"/>
              <a:ext cx="1545621" cy="12304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21" name="Shape 321"/>
            <p:cNvSpPr/>
            <p:nvPr/>
          </p:nvSpPr>
          <p:spPr>
            <a:xfrm flipH="1" flipV="1">
              <a:off x="872321" y="2021700"/>
              <a:ext cx="1331587" cy="15845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22" name="Shape 322"/>
            <p:cNvSpPr/>
            <p:nvPr/>
          </p:nvSpPr>
          <p:spPr>
            <a:xfrm>
              <a:off x="2333987" y="2005855"/>
              <a:ext cx="1706864" cy="4480774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1073873" y="5741888"/>
              <a:ext cx="2714773" cy="22109"/>
            </a:xfrm>
            <a:prstGeom prst="line">
              <a:avLst/>
            </a:prstGeom>
            <a:ln w="25400">
              <a:solidFill>
                <a:srgbClr val="FF9900"/>
              </a:solidFill>
              <a:prstDash val="lgDashDot"/>
              <a:tailEnd type="stealth"/>
            </a:ln>
          </p:spPr>
          <p:txBody>
            <a:bodyPr lIns="42202" rIns="42202"/>
            <a:lstStyle/>
            <a:p>
              <a:endParaRPr sz="1660"/>
            </a:p>
          </p:txBody>
        </p:sp>
        <p:sp>
          <p:nvSpPr>
            <p:cNvPr id="324" name="Shape 324"/>
            <p:cNvSpPr/>
            <p:nvPr/>
          </p:nvSpPr>
          <p:spPr>
            <a:xfrm>
              <a:off x="833719" y="1110973"/>
              <a:ext cx="1224407" cy="931297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/>
            <a:p>
              <a:pPr>
                <a:defRPr sz="1600" b="1">
                  <a:solidFill>
                    <a:srgbClr val="E75C01"/>
                  </a:solidFill>
                </a:defRPr>
              </a:pP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楷体_GB2312"/>
                </a:rPr>
                <a:t>￥</a:t>
              </a: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1.78 B</a:t>
              </a:r>
            </a:p>
            <a:p>
              <a:pPr>
                <a:defRPr sz="1600" b="1">
                  <a:solidFill>
                    <a:srgbClr val="E75C01"/>
                  </a:solidFill>
                </a:defRPr>
              </a:pP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Phase I</a:t>
              </a:r>
            </a:p>
            <a:p>
              <a:pPr>
                <a:defRPr sz="1600" b="1">
                  <a:solidFill>
                    <a:srgbClr val="E75C01"/>
                  </a:solidFill>
                </a:defRPr>
              </a:pP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2011--2016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2336859" y="1162493"/>
              <a:ext cx="1578705" cy="654207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/>
            <a:p>
              <a:pPr>
                <a:defRPr sz="1600" b="1"/>
              </a:pP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Phase II</a:t>
              </a:r>
            </a:p>
            <a:p>
              <a:pPr>
                <a:defRPr sz="1600" b="1"/>
              </a:pP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201</a:t>
              </a:r>
              <a:r>
                <a:rPr lang="en-US"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--202</a:t>
              </a:r>
              <a:r>
                <a:rPr lang="en-US"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sz="16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751104" y="5228461"/>
              <a:ext cx="2591650" cy="53084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2202" rIns="42202">
              <a:spAutoFit/>
            </a:bodyPr>
            <a:lstStyle>
              <a:lvl1pPr>
                <a:defRPr sz="1400" b="1">
                  <a:solidFill>
                    <a:srgbClr val="FF0000"/>
                  </a:solidFill>
                </a:defRPr>
              </a:lvl1pPr>
            </a:lstStyle>
            <a:p>
              <a:r>
                <a:rPr sz="1290" dirty="0"/>
                <a:t>Key Tech. R&amp;D : Acc., Target, Blanket… Prototypes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3882158" y="5470115"/>
              <a:ext cx="1382651" cy="315434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>
              <a:lvl1pPr>
                <a:defRPr sz="1400" b="1">
                  <a:solidFill>
                    <a:srgbClr val="FF0000"/>
                  </a:solidFill>
                </a:defRPr>
              </a:lvl1pPr>
            </a:lstStyle>
            <a:p>
              <a:r>
                <a:rPr sz="1290"/>
                <a:t>Initial Facility 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5747590" y="5470115"/>
              <a:ext cx="1548173" cy="315434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>
              <a:lvl1pPr>
                <a:defRPr sz="1400" b="1">
                  <a:solidFill>
                    <a:srgbClr val="FF0000"/>
                  </a:solidFill>
                </a:defRPr>
              </a:lvl1pPr>
            </a:lstStyle>
            <a:p>
              <a:r>
                <a:rPr sz="1290" dirty="0"/>
                <a:t>Demo. Facility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3905154" y="1273444"/>
              <a:ext cx="1496760" cy="377118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>
              <a:lvl1pPr>
                <a:defRPr b="1"/>
              </a:lvl1pPr>
            </a:lstStyle>
            <a:p>
              <a:r>
                <a:rPr sz="16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Phase III</a:t>
              </a:r>
            </a:p>
          </p:txBody>
        </p:sp>
        <p:sp>
          <p:nvSpPr>
            <p:cNvPr id="330" name="Shape 330"/>
            <p:cNvSpPr/>
            <p:nvPr/>
          </p:nvSpPr>
          <p:spPr>
            <a:xfrm>
              <a:off x="5826468" y="1021711"/>
              <a:ext cx="1637509" cy="377118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>
              <a:lvl1pPr>
                <a:defRPr sz="2000" b="1"/>
              </a:lvl1pPr>
            </a:lstStyle>
            <a:p>
              <a:r>
                <a:rPr sz="166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Phase IV</a:t>
              </a:r>
            </a:p>
          </p:txBody>
        </p:sp>
        <p:sp>
          <p:nvSpPr>
            <p:cNvPr id="331" name="Shape 331"/>
            <p:cNvSpPr/>
            <p:nvPr/>
          </p:nvSpPr>
          <p:spPr>
            <a:xfrm>
              <a:off x="7700887" y="5470115"/>
              <a:ext cx="1380874" cy="315434"/>
            </a:xfrm>
            <a:prstGeom prst="rect">
              <a:avLst/>
            </a:prstGeom>
            <a:ln w="12700">
              <a:miter lim="400000"/>
            </a:ln>
          </p:spPr>
          <p:txBody>
            <a:bodyPr lIns="42202" rIns="42202">
              <a:spAutoFit/>
            </a:bodyPr>
            <a:lstStyle>
              <a:lvl1pPr>
                <a:defRPr sz="1400" b="1">
                  <a:solidFill>
                    <a:srgbClr val="FF0000"/>
                  </a:solidFill>
                </a:defRPr>
              </a:lvl1pPr>
            </a:lstStyle>
            <a:p>
              <a:r>
                <a:rPr sz="1290"/>
                <a:t>Indust. Facility</a:t>
              </a:r>
            </a:p>
          </p:txBody>
        </p:sp>
        <p:grpSp>
          <p:nvGrpSpPr>
            <p:cNvPr id="335" name="Group 335"/>
            <p:cNvGrpSpPr/>
            <p:nvPr/>
          </p:nvGrpSpPr>
          <p:grpSpPr>
            <a:xfrm>
              <a:off x="3282238" y="1889461"/>
              <a:ext cx="431801" cy="431801"/>
              <a:chOff x="0" y="0"/>
              <a:chExt cx="431800" cy="431800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0" y="0"/>
                <a:ext cx="431800" cy="43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BBC00"/>
                  </a:gs>
                  <a:gs pos="30000">
                    <a:srgbClr val="E2B500"/>
                  </a:gs>
                  <a:gs pos="75000">
                    <a:srgbClr val="A88600"/>
                  </a:gs>
                  <a:gs pos="100000">
                    <a:srgbClr val="7A6200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>
                <a:outerShdw blurRad="50800" dist="20000" dir="5400000" rotWithShape="0">
                  <a:srgbClr val="000000">
                    <a:alpha val="42000"/>
                  </a:srgbClr>
                </a:outerShdw>
              </a:effectLst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0" y="-1"/>
                <a:ext cx="431800" cy="107951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0" y="0"/>
                <a:ext cx="431800" cy="43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12700" cap="flat">
                <a:solidFill>
                  <a:srgbClr val="F7C500"/>
                </a:solidFill>
                <a:prstDash val="solid"/>
                <a:round/>
              </a:ln>
              <a:effectLst/>
            </p:spPr>
            <p:txBody>
              <a:bodyPr wrap="square" lIns="42202" tIns="42202" rIns="42202" bIns="42202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660"/>
              </a:p>
            </p:txBody>
          </p:sp>
        </p:grpSp>
        <p:sp>
          <p:nvSpPr>
            <p:cNvPr id="336" name="Shape 336"/>
            <p:cNvSpPr/>
            <p:nvPr/>
          </p:nvSpPr>
          <p:spPr>
            <a:xfrm flipV="1">
              <a:off x="3112617" y="2349294"/>
              <a:ext cx="443416" cy="280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ln w="28575">
              <a:solidFill>
                <a:srgbClr val="244583"/>
              </a:solidFill>
              <a:prstDash val="sysDot"/>
            </a:ln>
          </p:spPr>
          <p:txBody>
            <a:bodyPr lIns="42202" rIns="42202" anchor="ctr"/>
            <a:lstStyle/>
            <a:p>
              <a:endParaRPr sz="1660"/>
            </a:p>
          </p:txBody>
        </p:sp>
        <p:grpSp>
          <p:nvGrpSpPr>
            <p:cNvPr id="339" name="Group 339"/>
            <p:cNvGrpSpPr/>
            <p:nvPr/>
          </p:nvGrpSpPr>
          <p:grpSpPr>
            <a:xfrm>
              <a:off x="3750040" y="1781448"/>
              <a:ext cx="1247194" cy="811368"/>
              <a:chOff x="0" y="0"/>
              <a:chExt cx="1247192" cy="811367"/>
            </a:xfrm>
          </p:grpSpPr>
          <p:sp>
            <p:nvSpPr>
              <p:cNvPr id="337" name="Shape 337"/>
              <p:cNvSpPr/>
              <p:nvPr/>
            </p:nvSpPr>
            <p:spPr>
              <a:xfrm>
                <a:off x="0" y="0"/>
                <a:ext cx="1247192" cy="811367"/>
              </a:xfrm>
              <a:prstGeom prst="rect">
                <a:avLst/>
              </a:prstGeom>
              <a:blipFill rotWithShape="1">
                <a:blip r:embed="rId7" cstate="screen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t">
                <a:noAutofit/>
              </a:bodyPr>
              <a:lstStyle/>
              <a:p>
                <a:endParaRPr sz="1660"/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0" y="0"/>
                <a:ext cx="1247192" cy="369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2202" tIns="42202" rIns="42202" bIns="42202" numCol="1" anchor="t">
                <a:spAutoFit/>
              </a:bodyPr>
              <a:lstStyle/>
              <a:p>
                <a:r>
                  <a:rPr sz="1660"/>
                  <a:t> </a:t>
                </a:r>
              </a:p>
            </p:txBody>
          </p:sp>
        </p:grpSp>
        <p:sp>
          <p:nvSpPr>
            <p:cNvPr id="82" name="Shape 301"/>
            <p:cNvSpPr/>
            <p:nvPr/>
          </p:nvSpPr>
          <p:spPr>
            <a:xfrm>
              <a:off x="3556992" y="4469242"/>
              <a:ext cx="1511301" cy="811448"/>
            </a:xfrm>
            <a:prstGeom prst="rect">
              <a:avLst/>
            </a:prstGeom>
            <a:ln w="12700">
              <a:miter lim="400000"/>
            </a:ln>
          </p:spPr>
          <p:txBody>
            <a:bodyPr lIns="33231" tIns="33231" rIns="33231" bIns="33231">
              <a:spAutoFit/>
            </a:bodyPr>
            <a:lstStyle/>
            <a:p>
              <a:pPr marL="316230" indent="-316230" algn="ctr">
                <a:defRPr sz="1600" b="1">
                  <a:solidFill>
                    <a:srgbClr val="0000CC"/>
                  </a:solidFill>
                </a:defRPr>
              </a:pPr>
              <a:r>
                <a:rPr sz="1475" dirty="0"/>
                <a:t>20</a:t>
              </a:r>
              <a:r>
                <a:rPr lang="en-US" sz="1475" dirty="0"/>
                <a:t>24</a:t>
              </a:r>
              <a:endParaRPr sz="1475" dirty="0"/>
            </a:p>
            <a:p>
              <a:pPr marL="316230" indent="-316230" algn="ctr">
                <a:defRPr sz="1600" b="1"/>
              </a:pPr>
              <a:r>
                <a:rPr sz="1475" dirty="0"/>
                <a:t>~</a:t>
              </a:r>
              <a:r>
                <a:rPr lang="en-US" sz="1475" dirty="0"/>
                <a:t>500</a:t>
              </a:r>
              <a:r>
                <a:rPr sz="1475" dirty="0"/>
                <a:t> MeV</a:t>
              </a:r>
            </a:p>
            <a:p>
              <a:pPr marL="316230" indent="-316230" algn="ctr">
                <a:defRPr sz="1600" b="1"/>
              </a:pPr>
              <a:r>
                <a:rPr sz="1475" dirty="0"/>
                <a:t>&amp;~10mA</a:t>
              </a:r>
            </a:p>
          </p:txBody>
        </p:sp>
        <p:sp>
          <p:nvSpPr>
            <p:cNvPr id="83" name="矩形 82"/>
            <p:cNvSpPr/>
            <p:nvPr/>
          </p:nvSpPr>
          <p:spPr>
            <a:xfrm>
              <a:off x="52401" y="5888922"/>
              <a:ext cx="3997905" cy="5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75" b="1" dirty="0">
                  <a:solidFill>
                    <a:srgbClr val="0000FF"/>
                  </a:solidFill>
                </a:rPr>
                <a:t>“strategic Priority Research Program” of the Chinese Academy of Sciences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130178" y="5958921"/>
              <a:ext cx="1358358" cy="5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955" b="1" i="1">
                  <a:solidFill>
                    <a:srgbClr val="0000FF"/>
                  </a:solidFill>
                </a:rPr>
                <a:t>CiADS</a:t>
              </a:r>
              <a:endParaRPr kumimoji="1" lang="zh-CN" altLang="en-US" sz="2955" b="1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70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441904" y="929357"/>
            <a:ext cx="6074885" cy="1938992"/>
          </a:xfrm>
          <a:prstGeom prst="rect">
            <a:avLst/>
          </a:prstGeom>
          <a:ln w="12700">
            <a:miter lim="400000"/>
          </a:ln>
        </p:spPr>
        <p:txBody>
          <a:bodyPr wrap="square" lIns="42202" rIns="42202">
            <a:spAutoFit/>
          </a:bodyPr>
          <a:lstStyle/>
          <a:p>
            <a:pPr marL="316230" indent="-316230"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sz="2000" dirty="0"/>
              <a:t>Approved in Dec. 2015</a:t>
            </a:r>
          </a:p>
          <a:p>
            <a:pPr marL="316230" indent="-316230"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sz="2000" dirty="0"/>
              <a:t>Leading institute: IMP</a:t>
            </a:r>
          </a:p>
          <a:p>
            <a:pPr marL="316230" indent="-316230"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sz="2000" dirty="0"/>
              <a:t>Budget: &gt;1.8B CNY (Gov. and Corp.)</a:t>
            </a:r>
          </a:p>
          <a:p>
            <a:pPr marL="316230" indent="-316230"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sz="2000" dirty="0"/>
              <a:t>Location: Huizhou, Guangdong Prov.</a:t>
            </a:r>
          </a:p>
          <a:p>
            <a:pPr marL="316230" indent="-316230"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sz="2000" dirty="0"/>
              <a:t>Contribution Partners: </a:t>
            </a:r>
            <a:br>
              <a:rPr sz="2000" dirty="0"/>
            </a:br>
            <a:r>
              <a:rPr sz="2000" dirty="0"/>
              <a:t>CIAE, CGN</a:t>
            </a:r>
            <a:r>
              <a:rPr lang="en-US" sz="2000" dirty="0"/>
              <a:t>, </a:t>
            </a:r>
            <a:r>
              <a:rPr lang="en-US" altLang="zh-CN" sz="2000" dirty="0"/>
              <a:t>IHEP, CASHIPS, etc.</a:t>
            </a:r>
            <a:endParaRPr sz="2000" dirty="0"/>
          </a:p>
        </p:txBody>
      </p:sp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CIADS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Project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(201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2" name="组 1"/>
          <p:cNvGrpSpPr/>
          <p:nvPr/>
        </p:nvGrpSpPr>
        <p:grpSpPr>
          <a:xfrm>
            <a:off x="6948040" y="994249"/>
            <a:ext cx="4253475" cy="1960126"/>
            <a:chOff x="5484473" y="1390278"/>
            <a:chExt cx="3562983" cy="1416009"/>
          </a:xfrm>
        </p:grpSpPr>
        <p:pic>
          <p:nvPicPr>
            <p:cNvPr id="353" name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0924" y="2359512"/>
              <a:ext cx="1872249" cy="42602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4" name="pasted-image.pdf"/>
            <p:cNvPicPr>
              <a:picLocks noChangeAspect="1"/>
            </p:cNvPicPr>
            <p:nvPr/>
          </p:nvPicPr>
          <p:blipFill rotWithShape="1">
            <a:blip r:embed="rId3" cstate="screen"/>
            <a:srcRect t="-1" b="-12575"/>
            <a:stretch>
              <a:fillRect/>
            </a:stretch>
          </p:blipFill>
          <p:spPr>
            <a:xfrm>
              <a:off x="8513173" y="2365572"/>
              <a:ext cx="524711" cy="44071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5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2130" y="2004181"/>
              <a:ext cx="2335326" cy="38214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6" name="pasted-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4473" y="1995047"/>
              <a:ext cx="1178884" cy="72893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7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4473" y="1390278"/>
              <a:ext cx="3562983" cy="56165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4994" y="3152644"/>
            <a:ext cx="5086337" cy="320610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D1ECA06-4384-964F-9EC6-4F9FA2B6F48D}"/>
              </a:ext>
            </a:extLst>
          </p:cNvPr>
          <p:cNvGrpSpPr/>
          <p:nvPr/>
        </p:nvGrpSpPr>
        <p:grpSpPr>
          <a:xfrm>
            <a:off x="5835761" y="3152644"/>
            <a:ext cx="5851245" cy="3210320"/>
            <a:chOff x="5835761" y="3152644"/>
            <a:chExt cx="5851245" cy="3210320"/>
          </a:xfrm>
        </p:grpSpPr>
        <p:pic>
          <p:nvPicPr>
            <p:cNvPr id="21" name="image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835761" y="3152644"/>
              <a:ext cx="5851245" cy="321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0E142DC-8827-0E4C-8073-D3ECBED10114}"/>
                </a:ext>
              </a:extLst>
            </p:cNvPr>
            <p:cNvSpPr txBox="1"/>
            <p:nvPr/>
          </p:nvSpPr>
          <p:spPr>
            <a:xfrm>
              <a:off x="7651713" y="3636582"/>
              <a:ext cx="29730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HIAF &amp; </a:t>
              </a:r>
              <a:r>
                <a:rPr kumimoji="1"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CiADS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96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dirty="0" err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altLang="zh-Hans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dirty="0" err="1">
                <a:latin typeface="Times New Roman" charset="0"/>
                <a:ea typeface="Times New Roman" charset="0"/>
                <a:cs typeface="Times New Roman" charset="0"/>
              </a:rPr>
              <a:t>ADS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Project</a:t>
            </a:r>
            <a:r>
              <a:rPr dirty="0">
                <a:latin typeface="Times New Roman" charset="0"/>
                <a:ea typeface="Times New Roman" charset="0"/>
                <a:cs typeface="Times New Roman" charset="0"/>
              </a:rPr>
              <a:t> (201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8</a:t>
            </a:r>
            <a:r>
              <a:rPr dirty="0">
                <a:latin typeface="Times New Roman" charset="0"/>
                <a:ea typeface="Times New Roman" charset="0"/>
                <a:cs typeface="Times New Roman" charset="0"/>
              </a:rPr>
              <a:t>-202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073DEB2-1998-6E4C-8C4A-EE95D4745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2564" r="5682" b="24261"/>
          <a:stretch/>
        </p:blipFill>
        <p:spPr>
          <a:xfrm>
            <a:off x="4721845" y="1084179"/>
            <a:ext cx="7352482" cy="2711782"/>
          </a:xfrm>
          <a:prstGeom prst="rect">
            <a:avLst/>
          </a:prstGeom>
        </p:spPr>
      </p:pic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64F5AECB-869E-4442-98C8-267CFBF29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144874"/>
              </p:ext>
            </p:extLst>
          </p:nvPr>
        </p:nvGraphicFramePr>
        <p:xfrm>
          <a:off x="371517" y="1136848"/>
          <a:ext cx="3960440" cy="2606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3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349">
                <a:tc>
                  <a:txBody>
                    <a:bodyPr/>
                    <a:lstStyle/>
                    <a:p>
                      <a:r>
                        <a:rPr lang="en-US" altLang="zh-Han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zh-Hans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Particle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proton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endParaRPr lang="zh-CN" altLang="en-US" sz="1600" b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500 (250)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current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zh-CN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(10)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mA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power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Operation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mode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 err="1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CW&amp;Pulse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loss</a:t>
                      </a: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W/m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Reactor power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7.5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err="1">
                          <a:latin typeface="Times New Roman" panose="02020603050405020304" pitchFamily="18" charset="0"/>
                          <a:ea typeface="华文细黑" pitchFamily="2" charset="-122"/>
                          <a:cs typeface="Times New Roman" panose="02020603050405020304" pitchFamily="18" charset="0"/>
                        </a:rPr>
                        <a:t>MWt</a:t>
                      </a:r>
                      <a:endParaRPr lang="zh-CN" altLang="en-US" sz="1600" b="0" dirty="0">
                        <a:latin typeface="Times New Roman" panose="02020603050405020304" pitchFamily="18" charset="0"/>
                        <a:ea typeface="华文细黑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4406" marR="84406" anchor="ctr"/>
                </a:tc>
                <a:extLst>
                  <a:ext uri="{0D108BD9-81ED-4DB2-BD59-A6C34878D82A}">
                    <a16:rowId xmlns:a16="http://schemas.microsoft.com/office/drawing/2014/main" val="23230139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7BCD47A8-AF68-E049-95CE-B1BE51ACA777}"/>
              </a:ext>
            </a:extLst>
          </p:cNvPr>
          <p:cNvSpPr txBox="1"/>
          <p:nvPr/>
        </p:nvSpPr>
        <p:spPr bwMode="auto">
          <a:xfrm>
            <a:off x="4586747" y="858473"/>
            <a:ext cx="6632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CiADS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- the Demonstration of ADS at MWs level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D2C138A-74F4-3049-A050-B32131F5D7F0}"/>
              </a:ext>
            </a:extLst>
          </p:cNvPr>
          <p:cNvGrpSpPr/>
          <p:nvPr/>
        </p:nvGrpSpPr>
        <p:grpSpPr>
          <a:xfrm>
            <a:off x="4586746" y="3719404"/>
            <a:ext cx="7605253" cy="2711782"/>
            <a:chOff x="4212264" y="3719403"/>
            <a:chExt cx="7979736" cy="271178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2F04E92-4ACB-494D-884E-FB224454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2264" y="3719403"/>
              <a:ext cx="7979736" cy="271178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FB43890-B692-6B42-9E9D-37B40FA7A80E}"/>
                </a:ext>
              </a:extLst>
            </p:cNvPr>
            <p:cNvSpPr txBox="1"/>
            <p:nvPr/>
          </p:nvSpPr>
          <p:spPr>
            <a:xfrm>
              <a:off x="9961248" y="5822672"/>
              <a:ext cx="2108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</a:rPr>
                <a:t>Broke ground</a:t>
              </a:r>
              <a:endParaRPr kumimoji="1"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3">
            <a:extLst>
              <a:ext uri="{FF2B5EF4-FFF2-40B4-BE49-F238E27FC236}">
                <a16:creationId xmlns:a16="http://schemas.microsoft.com/office/drawing/2014/main" id="{8EA639F8-CD12-6045-8252-887701D2D7E4}"/>
              </a:ext>
            </a:extLst>
          </p:cNvPr>
          <p:cNvSpPr txBox="1"/>
          <p:nvPr/>
        </p:nvSpPr>
        <p:spPr bwMode="auto">
          <a:xfrm>
            <a:off x="371517" y="3831748"/>
            <a:ext cx="3404431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Beam trips goal:</a:t>
            </a:r>
            <a:endParaRPr kumimoji="1" lang="zh-CN" altLang="en-US" sz="2000" dirty="0">
              <a:latin typeface="Times New Roman" panose="02020603050405020304" pitchFamily="18" charset="0"/>
              <a:ea typeface="STHeiti Light" charset="-122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             &lt;10s,                -</a:t>
            </a:r>
            <a:endParaRPr kumimoji="1" lang="zh-CN" altLang="en-US" sz="2000" dirty="0">
              <a:latin typeface="Times New Roman" panose="02020603050405020304" pitchFamily="18" charset="0"/>
              <a:ea typeface="STHeiti Light" charset="-122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            10s</a:t>
            </a:r>
            <a:r>
              <a:rPr kumimoji="1" lang="zh-CN" altLang="en-US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～</a:t>
            </a:r>
            <a:r>
              <a:rPr kumimoji="1" lang="en-US" altLang="zh-CN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5min,     2500/y</a:t>
            </a:r>
            <a:endParaRPr kumimoji="1" lang="zh-CN" altLang="en-US" sz="2000" dirty="0">
              <a:latin typeface="Times New Roman" panose="02020603050405020304" pitchFamily="18" charset="0"/>
              <a:ea typeface="STHeiti Light" charset="-122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ea typeface="STHeiti Light" charset="-122"/>
                <a:cs typeface="Times New Roman" panose="02020603050405020304" pitchFamily="18" charset="0"/>
              </a:rPr>
              <a:t>            &gt;5min,             300/y</a:t>
            </a:r>
            <a:endParaRPr kumimoji="1" lang="zh-CN" altLang="en-US" sz="2000" dirty="0">
              <a:latin typeface="Times New Roman" panose="02020603050405020304" pitchFamily="18" charset="0"/>
              <a:ea typeface="STHeiti Light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911D8F5-211B-9A4E-99F6-A3F17C41C65A}"/>
              </a:ext>
            </a:extLst>
          </p:cNvPr>
          <p:cNvSpPr txBox="1"/>
          <p:nvPr/>
        </p:nvSpPr>
        <p:spPr bwMode="auto">
          <a:xfrm>
            <a:off x="244126" y="5243644"/>
            <a:ext cx="4215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SARAF, D, 4MeV, 6kW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SPIRAL2, D, RFQ commissioning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IFMIF, D, RFQ commissioning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PXIE, P, 25MeV, RFQ commissioning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7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FE79B-4828-4616-8E10-6D4F2340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Schedule of </a:t>
            </a:r>
            <a:r>
              <a:rPr lang="en-US" altLang="zh-CN" dirty="0" err="1"/>
              <a:t>CiADS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E2AFAF-7D1F-4D11-8EBB-4DAB21C59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922504"/>
            <a:ext cx="11797259" cy="55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891" indent="-342891" defTabSz="457189">
              <a:spcBef>
                <a:spcPts val="900"/>
              </a:spcBef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Chinese ADS Front-end Demo 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Linac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altLang="zh-CN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CAFe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86" y="941108"/>
            <a:ext cx="10850742" cy="38423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 rot="21060000">
            <a:off x="10256777" y="1672600"/>
            <a:ext cx="1177281" cy="3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ea typeface="楷体_GB2312" pitchFamily="49" charset="-122"/>
                <a:cs typeface="Times New Roman" pitchFamily="18" charset="0"/>
              </a:rPr>
              <a:t>HEBT</a:t>
            </a:r>
          </a:p>
        </p:txBody>
      </p:sp>
      <p:sp>
        <p:nvSpPr>
          <p:cNvPr id="20" name="文本框 19"/>
          <p:cNvSpPr txBox="1"/>
          <p:nvPr/>
        </p:nvSpPr>
        <p:spPr>
          <a:xfrm rot="21060000">
            <a:off x="10123578" y="976829"/>
            <a:ext cx="1177281" cy="3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ea typeface="楷体_GB2312" pitchFamily="49" charset="-122"/>
                <a:cs typeface="Times New Roman" pitchFamily="18" charset="0"/>
              </a:rPr>
              <a:t>DUMP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22F36DF-3810-3D42-8DFB-8A3041E62ED7}"/>
              </a:ext>
            </a:extLst>
          </p:cNvPr>
          <p:cNvGrpSpPr/>
          <p:nvPr/>
        </p:nvGrpSpPr>
        <p:grpSpPr>
          <a:xfrm>
            <a:off x="463137" y="1172577"/>
            <a:ext cx="5897723" cy="2437378"/>
            <a:chOff x="463137" y="1172577"/>
            <a:chExt cx="5897723" cy="2437378"/>
          </a:xfrm>
        </p:grpSpPr>
        <p:sp>
          <p:nvSpPr>
            <p:cNvPr id="28" name="Shape 170"/>
            <p:cNvSpPr/>
            <p:nvPr/>
          </p:nvSpPr>
          <p:spPr>
            <a:xfrm>
              <a:off x="4255517" y="2465373"/>
              <a:ext cx="395874" cy="837143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Shape 171"/>
            <p:cNvSpPr/>
            <p:nvPr/>
          </p:nvSpPr>
          <p:spPr>
            <a:xfrm>
              <a:off x="4255516" y="2465374"/>
              <a:ext cx="2105344" cy="629894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9F99F79-D4A3-1745-BB2E-8B3CEDF16127}"/>
                </a:ext>
              </a:extLst>
            </p:cNvPr>
            <p:cNvGrpSpPr/>
            <p:nvPr/>
          </p:nvGrpSpPr>
          <p:grpSpPr>
            <a:xfrm>
              <a:off x="463137" y="1172577"/>
              <a:ext cx="3792379" cy="2437378"/>
              <a:chOff x="463137" y="1172577"/>
              <a:chExt cx="3792379" cy="2437378"/>
            </a:xfrm>
          </p:grpSpPr>
          <p:pic>
            <p:nvPicPr>
              <p:cNvPr id="17" name="image6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53881" y="1172577"/>
                <a:ext cx="3301635" cy="2127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" name="Shape 174"/>
              <p:cNvSpPr/>
              <p:nvPr/>
            </p:nvSpPr>
            <p:spPr>
              <a:xfrm>
                <a:off x="463137" y="2427005"/>
                <a:ext cx="1249915" cy="440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200">
                    <a:solidFill>
                      <a:srgbClr val="0000FF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dirty="0"/>
                  <a:t>Beta=0.1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463138" y="2886162"/>
                <a:ext cx="1512601" cy="7237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432FF"/>
                    </a:solidFill>
                  </a:rPr>
                  <a:t>Injector II</a:t>
                </a:r>
              </a:p>
              <a:p>
                <a:r>
                  <a:rPr lang="en-US" altLang="zh-CN" sz="2000" b="1" dirty="0">
                    <a:solidFill>
                      <a:srgbClr val="0432FF"/>
                    </a:solidFill>
                  </a:rPr>
                  <a:t>IMP</a:t>
                </a:r>
                <a:endParaRPr lang="zh-CN" altLang="en-US" sz="2000" b="1" dirty="0">
                  <a:solidFill>
                    <a:srgbClr val="0432FF"/>
                  </a:solidFill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9375893-BBA0-A048-9406-344FE681CEF4}"/>
              </a:ext>
            </a:extLst>
          </p:cNvPr>
          <p:cNvGrpSpPr/>
          <p:nvPr/>
        </p:nvGrpSpPr>
        <p:grpSpPr>
          <a:xfrm>
            <a:off x="7487859" y="3798837"/>
            <a:ext cx="4179861" cy="2400894"/>
            <a:chOff x="7487859" y="3798837"/>
            <a:chExt cx="4179861" cy="2400894"/>
          </a:xfrm>
        </p:grpSpPr>
        <p:sp>
          <p:nvSpPr>
            <p:cNvPr id="31" name="Shape 173"/>
            <p:cNvSpPr/>
            <p:nvPr/>
          </p:nvSpPr>
          <p:spPr>
            <a:xfrm flipV="1">
              <a:off x="9525638" y="3798837"/>
              <a:ext cx="171542" cy="899975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576171" y="4819549"/>
              <a:ext cx="783352" cy="40910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0432FF"/>
                  </a:solidFill>
                </a:rPr>
                <a:t>IHEP</a:t>
              </a:r>
              <a:endParaRPr lang="zh-CN" altLang="en-US" sz="2000" b="1" dirty="0">
                <a:solidFill>
                  <a:srgbClr val="0432FF"/>
                </a:solidFill>
              </a:endParaRPr>
            </a:p>
          </p:txBody>
        </p:sp>
        <p:sp>
          <p:nvSpPr>
            <p:cNvPr id="34" name="Shape 176"/>
            <p:cNvSpPr/>
            <p:nvPr/>
          </p:nvSpPr>
          <p:spPr>
            <a:xfrm>
              <a:off x="10260977" y="4370850"/>
              <a:ext cx="1406743" cy="440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200">
                  <a:solidFill>
                    <a:srgbClr val="0000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Beta=0.21</a:t>
              </a:r>
            </a:p>
          </p:txBody>
        </p:sp>
        <p:pic>
          <p:nvPicPr>
            <p:cNvPr id="18" name="image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87859" y="4370850"/>
              <a:ext cx="2730258" cy="18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11DCBA5-1417-DE4F-B4AA-ACF21CBAEE4D}"/>
              </a:ext>
            </a:extLst>
          </p:cNvPr>
          <p:cNvGrpSpPr/>
          <p:nvPr/>
        </p:nvGrpSpPr>
        <p:grpSpPr>
          <a:xfrm>
            <a:off x="1779700" y="4006249"/>
            <a:ext cx="5766309" cy="2144239"/>
            <a:chOff x="1779700" y="4006249"/>
            <a:chExt cx="5766309" cy="2144239"/>
          </a:xfrm>
        </p:grpSpPr>
        <p:sp>
          <p:nvSpPr>
            <p:cNvPr id="30" name="Shape 172"/>
            <p:cNvSpPr/>
            <p:nvPr/>
          </p:nvSpPr>
          <p:spPr>
            <a:xfrm flipV="1">
              <a:off x="5930033" y="4006249"/>
              <a:ext cx="1615976" cy="1242394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F1C5B07-4DF7-624A-88AB-816D417E8339}"/>
                </a:ext>
              </a:extLst>
            </p:cNvPr>
            <p:cNvGrpSpPr/>
            <p:nvPr/>
          </p:nvGrpSpPr>
          <p:grpSpPr>
            <a:xfrm>
              <a:off x="1779700" y="4421296"/>
              <a:ext cx="4392864" cy="1729192"/>
              <a:chOff x="1779700" y="4421296"/>
              <a:chExt cx="4392864" cy="1729192"/>
            </a:xfrm>
          </p:grpSpPr>
          <p:sp>
            <p:nvSpPr>
              <p:cNvPr id="33" name="Shape 175"/>
              <p:cNvSpPr/>
              <p:nvPr/>
            </p:nvSpPr>
            <p:spPr>
              <a:xfrm>
                <a:off x="1779700" y="4698813"/>
                <a:ext cx="1406743" cy="440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200">
                    <a:solidFill>
                      <a:srgbClr val="0000FF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dirty="0"/>
                  <a:t>Beta=0.15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2310030" y="5196053"/>
                <a:ext cx="679454" cy="409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432FF"/>
                    </a:solidFill>
                  </a:rPr>
                  <a:t>IMP</a:t>
                </a:r>
                <a:endParaRPr lang="zh-CN" altLang="en-US" sz="2000" b="1" dirty="0">
                  <a:solidFill>
                    <a:srgbClr val="0432FF"/>
                  </a:solidFill>
                </a:endParaRPr>
              </a:p>
            </p:txBody>
          </p:sp>
          <p:grpSp>
            <p:nvGrpSpPr>
              <p:cNvPr id="22" name="Group 169"/>
              <p:cNvGrpSpPr/>
              <p:nvPr/>
            </p:nvGrpSpPr>
            <p:grpSpPr>
              <a:xfrm>
                <a:off x="3194680" y="4421296"/>
                <a:ext cx="2977884" cy="1729192"/>
                <a:chOff x="-1" y="-1"/>
                <a:chExt cx="3312369" cy="2155329"/>
              </a:xfrm>
            </p:grpSpPr>
            <p:grpSp>
              <p:nvGrpSpPr>
                <p:cNvPr id="23" name="Group 167"/>
                <p:cNvGrpSpPr/>
                <p:nvPr/>
              </p:nvGrpSpPr>
              <p:grpSpPr>
                <a:xfrm>
                  <a:off x="-1" y="234957"/>
                  <a:ext cx="3312369" cy="1920371"/>
                  <a:chOff x="0" y="0"/>
                  <a:chExt cx="3312367" cy="1920370"/>
                </a:xfrm>
              </p:grpSpPr>
              <p:pic>
                <p:nvPicPr>
                  <p:cNvPr id="26" name="image8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371846" cy="192037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7" name="image9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260464" y="0"/>
                    <a:ext cx="2051904" cy="190332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4" name="Shape 168"/>
                <p:cNvSpPr/>
                <p:nvPr/>
              </p:nvSpPr>
              <p:spPr>
                <a:xfrm>
                  <a:off x="532863" y="-1"/>
                  <a:ext cx="2330601" cy="3638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600" b="1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dirty="0"/>
                    <a:t>162.5 MHz Taper HWR</a:t>
                  </a:r>
                </a:p>
              </p:txBody>
            </p:sp>
          </p:grpSp>
        </p:grp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D2DA7742-3263-C14C-8CA1-A1AC251BC558}"/>
              </a:ext>
            </a:extLst>
          </p:cNvPr>
          <p:cNvSpPr txBox="1"/>
          <p:nvPr/>
        </p:nvSpPr>
        <p:spPr>
          <a:xfrm>
            <a:off x="4569338" y="893156"/>
            <a:ext cx="47519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to demonstrate the technology of 10 mA CW beam of superconducting front-end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CiADS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Design: 25 MeV, 10 mA, CW, 4.5K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 collaboration with IHEP 2011 ~ 2017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8A878D-2242-354F-8035-8BE42BD44419}"/>
              </a:ext>
            </a:extLst>
          </p:cNvPr>
          <p:cNvSpPr/>
          <p:nvPr/>
        </p:nvSpPr>
        <p:spPr>
          <a:xfrm>
            <a:off x="605641" y="6216688"/>
            <a:ext cx="11062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altLang="zh-CN" b="1" dirty="0"/>
              <a:t>Supported by </a:t>
            </a:r>
            <a:r>
              <a:rPr lang="en-US" altLang="zh-CN" b="1" dirty="0">
                <a:solidFill>
                  <a:srgbClr val="0000FF"/>
                </a:solidFill>
              </a:rPr>
              <a:t>“Strategic Priority Research Program” of the Chinese Academy of Sciences.</a:t>
            </a:r>
          </a:p>
        </p:txBody>
      </p:sp>
    </p:spTree>
    <p:extLst>
      <p:ext uri="{BB962C8B-B14F-4D97-AF65-F5344CB8AC3E}">
        <p14:creationId xmlns:p14="http://schemas.microsoft.com/office/powerpoint/2010/main" val="883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Outlines</a:t>
            </a:r>
          </a:p>
        </p:txBody>
      </p:sp>
      <p:sp>
        <p:nvSpPr>
          <p:cNvPr id="366" name="Shape 366"/>
          <p:cNvSpPr/>
          <p:nvPr/>
        </p:nvSpPr>
        <p:spPr>
          <a:xfrm>
            <a:off x="1352550" y="2136104"/>
            <a:ext cx="9954358" cy="24083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Chinese ADS Project and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Status of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>
                <a:solidFill>
                  <a:schemeClr val="accent6">
                    <a:lumOff val="25392"/>
                  </a:schemeClr>
                </a:solidFill>
              </a:defRPr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Stability Issues</a:t>
            </a:r>
            <a:endParaRPr sz="3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457189">
              <a:spcBef>
                <a:spcPts val="900"/>
              </a:spcBef>
              <a:buSzPct val="100000"/>
              <a:buFont typeface="Arial" panose="020B0604020202020204"/>
              <a:buChar char="•"/>
              <a:defRPr sz="3200" b="1"/>
            </a:pPr>
            <a:r>
              <a:rPr lang="en-US" altLang="zh-CN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sz="32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2BBD-743F-C946-849D-BD878E6EB36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8804322"/>
      </p:ext>
    </p:extLst>
  </p:cSld>
  <p:clrMapOvr>
    <a:masterClrMapping/>
  </p:clrMapOvr>
  <p:transition spd="slow" advClick="0" advTm="114000"/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1853</Words>
  <Application>Microsoft Macintosh PowerPoint</Application>
  <PresentationFormat>宽屏</PresentationFormat>
  <Paragraphs>478</Paragraphs>
  <Slides>31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DengXian</vt:lpstr>
      <vt:lpstr>DengXian Light</vt:lpstr>
      <vt:lpstr>Microsoft YaHei</vt:lpstr>
      <vt:lpstr>Arial</vt:lpstr>
      <vt:lpstr>Arial Narrow</vt:lpstr>
      <vt:lpstr>Calibri</vt:lpstr>
      <vt:lpstr>Cambria Math</vt:lpstr>
      <vt:lpstr>Symbol</vt:lpstr>
      <vt:lpstr>Times New Roman</vt:lpstr>
      <vt:lpstr>Wingdings</vt:lpstr>
      <vt:lpstr>Office 主题</vt:lpstr>
      <vt:lpstr>Stability and Availability Study Base on  the 10-25 MeV Superconducting Proton Linac (CAFe) </vt:lpstr>
      <vt:lpstr>Outlines</vt:lpstr>
      <vt:lpstr>Issues of Sustainable NP and Solution </vt:lpstr>
      <vt:lpstr>ADS/ADANES Roadmap in China</vt:lpstr>
      <vt:lpstr>CIADS Project (2018-2024) </vt:lpstr>
      <vt:lpstr>CiADS Project (2018-2024) </vt:lpstr>
      <vt:lpstr>Schedule of CiADS</vt:lpstr>
      <vt:lpstr>Chinese ADS Front-end Demo Linac (CAFe)</vt:lpstr>
      <vt:lpstr>Outlines</vt:lpstr>
      <vt:lpstr>Commissioning of Superconducting Linac</vt:lpstr>
      <vt:lpstr>Chinese ADS Front-end Demo Linac</vt:lpstr>
      <vt:lpstr>Stability of RFQ</vt:lpstr>
      <vt:lpstr>Stability of SRF</vt:lpstr>
      <vt:lpstr>Operation Reliability Test with low power beam </vt:lpstr>
      <vt:lpstr>Preliminary RAMI analysis w/o active protection</vt:lpstr>
      <vt:lpstr>Preliminary RAMI analysis with active protection</vt:lpstr>
      <vt:lpstr>MPS Trigs of phase-error during CW Beam</vt:lpstr>
      <vt:lpstr>Outlines</vt:lpstr>
      <vt:lpstr>Field emission issues</vt:lpstr>
      <vt:lpstr>Windows broken due to FE</vt:lpstr>
      <vt:lpstr>Pickup discharge due to FE</vt:lpstr>
      <vt:lpstr>Analysis of pickup</vt:lpstr>
      <vt:lpstr>Microphonics of SRF resonators in CM2</vt:lpstr>
      <vt:lpstr>Vibration Sources to CM2-3</vt:lpstr>
      <vt:lpstr>CM2-3 spectrum</vt:lpstr>
      <vt:lpstr>EMC of PS causes mis-trig of MPS</vt:lpstr>
      <vt:lpstr>Beam loss issues</vt:lpstr>
      <vt:lpstr>Beam loss study</vt:lpstr>
      <vt:lpstr>Outlines</vt:lpstr>
      <vt:lpstr>Conclusion</vt:lpstr>
      <vt:lpstr>Thanks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TTC meeting 2018</dc:title>
  <dc:subject>Trouble Shorting of CW Operation of Superconducting Linac for Chinese ADS </dc:subject>
  <dc:creator>Yuan He</dc:creator>
  <cp:keywords/>
  <dc:description/>
  <cp:lastModifiedBy>He Yuan</cp:lastModifiedBy>
  <cp:revision>432</cp:revision>
  <cp:lastPrinted>2017-07-19T02:04:43Z</cp:lastPrinted>
  <dcterms:created xsi:type="dcterms:W3CDTF">2017-07-16T02:32:18Z</dcterms:created>
  <dcterms:modified xsi:type="dcterms:W3CDTF">2018-12-11T17:15:23Z</dcterms:modified>
  <cp:category/>
</cp:coreProperties>
</file>