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55" d="100"/>
          <a:sy n="55" d="100"/>
        </p:scale>
        <p:origin x="528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A2A14-700A-41A2-8639-0245621F7D3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B9F6-2DB7-4699-9DDA-C6A038B80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163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A2A14-700A-41A2-8639-0245621F7D3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B9F6-2DB7-4699-9DDA-C6A038B80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125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A2A14-700A-41A2-8639-0245621F7D3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B9F6-2DB7-4699-9DDA-C6A038B80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762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A2A14-700A-41A2-8639-0245621F7D3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B9F6-2DB7-4699-9DDA-C6A038B80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281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A2A14-700A-41A2-8639-0245621F7D3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B9F6-2DB7-4699-9DDA-C6A038B80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98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A2A14-700A-41A2-8639-0245621F7D3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B9F6-2DB7-4699-9DDA-C6A038B80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07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A2A14-700A-41A2-8639-0245621F7D3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B9F6-2DB7-4699-9DDA-C6A038B80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601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A2A14-700A-41A2-8639-0245621F7D3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B9F6-2DB7-4699-9DDA-C6A038B80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567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A2A14-700A-41A2-8639-0245621F7D3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B9F6-2DB7-4699-9DDA-C6A038B80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108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A2A14-700A-41A2-8639-0245621F7D3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B9F6-2DB7-4699-9DDA-C6A038B80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7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A2A14-700A-41A2-8639-0245621F7D3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B9F6-2DB7-4699-9DDA-C6A038B80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483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A2A14-700A-41A2-8639-0245621F7D3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0B9F6-2DB7-4699-9DDA-C6A038B80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97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4629" y="-488723"/>
            <a:ext cx="9144000" cy="2387600"/>
          </a:xfrm>
        </p:spPr>
        <p:txBody>
          <a:bodyPr/>
          <a:lstStyle/>
          <a:p>
            <a:r>
              <a:rPr lang="en-US" dirty="0" smtClean="0"/>
              <a:t>ARIES APEC goals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4068" y="2452507"/>
            <a:ext cx="10258697" cy="1655762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GB" sz="3600" dirty="0" smtClean="0">
                <a:solidFill>
                  <a:srgbClr val="0000CC"/>
                </a:solidFill>
              </a:rPr>
              <a:t>Ranking of performance degrading mechanisms for hadron storage rings and synchrotrons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sz="3600" dirty="0" smtClean="0"/>
              <a:t>Summary of novel methods to reduce accelerator impedance </a:t>
            </a:r>
            <a:endParaRPr lang="en-GB" sz="3600" dirty="0"/>
          </a:p>
          <a:p>
            <a:pPr marL="514350" indent="-514350" algn="l">
              <a:buFont typeface="+mj-lt"/>
              <a:buAutoNum type="arabicPeriod"/>
            </a:pPr>
            <a:r>
              <a:rPr lang="en-GB" sz="3600" dirty="0" smtClean="0"/>
              <a:t>Report on optimal RAMS characteristics for particle accelerators </a:t>
            </a:r>
          </a:p>
        </p:txBody>
      </p:sp>
    </p:spTree>
    <p:extLst>
      <p:ext uri="{BB962C8B-B14F-4D97-AF65-F5344CB8AC3E}">
        <p14:creationId xmlns:p14="http://schemas.microsoft.com/office/powerpoint/2010/main" val="816432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</a:t>
            </a:r>
            <a:r>
              <a:rPr lang="en-US" dirty="0" smtClean="0"/>
              <a:t>erformance limitations w.r.t. brightness, intensity, beam lifetime, beam loss or polarization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822" y="1877876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</a:t>
            </a:r>
            <a:r>
              <a:rPr lang="en-US" dirty="0" smtClean="0"/>
              <a:t>ingle bunch effects</a:t>
            </a:r>
            <a:endParaRPr lang="en-GB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	- space charge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single-bunch instabilities (TMCI,…)</a:t>
            </a:r>
          </a:p>
          <a:p>
            <a:r>
              <a:rPr lang="en-US" dirty="0"/>
              <a:t> </a:t>
            </a:r>
            <a:r>
              <a:rPr lang="en-US" dirty="0" smtClean="0"/>
              <a:t>multi bunch effects</a:t>
            </a:r>
          </a:p>
          <a:p>
            <a:pPr marL="0" indent="0">
              <a:buNone/>
            </a:pPr>
            <a:r>
              <a:rPr lang="en-US" dirty="0" smtClean="0"/>
              <a:t>	- longitudinal coupled-bunch instabilities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resistive wall instability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transverse coupled-bunch head-tail instabilities  </a:t>
            </a:r>
          </a:p>
          <a:p>
            <a:pPr marL="0" indent="0">
              <a:buNone/>
            </a:pPr>
            <a:r>
              <a:rPr lang="en-US" dirty="0" smtClean="0"/>
              <a:t>	- RF power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electron cloud</a:t>
            </a:r>
          </a:p>
          <a:p>
            <a:r>
              <a:rPr lang="en-US" dirty="0" smtClean="0"/>
              <a:t>polarization </a:t>
            </a:r>
            <a:r>
              <a:rPr lang="en-US" dirty="0" err="1" smtClean="0"/>
              <a:t>deagrdation</a:t>
            </a:r>
            <a:r>
              <a:rPr lang="en-US" dirty="0" smtClean="0"/>
              <a:t> </a:t>
            </a:r>
          </a:p>
          <a:p>
            <a:pPr marL="914400" lvl="2" indent="0">
              <a:buNone/>
            </a:pPr>
            <a:r>
              <a:rPr lang="en-US" dirty="0" smtClean="0"/>
              <a:t>- </a:t>
            </a:r>
            <a:r>
              <a:rPr lang="en-US" sz="2800" dirty="0" err="1" smtClean="0"/>
              <a:t>depolarisation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5951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eam stabilization 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feedback systems</a:t>
            </a:r>
            <a:endParaRPr lang="en-GB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	- bunch-by-bunch, wide-band </a:t>
            </a:r>
            <a:r>
              <a:rPr lang="en-US" dirty="0" err="1" smtClean="0"/>
              <a:t>intrabunch</a:t>
            </a:r>
            <a:r>
              <a:rPr lang="en-US" dirty="0" smtClean="0"/>
              <a:t>, narrow-band …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do we need a demonstration of the narrow-band feedback </a:t>
            </a:r>
          </a:p>
          <a:p>
            <a:r>
              <a:rPr lang="en-US" dirty="0"/>
              <a:t> </a:t>
            </a:r>
            <a:r>
              <a:rPr lang="en-US" dirty="0" smtClean="0"/>
              <a:t>Landau damping</a:t>
            </a:r>
          </a:p>
          <a:p>
            <a:pPr marL="0" indent="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octupoles</a:t>
            </a:r>
            <a:r>
              <a:rPr lang="en-US" dirty="0" smtClean="0"/>
              <a:t> – classical approach, most harmful?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electron lens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RF quadrupole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- 2</a:t>
            </a:r>
            <a:r>
              <a:rPr lang="en-US" baseline="30000" dirty="0" smtClean="0"/>
              <a:t>nd</a:t>
            </a:r>
            <a:r>
              <a:rPr lang="en-US" dirty="0" smtClean="0"/>
              <a:t> order chromaticity </a:t>
            </a:r>
          </a:p>
          <a:p>
            <a:r>
              <a:rPr lang="en-US" dirty="0"/>
              <a:t> </a:t>
            </a:r>
            <a:r>
              <a:rPr lang="en-US" dirty="0" smtClean="0"/>
              <a:t>polarization control</a:t>
            </a:r>
          </a:p>
          <a:p>
            <a:pPr marL="914400" lvl="2" indent="0">
              <a:buNone/>
            </a:pPr>
            <a:r>
              <a:rPr lang="en-US" dirty="0" smtClean="0"/>
              <a:t>- </a:t>
            </a:r>
            <a:r>
              <a:rPr lang="en-GB" sz="2800" dirty="0" smtClean="0"/>
              <a:t>control of stable spin direction, tune, orbit</a:t>
            </a:r>
          </a:p>
          <a:p>
            <a:pPr marL="914400" lvl="2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2348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eam improvement 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</a:t>
            </a:r>
            <a:r>
              <a:rPr lang="en-US" dirty="0" smtClean="0"/>
              <a:t>eam cooling</a:t>
            </a:r>
            <a:endParaRPr lang="en-GB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	- 6D stochastic cooling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classical electron cooling</a:t>
            </a:r>
          </a:p>
          <a:p>
            <a:pPr marL="0" indent="0">
              <a:buNone/>
            </a:pPr>
            <a:r>
              <a:rPr lang="en-US" dirty="0" smtClean="0"/>
              <a:t>	- coherent electron cooling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- laser cooling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synchrotron radiation damping</a:t>
            </a:r>
          </a:p>
          <a:p>
            <a:r>
              <a:rPr lang="en-US" dirty="0"/>
              <a:t> </a:t>
            </a:r>
            <a:r>
              <a:rPr lang="en-US" dirty="0" smtClean="0"/>
              <a:t>painting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sz="2800" dirty="0" smtClean="0"/>
              <a:t>- self-consistent distribution</a:t>
            </a:r>
          </a:p>
          <a:p>
            <a:pPr marL="457200" lvl="1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 halo control</a:t>
            </a:r>
          </a:p>
        </p:txBody>
      </p:sp>
    </p:spTree>
    <p:extLst>
      <p:ext uri="{BB962C8B-B14F-4D97-AF65-F5344CB8AC3E}">
        <p14:creationId xmlns:p14="http://schemas.microsoft.com/office/powerpoint/2010/main" val="3329313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61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ARIES APEC goals</vt:lpstr>
      <vt:lpstr>performance limitations w.r.t. brightness, intensity, beam lifetime, beam loss or polarization </vt:lpstr>
      <vt:lpstr>beam stabilization methods</vt:lpstr>
      <vt:lpstr>beam improvement methods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ARIES APEC goals</dc:title>
  <dc:creator>Frank Zimmermann</dc:creator>
  <cp:lastModifiedBy>Frank Zimmermann</cp:lastModifiedBy>
  <cp:revision>5</cp:revision>
  <dcterms:created xsi:type="dcterms:W3CDTF">2018-12-11T15:46:19Z</dcterms:created>
  <dcterms:modified xsi:type="dcterms:W3CDTF">2018-12-11T16:00:21Z</dcterms:modified>
</cp:coreProperties>
</file>