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7"/>
  </p:notesMasterIdLst>
  <p:sldIdLst>
    <p:sldId id="256" r:id="rId2"/>
    <p:sldId id="267" r:id="rId3"/>
    <p:sldId id="257" r:id="rId4"/>
    <p:sldId id="268" r:id="rId5"/>
    <p:sldId id="271" r:id="rId6"/>
    <p:sldId id="258" r:id="rId7"/>
    <p:sldId id="264" r:id="rId8"/>
    <p:sldId id="260" r:id="rId9"/>
    <p:sldId id="269" r:id="rId10"/>
    <p:sldId id="259" r:id="rId11"/>
    <p:sldId id="263" r:id="rId12"/>
    <p:sldId id="261" r:id="rId13"/>
    <p:sldId id="270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hesis\pythonScript_thesis\projet_IPHI\train25k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hesis\pythonScript_thesis\projet_IPHI\modelCom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hesis\pythonScript_thesis\projet_IPHI\SLSNetRFQOut_RFQTrans_25k2\predictions150000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Absolute</a:t>
            </a:r>
            <a:r>
              <a:rPr lang="en-US" sz="2000" baseline="0"/>
              <a:t> error of the predictions vs. the prediction</a:t>
            </a:r>
          </a:p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&amp;</a:t>
            </a:r>
          </a:p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RFQ transmission spectrum of the training data</a:t>
            </a:r>
            <a:endParaRPr lang="en-US" sz="20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Predicted transmission</c:v>
          </c:tx>
          <c:spPr>
            <a:ln w="19050">
              <a:noFill/>
            </a:ln>
          </c:spPr>
          <c:marker>
            <c:symbol val="plus"/>
            <c:size val="5"/>
            <c:spPr>
              <a:ln w="12700"/>
            </c:spPr>
          </c:marker>
          <c:xVal>
            <c:numRef>
              <c:f>Feuil2!$D$1:$D$25000</c:f>
              <c:numCache>
                <c:formatCode>General</c:formatCode>
                <c:ptCount val="25000"/>
                <c:pt idx="0">
                  <c:v>0.30011960864067</c:v>
                </c:pt>
                <c:pt idx="1">
                  <c:v>0.29864478111267001</c:v>
                </c:pt>
                <c:pt idx="2">
                  <c:v>0.29987901449203402</c:v>
                </c:pt>
                <c:pt idx="3">
                  <c:v>0.29617765545844998</c:v>
                </c:pt>
                <c:pt idx="4">
                  <c:v>0.32773900032043402</c:v>
                </c:pt>
                <c:pt idx="5">
                  <c:v>0.33490031957626298</c:v>
                </c:pt>
                <c:pt idx="6">
                  <c:v>0.298886448144912</c:v>
                </c:pt>
                <c:pt idx="7">
                  <c:v>0.28082305192947299</c:v>
                </c:pt>
                <c:pt idx="8">
                  <c:v>0.29878148436546298</c:v>
                </c:pt>
                <c:pt idx="9">
                  <c:v>0.29794543981552102</c:v>
                </c:pt>
                <c:pt idx="10">
                  <c:v>0.30165323615074102</c:v>
                </c:pt>
                <c:pt idx="11">
                  <c:v>0.29477524757385198</c:v>
                </c:pt>
                <c:pt idx="12">
                  <c:v>0.29298877716064398</c:v>
                </c:pt>
                <c:pt idx="13">
                  <c:v>0.29683595895767201</c:v>
                </c:pt>
                <c:pt idx="14">
                  <c:v>0.29738241434097201</c:v>
                </c:pt>
                <c:pt idx="15">
                  <c:v>0.29238462448120101</c:v>
                </c:pt>
                <c:pt idx="16">
                  <c:v>0.29949426651000899</c:v>
                </c:pt>
                <c:pt idx="17">
                  <c:v>0.35979989171028098</c:v>
                </c:pt>
                <c:pt idx="18">
                  <c:v>0.33363047242164601</c:v>
                </c:pt>
                <c:pt idx="19">
                  <c:v>0.31235000491142201</c:v>
                </c:pt>
                <c:pt idx="20">
                  <c:v>0.354156464338302</c:v>
                </c:pt>
                <c:pt idx="21">
                  <c:v>0.299925327301025</c:v>
                </c:pt>
                <c:pt idx="22">
                  <c:v>0.35417005419731101</c:v>
                </c:pt>
                <c:pt idx="23">
                  <c:v>0.28654175996780301</c:v>
                </c:pt>
                <c:pt idx="24">
                  <c:v>0.28342068195343001</c:v>
                </c:pt>
                <c:pt idx="25">
                  <c:v>0.33940038084983798</c:v>
                </c:pt>
                <c:pt idx="26">
                  <c:v>0.32547065615653897</c:v>
                </c:pt>
                <c:pt idx="27">
                  <c:v>0.30143398046493503</c:v>
                </c:pt>
                <c:pt idx="28">
                  <c:v>0.32120516896247803</c:v>
                </c:pt>
                <c:pt idx="29">
                  <c:v>0.307248145341873</c:v>
                </c:pt>
                <c:pt idx="30">
                  <c:v>0.30334791541099498</c:v>
                </c:pt>
                <c:pt idx="31">
                  <c:v>0.29036465287208502</c:v>
                </c:pt>
                <c:pt idx="32">
                  <c:v>0.286346435546875</c:v>
                </c:pt>
                <c:pt idx="33">
                  <c:v>0.30855050683021501</c:v>
                </c:pt>
                <c:pt idx="34">
                  <c:v>0.29316255450248702</c:v>
                </c:pt>
                <c:pt idx="35">
                  <c:v>0.32885068655013999</c:v>
                </c:pt>
                <c:pt idx="36">
                  <c:v>0.31749579310417098</c:v>
                </c:pt>
                <c:pt idx="37">
                  <c:v>0.30458566546440102</c:v>
                </c:pt>
                <c:pt idx="38">
                  <c:v>0.30602216720580999</c:v>
                </c:pt>
                <c:pt idx="39">
                  <c:v>0.36170154809951699</c:v>
                </c:pt>
                <c:pt idx="40">
                  <c:v>0.30118182301521301</c:v>
                </c:pt>
                <c:pt idx="41">
                  <c:v>0.30288520455360401</c:v>
                </c:pt>
                <c:pt idx="42">
                  <c:v>0.34423315525054898</c:v>
                </c:pt>
                <c:pt idx="43">
                  <c:v>0.29849737882614102</c:v>
                </c:pt>
                <c:pt idx="44">
                  <c:v>0.33268126845359802</c:v>
                </c:pt>
                <c:pt idx="45">
                  <c:v>0.30051797628402699</c:v>
                </c:pt>
                <c:pt idx="46">
                  <c:v>0.29570639133453303</c:v>
                </c:pt>
                <c:pt idx="47">
                  <c:v>0.32098984718322698</c:v>
                </c:pt>
                <c:pt idx="48">
                  <c:v>0.327113807201385</c:v>
                </c:pt>
                <c:pt idx="49">
                  <c:v>0.34375345706939597</c:v>
                </c:pt>
                <c:pt idx="50">
                  <c:v>0.29851698875427202</c:v>
                </c:pt>
                <c:pt idx="51">
                  <c:v>0.29986545443534801</c:v>
                </c:pt>
                <c:pt idx="52">
                  <c:v>0.33111104369163502</c:v>
                </c:pt>
                <c:pt idx="53">
                  <c:v>0.31708583235740601</c:v>
                </c:pt>
                <c:pt idx="54">
                  <c:v>0.29776856303214999</c:v>
                </c:pt>
                <c:pt idx="55">
                  <c:v>0.30398070812225297</c:v>
                </c:pt>
                <c:pt idx="56">
                  <c:v>0.34089756011962802</c:v>
                </c:pt>
                <c:pt idx="57">
                  <c:v>0.324431091547012</c:v>
                </c:pt>
                <c:pt idx="58">
                  <c:v>0.330954730510711</c:v>
                </c:pt>
                <c:pt idx="59">
                  <c:v>0.29373699426651001</c:v>
                </c:pt>
                <c:pt idx="60">
                  <c:v>0.351975888013839</c:v>
                </c:pt>
                <c:pt idx="61">
                  <c:v>0.28748971223831099</c:v>
                </c:pt>
                <c:pt idx="62">
                  <c:v>0.28592953085899298</c:v>
                </c:pt>
                <c:pt idx="63">
                  <c:v>0.312397330999374</c:v>
                </c:pt>
                <c:pt idx="64">
                  <c:v>0.30216187238693198</c:v>
                </c:pt>
                <c:pt idx="65">
                  <c:v>0.30194073915481501</c:v>
                </c:pt>
                <c:pt idx="66">
                  <c:v>0.30450788140296903</c:v>
                </c:pt>
                <c:pt idx="67">
                  <c:v>0.36759474873542702</c:v>
                </c:pt>
                <c:pt idx="68">
                  <c:v>0.29515951871871898</c:v>
                </c:pt>
                <c:pt idx="69">
                  <c:v>0.349597007036209</c:v>
                </c:pt>
                <c:pt idx="70">
                  <c:v>0.28870299458503701</c:v>
                </c:pt>
                <c:pt idx="71">
                  <c:v>0.29736551642417902</c:v>
                </c:pt>
                <c:pt idx="72">
                  <c:v>0.35232624411582902</c:v>
                </c:pt>
                <c:pt idx="73">
                  <c:v>0.29472330212593001</c:v>
                </c:pt>
                <c:pt idx="74">
                  <c:v>0.32074335217475802</c:v>
                </c:pt>
                <c:pt idx="75">
                  <c:v>0.32565015554428101</c:v>
                </c:pt>
                <c:pt idx="76">
                  <c:v>0.295847207307815</c:v>
                </c:pt>
                <c:pt idx="77">
                  <c:v>0.30423003435134799</c:v>
                </c:pt>
                <c:pt idx="78">
                  <c:v>0.31019204854965199</c:v>
                </c:pt>
                <c:pt idx="79">
                  <c:v>0.29680657386779702</c:v>
                </c:pt>
                <c:pt idx="80">
                  <c:v>0.348346978425979</c:v>
                </c:pt>
                <c:pt idx="81">
                  <c:v>0.30745059251785201</c:v>
                </c:pt>
                <c:pt idx="82">
                  <c:v>0.288740575313568</c:v>
                </c:pt>
                <c:pt idx="83">
                  <c:v>0.30364868044853199</c:v>
                </c:pt>
                <c:pt idx="84">
                  <c:v>0.27991232275962802</c:v>
                </c:pt>
                <c:pt idx="85">
                  <c:v>0.34872946143150302</c:v>
                </c:pt>
                <c:pt idx="86">
                  <c:v>0.32653579115867598</c:v>
                </c:pt>
                <c:pt idx="87">
                  <c:v>0.36035397648811301</c:v>
                </c:pt>
                <c:pt idx="88">
                  <c:v>0.30274993181228599</c:v>
                </c:pt>
                <c:pt idx="89">
                  <c:v>0.31679010391235302</c:v>
                </c:pt>
                <c:pt idx="90">
                  <c:v>0.29643717408180198</c:v>
                </c:pt>
                <c:pt idx="91">
                  <c:v>0.339612156152725</c:v>
                </c:pt>
                <c:pt idx="92">
                  <c:v>0.33136656880378701</c:v>
                </c:pt>
                <c:pt idx="93">
                  <c:v>0.37025475502014099</c:v>
                </c:pt>
                <c:pt idx="94">
                  <c:v>0.31847891211509699</c:v>
                </c:pt>
                <c:pt idx="95">
                  <c:v>0.29631790518760598</c:v>
                </c:pt>
                <c:pt idx="96">
                  <c:v>0.32891657948493902</c:v>
                </c:pt>
                <c:pt idx="97">
                  <c:v>0.29084652662277199</c:v>
                </c:pt>
                <c:pt idx="98">
                  <c:v>0.34009271860122597</c:v>
                </c:pt>
                <c:pt idx="99">
                  <c:v>0.31897839903831399</c:v>
                </c:pt>
                <c:pt idx="100">
                  <c:v>0.311940997838973</c:v>
                </c:pt>
                <c:pt idx="101">
                  <c:v>0.34191703796386702</c:v>
                </c:pt>
                <c:pt idx="102">
                  <c:v>0.35371991991996699</c:v>
                </c:pt>
                <c:pt idx="103">
                  <c:v>0.28881540894508301</c:v>
                </c:pt>
                <c:pt idx="104">
                  <c:v>0.34616720676422102</c:v>
                </c:pt>
                <c:pt idx="105">
                  <c:v>0.30423712730407698</c:v>
                </c:pt>
                <c:pt idx="106">
                  <c:v>0.29361161589622398</c:v>
                </c:pt>
                <c:pt idx="107">
                  <c:v>0.36097702383995001</c:v>
                </c:pt>
                <c:pt idx="108">
                  <c:v>0.318957239389419</c:v>
                </c:pt>
                <c:pt idx="109">
                  <c:v>0.29929742217063898</c:v>
                </c:pt>
                <c:pt idx="110">
                  <c:v>0.29434382915496798</c:v>
                </c:pt>
                <c:pt idx="111">
                  <c:v>0.35553827881812999</c:v>
                </c:pt>
                <c:pt idx="112">
                  <c:v>0.35883477330207803</c:v>
                </c:pt>
                <c:pt idx="113">
                  <c:v>0.33473601937294001</c:v>
                </c:pt>
                <c:pt idx="114">
                  <c:v>0.28788694739341703</c:v>
                </c:pt>
                <c:pt idx="115">
                  <c:v>0.310545414686203</c:v>
                </c:pt>
                <c:pt idx="116">
                  <c:v>0.34843418002128601</c:v>
                </c:pt>
                <c:pt idx="117">
                  <c:v>0.36937856674194303</c:v>
                </c:pt>
                <c:pt idx="118">
                  <c:v>0.29202502965927102</c:v>
                </c:pt>
                <c:pt idx="119">
                  <c:v>0.34044072031974698</c:v>
                </c:pt>
                <c:pt idx="120">
                  <c:v>0.34188660979270902</c:v>
                </c:pt>
                <c:pt idx="121">
                  <c:v>0.30577570199966397</c:v>
                </c:pt>
                <c:pt idx="122">
                  <c:v>0.305383890867233</c:v>
                </c:pt>
                <c:pt idx="123">
                  <c:v>0.364536643028259</c:v>
                </c:pt>
                <c:pt idx="124">
                  <c:v>0.30926960706710799</c:v>
                </c:pt>
                <c:pt idx="125">
                  <c:v>0.326367527246475</c:v>
                </c:pt>
                <c:pt idx="126">
                  <c:v>0.29243156313896101</c:v>
                </c:pt>
                <c:pt idx="127">
                  <c:v>0.33603549003601002</c:v>
                </c:pt>
                <c:pt idx="128">
                  <c:v>0.30481857061386097</c:v>
                </c:pt>
                <c:pt idx="129">
                  <c:v>0.30482462048530501</c:v>
                </c:pt>
                <c:pt idx="130">
                  <c:v>0.31719899177551197</c:v>
                </c:pt>
                <c:pt idx="131">
                  <c:v>0.30454972386360102</c:v>
                </c:pt>
                <c:pt idx="132">
                  <c:v>0.34879967570304798</c:v>
                </c:pt>
                <c:pt idx="133">
                  <c:v>0.295974642038345</c:v>
                </c:pt>
                <c:pt idx="134">
                  <c:v>0.31050819158553999</c:v>
                </c:pt>
                <c:pt idx="135">
                  <c:v>0.31124910712242099</c:v>
                </c:pt>
                <c:pt idx="136">
                  <c:v>0.30761817097663802</c:v>
                </c:pt>
                <c:pt idx="137">
                  <c:v>0.36284241080284102</c:v>
                </c:pt>
                <c:pt idx="138">
                  <c:v>0.29744839668273898</c:v>
                </c:pt>
                <c:pt idx="139">
                  <c:v>0.36259081959724399</c:v>
                </c:pt>
                <c:pt idx="140">
                  <c:v>0.30233746767044001</c:v>
                </c:pt>
                <c:pt idx="141">
                  <c:v>0.312020003795623</c:v>
                </c:pt>
                <c:pt idx="142">
                  <c:v>0.28223687410354598</c:v>
                </c:pt>
                <c:pt idx="143">
                  <c:v>0.29454502463340698</c:v>
                </c:pt>
                <c:pt idx="144">
                  <c:v>0.30960735678672702</c:v>
                </c:pt>
                <c:pt idx="145">
                  <c:v>0.36278146505355802</c:v>
                </c:pt>
                <c:pt idx="146">
                  <c:v>0.28463098406791598</c:v>
                </c:pt>
                <c:pt idx="147">
                  <c:v>0.28717133402824402</c:v>
                </c:pt>
                <c:pt idx="148">
                  <c:v>0.34266880154609602</c:v>
                </c:pt>
                <c:pt idx="149">
                  <c:v>0.304296404123306</c:v>
                </c:pt>
                <c:pt idx="150">
                  <c:v>0.30932304263114901</c:v>
                </c:pt>
                <c:pt idx="151">
                  <c:v>0.26433131098747198</c:v>
                </c:pt>
                <c:pt idx="152">
                  <c:v>0.30649405717849698</c:v>
                </c:pt>
                <c:pt idx="153">
                  <c:v>0.31034794449806202</c:v>
                </c:pt>
                <c:pt idx="154">
                  <c:v>0.32299062609672502</c:v>
                </c:pt>
                <c:pt idx="155">
                  <c:v>0.36064967513084401</c:v>
                </c:pt>
                <c:pt idx="156">
                  <c:v>0.28460586071014399</c:v>
                </c:pt>
                <c:pt idx="157">
                  <c:v>0.30181697010993902</c:v>
                </c:pt>
                <c:pt idx="158">
                  <c:v>0.31835079193115201</c:v>
                </c:pt>
                <c:pt idx="159">
                  <c:v>0.35041370987892101</c:v>
                </c:pt>
                <c:pt idx="160">
                  <c:v>0.34205508232116599</c:v>
                </c:pt>
                <c:pt idx="161">
                  <c:v>0.31334018707275302</c:v>
                </c:pt>
                <c:pt idx="162">
                  <c:v>0.31099531054496699</c:v>
                </c:pt>
                <c:pt idx="163">
                  <c:v>0.31100216507911599</c:v>
                </c:pt>
                <c:pt idx="164">
                  <c:v>0.28684559464454601</c:v>
                </c:pt>
                <c:pt idx="165">
                  <c:v>0.31610578298568698</c:v>
                </c:pt>
                <c:pt idx="166">
                  <c:v>0.29454398155212402</c:v>
                </c:pt>
                <c:pt idx="167">
                  <c:v>0.35223278403282099</c:v>
                </c:pt>
                <c:pt idx="168">
                  <c:v>0.31210809946060097</c:v>
                </c:pt>
                <c:pt idx="169">
                  <c:v>0.34006354212760898</c:v>
                </c:pt>
                <c:pt idx="170">
                  <c:v>0.32394328713416998</c:v>
                </c:pt>
                <c:pt idx="171">
                  <c:v>0.29605555534362699</c:v>
                </c:pt>
                <c:pt idx="172">
                  <c:v>0.294681876897811</c:v>
                </c:pt>
                <c:pt idx="173">
                  <c:v>0.30751249194145203</c:v>
                </c:pt>
                <c:pt idx="174">
                  <c:v>0.33484178781509299</c:v>
                </c:pt>
                <c:pt idx="175">
                  <c:v>0.36028870940208402</c:v>
                </c:pt>
                <c:pt idx="176">
                  <c:v>0.305768221616744</c:v>
                </c:pt>
                <c:pt idx="177">
                  <c:v>0.29140481352806002</c:v>
                </c:pt>
                <c:pt idx="178">
                  <c:v>0.35324299335479697</c:v>
                </c:pt>
                <c:pt idx="179">
                  <c:v>0.34133604168891901</c:v>
                </c:pt>
                <c:pt idx="180">
                  <c:v>0.306452006101608</c:v>
                </c:pt>
                <c:pt idx="181">
                  <c:v>0.34788420796394298</c:v>
                </c:pt>
                <c:pt idx="182">
                  <c:v>0.315809816122055</c:v>
                </c:pt>
                <c:pt idx="183">
                  <c:v>0.30101928114891002</c:v>
                </c:pt>
                <c:pt idx="184">
                  <c:v>0.29753971099853499</c:v>
                </c:pt>
                <c:pt idx="185">
                  <c:v>0.31742462515830899</c:v>
                </c:pt>
                <c:pt idx="186">
                  <c:v>0.28560051321983299</c:v>
                </c:pt>
                <c:pt idx="187">
                  <c:v>0.34574389457702598</c:v>
                </c:pt>
                <c:pt idx="188">
                  <c:v>0.27912834286689697</c:v>
                </c:pt>
                <c:pt idx="189">
                  <c:v>0.31530594825744601</c:v>
                </c:pt>
                <c:pt idx="190">
                  <c:v>0.34524276852607699</c:v>
                </c:pt>
                <c:pt idx="191">
                  <c:v>0.34604412317276001</c:v>
                </c:pt>
                <c:pt idx="192">
                  <c:v>0.28243410587310702</c:v>
                </c:pt>
                <c:pt idx="193">
                  <c:v>0.30550423264503401</c:v>
                </c:pt>
                <c:pt idx="194">
                  <c:v>0.32074415683746299</c:v>
                </c:pt>
                <c:pt idx="195">
                  <c:v>0.297721236944198</c:v>
                </c:pt>
                <c:pt idx="196">
                  <c:v>0.36032769083976701</c:v>
                </c:pt>
                <c:pt idx="197">
                  <c:v>0.287833601236343</c:v>
                </c:pt>
                <c:pt idx="198">
                  <c:v>0.31922739744186401</c:v>
                </c:pt>
                <c:pt idx="199">
                  <c:v>0.28791531920433</c:v>
                </c:pt>
                <c:pt idx="200">
                  <c:v>0.30837929248809798</c:v>
                </c:pt>
                <c:pt idx="201">
                  <c:v>0.30320906639099099</c:v>
                </c:pt>
                <c:pt idx="202">
                  <c:v>0.334243685007095</c:v>
                </c:pt>
                <c:pt idx="203">
                  <c:v>0.30183047056198098</c:v>
                </c:pt>
                <c:pt idx="204">
                  <c:v>0.30718544125556901</c:v>
                </c:pt>
                <c:pt idx="205">
                  <c:v>0.276145130395889</c:v>
                </c:pt>
                <c:pt idx="206">
                  <c:v>0.30780252814292902</c:v>
                </c:pt>
                <c:pt idx="207">
                  <c:v>0.30053123831748901</c:v>
                </c:pt>
                <c:pt idx="208">
                  <c:v>0.31122153997421198</c:v>
                </c:pt>
                <c:pt idx="209">
                  <c:v>0.31096538901329002</c:v>
                </c:pt>
                <c:pt idx="210">
                  <c:v>0.315877765417098</c:v>
                </c:pt>
                <c:pt idx="211">
                  <c:v>0.32470804452896102</c:v>
                </c:pt>
                <c:pt idx="212">
                  <c:v>0.31234547495841902</c:v>
                </c:pt>
                <c:pt idx="213">
                  <c:v>0.33522284030914301</c:v>
                </c:pt>
                <c:pt idx="214">
                  <c:v>0.298554867506027</c:v>
                </c:pt>
                <c:pt idx="215">
                  <c:v>0.284342110157012</c:v>
                </c:pt>
                <c:pt idx="216">
                  <c:v>0.35600718855857799</c:v>
                </c:pt>
                <c:pt idx="217">
                  <c:v>0.31840389966964699</c:v>
                </c:pt>
                <c:pt idx="218">
                  <c:v>0.32041254639625499</c:v>
                </c:pt>
                <c:pt idx="219">
                  <c:v>0.33952629566192599</c:v>
                </c:pt>
                <c:pt idx="220">
                  <c:v>0.33335265517234802</c:v>
                </c:pt>
                <c:pt idx="221">
                  <c:v>0.32026609778404203</c:v>
                </c:pt>
                <c:pt idx="222">
                  <c:v>0.29234749078750599</c:v>
                </c:pt>
                <c:pt idx="223">
                  <c:v>0.34402146935462902</c:v>
                </c:pt>
                <c:pt idx="224">
                  <c:v>0.31332433223724299</c:v>
                </c:pt>
                <c:pt idx="225">
                  <c:v>0.32976862788200301</c:v>
                </c:pt>
                <c:pt idx="226">
                  <c:v>0.33903327584266602</c:v>
                </c:pt>
                <c:pt idx="227">
                  <c:v>0.30736500024795499</c:v>
                </c:pt>
                <c:pt idx="228">
                  <c:v>0.28351897001266402</c:v>
                </c:pt>
                <c:pt idx="229">
                  <c:v>0.295827746391296</c:v>
                </c:pt>
                <c:pt idx="230">
                  <c:v>0.30803734064102101</c:v>
                </c:pt>
                <c:pt idx="231">
                  <c:v>0.30782648921012801</c:v>
                </c:pt>
                <c:pt idx="232">
                  <c:v>0.34848371148109403</c:v>
                </c:pt>
                <c:pt idx="233">
                  <c:v>0.33292579650878901</c:v>
                </c:pt>
                <c:pt idx="234">
                  <c:v>0.31569099426269498</c:v>
                </c:pt>
                <c:pt idx="235">
                  <c:v>0.32296836376190102</c:v>
                </c:pt>
                <c:pt idx="236">
                  <c:v>0.314238101243972</c:v>
                </c:pt>
                <c:pt idx="237">
                  <c:v>0.33017066121101302</c:v>
                </c:pt>
                <c:pt idx="238">
                  <c:v>0.33495524525642301</c:v>
                </c:pt>
                <c:pt idx="239">
                  <c:v>0.29934212565422003</c:v>
                </c:pt>
                <c:pt idx="240">
                  <c:v>0.33999049663543701</c:v>
                </c:pt>
                <c:pt idx="241">
                  <c:v>0.32570856809616</c:v>
                </c:pt>
                <c:pt idx="242">
                  <c:v>0.30220434069633401</c:v>
                </c:pt>
                <c:pt idx="243">
                  <c:v>0.28864312171936002</c:v>
                </c:pt>
                <c:pt idx="244">
                  <c:v>0.27039223909378002</c:v>
                </c:pt>
                <c:pt idx="245">
                  <c:v>0.31001362204551602</c:v>
                </c:pt>
                <c:pt idx="246">
                  <c:v>0.31095159053802401</c:v>
                </c:pt>
                <c:pt idx="247">
                  <c:v>0.30405595898628202</c:v>
                </c:pt>
                <c:pt idx="248">
                  <c:v>0.31030920147895802</c:v>
                </c:pt>
                <c:pt idx="249">
                  <c:v>0.32460233569145203</c:v>
                </c:pt>
                <c:pt idx="250">
                  <c:v>0.29799735546111999</c:v>
                </c:pt>
                <c:pt idx="251">
                  <c:v>0.30308291316032399</c:v>
                </c:pt>
                <c:pt idx="252">
                  <c:v>0.31863644719123801</c:v>
                </c:pt>
                <c:pt idx="253">
                  <c:v>0.31131055951118403</c:v>
                </c:pt>
                <c:pt idx="254">
                  <c:v>0.32007136940956099</c:v>
                </c:pt>
                <c:pt idx="255">
                  <c:v>0.31091260910034102</c:v>
                </c:pt>
                <c:pt idx="256">
                  <c:v>0.28757044672965998</c:v>
                </c:pt>
                <c:pt idx="257">
                  <c:v>0.310111433267593</c:v>
                </c:pt>
                <c:pt idx="258">
                  <c:v>0.30869254469871499</c:v>
                </c:pt>
                <c:pt idx="259">
                  <c:v>0.33886373043060303</c:v>
                </c:pt>
                <c:pt idx="260">
                  <c:v>0.29711961746215798</c:v>
                </c:pt>
                <c:pt idx="261">
                  <c:v>0.294501662254333</c:v>
                </c:pt>
                <c:pt idx="262">
                  <c:v>0.337539732456207</c:v>
                </c:pt>
                <c:pt idx="263">
                  <c:v>0.32252582907676602</c:v>
                </c:pt>
                <c:pt idx="264">
                  <c:v>0.33163848519325201</c:v>
                </c:pt>
                <c:pt idx="265">
                  <c:v>0.31526017189025801</c:v>
                </c:pt>
                <c:pt idx="266">
                  <c:v>0.33399993181228599</c:v>
                </c:pt>
                <c:pt idx="267">
                  <c:v>0.321168273687362</c:v>
                </c:pt>
                <c:pt idx="268">
                  <c:v>0.30640420317649802</c:v>
                </c:pt>
                <c:pt idx="269">
                  <c:v>0.29250326752662598</c:v>
                </c:pt>
                <c:pt idx="270">
                  <c:v>0.33071392774581898</c:v>
                </c:pt>
                <c:pt idx="271">
                  <c:v>0.28638574481010398</c:v>
                </c:pt>
                <c:pt idx="272">
                  <c:v>0.28702962398528997</c:v>
                </c:pt>
                <c:pt idx="273">
                  <c:v>0.29599323868751498</c:v>
                </c:pt>
                <c:pt idx="274">
                  <c:v>0.316406190395355</c:v>
                </c:pt>
                <c:pt idx="275">
                  <c:v>0.30995395779609602</c:v>
                </c:pt>
                <c:pt idx="276">
                  <c:v>0.33825385570526101</c:v>
                </c:pt>
                <c:pt idx="277">
                  <c:v>0.30762365460395802</c:v>
                </c:pt>
                <c:pt idx="278">
                  <c:v>0.296193867921829</c:v>
                </c:pt>
                <c:pt idx="279">
                  <c:v>0.30477130413055398</c:v>
                </c:pt>
                <c:pt idx="280">
                  <c:v>0.326503425836563</c:v>
                </c:pt>
                <c:pt idx="281">
                  <c:v>0.29426351189613298</c:v>
                </c:pt>
                <c:pt idx="282">
                  <c:v>0.34833022952079701</c:v>
                </c:pt>
                <c:pt idx="283">
                  <c:v>0.33741679787635798</c:v>
                </c:pt>
                <c:pt idx="284">
                  <c:v>0.31345406174659701</c:v>
                </c:pt>
                <c:pt idx="285">
                  <c:v>0.30851441621780301</c:v>
                </c:pt>
                <c:pt idx="286">
                  <c:v>0.30480754375457703</c:v>
                </c:pt>
                <c:pt idx="287">
                  <c:v>0.32980090379714899</c:v>
                </c:pt>
                <c:pt idx="288">
                  <c:v>0.33083245158195401</c:v>
                </c:pt>
                <c:pt idx="289">
                  <c:v>0.30485686659812899</c:v>
                </c:pt>
                <c:pt idx="290">
                  <c:v>0.32056945562362599</c:v>
                </c:pt>
                <c:pt idx="291">
                  <c:v>0.35079160332679699</c:v>
                </c:pt>
                <c:pt idx="292">
                  <c:v>0.27543747425079301</c:v>
                </c:pt>
                <c:pt idx="293">
                  <c:v>0.28604084253311102</c:v>
                </c:pt>
                <c:pt idx="294">
                  <c:v>0.31130024790763799</c:v>
                </c:pt>
                <c:pt idx="295">
                  <c:v>0.31271654367446799</c:v>
                </c:pt>
                <c:pt idx="296">
                  <c:v>0.28169497847557001</c:v>
                </c:pt>
                <c:pt idx="297">
                  <c:v>0.30973425507545399</c:v>
                </c:pt>
                <c:pt idx="298">
                  <c:v>0.28916564583778298</c:v>
                </c:pt>
                <c:pt idx="299">
                  <c:v>0.29465368390083302</c:v>
                </c:pt>
                <c:pt idx="300">
                  <c:v>0.332563996315002</c:v>
                </c:pt>
                <c:pt idx="301">
                  <c:v>0.31649208068847601</c:v>
                </c:pt>
                <c:pt idx="302">
                  <c:v>0.31646576523780801</c:v>
                </c:pt>
                <c:pt idx="303">
                  <c:v>0.27583688497543302</c:v>
                </c:pt>
                <c:pt idx="304">
                  <c:v>0.33982884883880599</c:v>
                </c:pt>
                <c:pt idx="305">
                  <c:v>0.284211695194244</c:v>
                </c:pt>
                <c:pt idx="306">
                  <c:v>0.29297795891761702</c:v>
                </c:pt>
                <c:pt idx="307">
                  <c:v>0.28153067827224698</c:v>
                </c:pt>
                <c:pt idx="308">
                  <c:v>0.28865388035774198</c:v>
                </c:pt>
                <c:pt idx="309">
                  <c:v>0.35509467124938898</c:v>
                </c:pt>
                <c:pt idx="310">
                  <c:v>0.31340017914772</c:v>
                </c:pt>
                <c:pt idx="311">
                  <c:v>0.332034051418304</c:v>
                </c:pt>
                <c:pt idx="312">
                  <c:v>0.32230755686759899</c:v>
                </c:pt>
                <c:pt idx="313">
                  <c:v>0.36197030544281</c:v>
                </c:pt>
                <c:pt idx="314">
                  <c:v>0.31842860579490601</c:v>
                </c:pt>
                <c:pt idx="315">
                  <c:v>0.35038515925407399</c:v>
                </c:pt>
                <c:pt idx="316">
                  <c:v>0.32092458009719799</c:v>
                </c:pt>
                <c:pt idx="317">
                  <c:v>0.303340643644332</c:v>
                </c:pt>
                <c:pt idx="318">
                  <c:v>0.35520276427268899</c:v>
                </c:pt>
                <c:pt idx="319">
                  <c:v>0.31234791874885498</c:v>
                </c:pt>
                <c:pt idx="320">
                  <c:v>0.28485819697379999</c:v>
                </c:pt>
                <c:pt idx="321">
                  <c:v>0.34735843539237898</c:v>
                </c:pt>
                <c:pt idx="322">
                  <c:v>0.34120085835456798</c:v>
                </c:pt>
                <c:pt idx="323">
                  <c:v>0.30038294196128801</c:v>
                </c:pt>
                <c:pt idx="324">
                  <c:v>0.32522380352020203</c:v>
                </c:pt>
                <c:pt idx="325">
                  <c:v>0.33254614472389199</c:v>
                </c:pt>
                <c:pt idx="326">
                  <c:v>0.31833741068839999</c:v>
                </c:pt>
                <c:pt idx="327">
                  <c:v>0.274812251329421</c:v>
                </c:pt>
                <c:pt idx="328">
                  <c:v>0.30328330397605802</c:v>
                </c:pt>
                <c:pt idx="329">
                  <c:v>0.32930114865303001</c:v>
                </c:pt>
                <c:pt idx="330">
                  <c:v>0.310126602649688</c:v>
                </c:pt>
                <c:pt idx="331">
                  <c:v>0.28874838352203303</c:v>
                </c:pt>
                <c:pt idx="332">
                  <c:v>0.27453327178955</c:v>
                </c:pt>
                <c:pt idx="333">
                  <c:v>0.29118832945823597</c:v>
                </c:pt>
                <c:pt idx="334">
                  <c:v>0.28694477677345198</c:v>
                </c:pt>
                <c:pt idx="335">
                  <c:v>0.334281235933303</c:v>
                </c:pt>
                <c:pt idx="336">
                  <c:v>0.31316086649894698</c:v>
                </c:pt>
                <c:pt idx="337">
                  <c:v>0.27598506212234403</c:v>
                </c:pt>
                <c:pt idx="338">
                  <c:v>0.28661957383155801</c:v>
                </c:pt>
                <c:pt idx="339">
                  <c:v>0.31059119105339</c:v>
                </c:pt>
                <c:pt idx="340">
                  <c:v>0.33793890476226801</c:v>
                </c:pt>
                <c:pt idx="341">
                  <c:v>0.31498345732688898</c:v>
                </c:pt>
                <c:pt idx="342">
                  <c:v>0.31012830138206399</c:v>
                </c:pt>
                <c:pt idx="343">
                  <c:v>0.32488563656806901</c:v>
                </c:pt>
                <c:pt idx="344">
                  <c:v>0.35581114888191201</c:v>
                </c:pt>
                <c:pt idx="345">
                  <c:v>0.32538604736328097</c:v>
                </c:pt>
                <c:pt idx="346">
                  <c:v>0.30832836031913702</c:v>
                </c:pt>
                <c:pt idx="347">
                  <c:v>0.32854291796684199</c:v>
                </c:pt>
                <c:pt idx="348">
                  <c:v>0.32035848498344399</c:v>
                </c:pt>
                <c:pt idx="349">
                  <c:v>0.322504341602325</c:v>
                </c:pt>
                <c:pt idx="350">
                  <c:v>0.31845936179161</c:v>
                </c:pt>
                <c:pt idx="351">
                  <c:v>0.30041679739951999</c:v>
                </c:pt>
                <c:pt idx="352">
                  <c:v>0.30519291758537198</c:v>
                </c:pt>
                <c:pt idx="353">
                  <c:v>0.31176936626434298</c:v>
                </c:pt>
                <c:pt idx="354">
                  <c:v>0.28592026233673001</c:v>
                </c:pt>
                <c:pt idx="355">
                  <c:v>0.30990943312644897</c:v>
                </c:pt>
                <c:pt idx="356">
                  <c:v>0.35846605896949701</c:v>
                </c:pt>
                <c:pt idx="357">
                  <c:v>0.31441363692283603</c:v>
                </c:pt>
                <c:pt idx="358">
                  <c:v>0.30471614003181402</c:v>
                </c:pt>
                <c:pt idx="359">
                  <c:v>0.28198063373565602</c:v>
                </c:pt>
                <c:pt idx="360">
                  <c:v>0.34025233983993503</c:v>
                </c:pt>
                <c:pt idx="361">
                  <c:v>0.289889276027679</c:v>
                </c:pt>
                <c:pt idx="362">
                  <c:v>0.273135185241699</c:v>
                </c:pt>
                <c:pt idx="363">
                  <c:v>0.30820551514625499</c:v>
                </c:pt>
                <c:pt idx="364">
                  <c:v>0.33094576001167197</c:v>
                </c:pt>
                <c:pt idx="365">
                  <c:v>0.34741711616516102</c:v>
                </c:pt>
                <c:pt idx="366">
                  <c:v>0.27679291367530801</c:v>
                </c:pt>
                <c:pt idx="367">
                  <c:v>0.35530385375022799</c:v>
                </c:pt>
                <c:pt idx="368">
                  <c:v>0.30659434199333102</c:v>
                </c:pt>
                <c:pt idx="369">
                  <c:v>0.33579924702644298</c:v>
                </c:pt>
                <c:pt idx="370">
                  <c:v>0.32702901959419201</c:v>
                </c:pt>
                <c:pt idx="371">
                  <c:v>0.33518645167350702</c:v>
                </c:pt>
                <c:pt idx="372">
                  <c:v>0.31238022446632302</c:v>
                </c:pt>
                <c:pt idx="373">
                  <c:v>0.30364477634429898</c:v>
                </c:pt>
                <c:pt idx="374">
                  <c:v>0.31386283040046598</c:v>
                </c:pt>
                <c:pt idx="375">
                  <c:v>0.29585912823677002</c:v>
                </c:pt>
                <c:pt idx="376">
                  <c:v>0.31469324231147699</c:v>
                </c:pt>
                <c:pt idx="377">
                  <c:v>0.30909484624862599</c:v>
                </c:pt>
                <c:pt idx="378">
                  <c:v>0.31076988577842701</c:v>
                </c:pt>
                <c:pt idx="379">
                  <c:v>0.32418307662010099</c:v>
                </c:pt>
                <c:pt idx="380">
                  <c:v>0.304766565561294</c:v>
                </c:pt>
                <c:pt idx="381">
                  <c:v>0.29881224036216703</c:v>
                </c:pt>
                <c:pt idx="382">
                  <c:v>0.307160913944244</c:v>
                </c:pt>
                <c:pt idx="383">
                  <c:v>0.32544595003128002</c:v>
                </c:pt>
                <c:pt idx="384">
                  <c:v>0.27976915240287697</c:v>
                </c:pt>
                <c:pt idx="385">
                  <c:v>0.30445650219917197</c:v>
                </c:pt>
                <c:pt idx="386">
                  <c:v>0.30888047814369202</c:v>
                </c:pt>
                <c:pt idx="387">
                  <c:v>0.29594364762306202</c:v>
                </c:pt>
                <c:pt idx="388">
                  <c:v>0.30707502365112299</c:v>
                </c:pt>
                <c:pt idx="389">
                  <c:v>0.31465917825698803</c:v>
                </c:pt>
                <c:pt idx="390">
                  <c:v>0.321768969297409</c:v>
                </c:pt>
                <c:pt idx="391">
                  <c:v>0.30987888574600198</c:v>
                </c:pt>
                <c:pt idx="392">
                  <c:v>0.29633906483650202</c:v>
                </c:pt>
                <c:pt idx="393">
                  <c:v>0.31002494692802401</c:v>
                </c:pt>
                <c:pt idx="394">
                  <c:v>0.32841345667839</c:v>
                </c:pt>
                <c:pt idx="395">
                  <c:v>0.28865376114845198</c:v>
                </c:pt>
                <c:pt idx="396">
                  <c:v>0.35432881116866999</c:v>
                </c:pt>
                <c:pt idx="397">
                  <c:v>0.32859838008880599</c:v>
                </c:pt>
                <c:pt idx="398">
                  <c:v>0.31368404626846302</c:v>
                </c:pt>
                <c:pt idx="399">
                  <c:v>0.32071778178214999</c:v>
                </c:pt>
                <c:pt idx="400">
                  <c:v>0.28324446082115101</c:v>
                </c:pt>
                <c:pt idx="401">
                  <c:v>0.290070921182632</c:v>
                </c:pt>
                <c:pt idx="402">
                  <c:v>0.30747193098068198</c:v>
                </c:pt>
                <c:pt idx="403">
                  <c:v>0.26756238937377902</c:v>
                </c:pt>
                <c:pt idx="404">
                  <c:v>0.29225143790245001</c:v>
                </c:pt>
                <c:pt idx="405">
                  <c:v>0.32775363326072599</c:v>
                </c:pt>
                <c:pt idx="406">
                  <c:v>0.29374524950981101</c:v>
                </c:pt>
                <c:pt idx="407">
                  <c:v>0.33968365192413302</c:v>
                </c:pt>
                <c:pt idx="408">
                  <c:v>0.35112765431404103</c:v>
                </c:pt>
                <c:pt idx="409">
                  <c:v>0.278331369161605</c:v>
                </c:pt>
                <c:pt idx="410">
                  <c:v>0.31597650051116899</c:v>
                </c:pt>
                <c:pt idx="411">
                  <c:v>0.31473973393440202</c:v>
                </c:pt>
                <c:pt idx="412">
                  <c:v>0.30790886282920799</c:v>
                </c:pt>
                <c:pt idx="413">
                  <c:v>0.30993536114692599</c:v>
                </c:pt>
                <c:pt idx="414">
                  <c:v>0.30579423904418901</c:v>
                </c:pt>
                <c:pt idx="415">
                  <c:v>0.28562834858894298</c:v>
                </c:pt>
                <c:pt idx="416">
                  <c:v>0.33705389499664301</c:v>
                </c:pt>
                <c:pt idx="417">
                  <c:v>0.32831260561942999</c:v>
                </c:pt>
                <c:pt idx="418">
                  <c:v>0.32823678851127602</c:v>
                </c:pt>
                <c:pt idx="419">
                  <c:v>0.318838030099868</c:v>
                </c:pt>
                <c:pt idx="420">
                  <c:v>0.28496918082237199</c:v>
                </c:pt>
                <c:pt idx="421">
                  <c:v>0.31111213564872697</c:v>
                </c:pt>
                <c:pt idx="422">
                  <c:v>0.32799616456031699</c:v>
                </c:pt>
                <c:pt idx="423">
                  <c:v>0.33010676503181402</c:v>
                </c:pt>
                <c:pt idx="424">
                  <c:v>0.311508238315582</c:v>
                </c:pt>
                <c:pt idx="425">
                  <c:v>0.32875716686248702</c:v>
                </c:pt>
                <c:pt idx="426">
                  <c:v>0.27533221244812001</c:v>
                </c:pt>
                <c:pt idx="427">
                  <c:v>0.27951499819755499</c:v>
                </c:pt>
                <c:pt idx="428">
                  <c:v>0.37305018305778498</c:v>
                </c:pt>
                <c:pt idx="429">
                  <c:v>0.27028632164001398</c:v>
                </c:pt>
                <c:pt idx="430">
                  <c:v>0.291635602712631</c:v>
                </c:pt>
                <c:pt idx="431">
                  <c:v>0.27931180596351601</c:v>
                </c:pt>
                <c:pt idx="432">
                  <c:v>0.312459826469421</c:v>
                </c:pt>
                <c:pt idx="433">
                  <c:v>0.30147781968116699</c:v>
                </c:pt>
                <c:pt idx="434">
                  <c:v>0.28605380654335</c:v>
                </c:pt>
                <c:pt idx="435">
                  <c:v>0.31491312384605402</c:v>
                </c:pt>
                <c:pt idx="436">
                  <c:v>0.30920326709747298</c:v>
                </c:pt>
                <c:pt idx="437">
                  <c:v>0.31927371025085399</c:v>
                </c:pt>
                <c:pt idx="438">
                  <c:v>0.309052944183349</c:v>
                </c:pt>
                <c:pt idx="439">
                  <c:v>0.313651472330093</c:v>
                </c:pt>
                <c:pt idx="440">
                  <c:v>0.310974091291427</c:v>
                </c:pt>
                <c:pt idx="441">
                  <c:v>0.276716858148574</c:v>
                </c:pt>
                <c:pt idx="442">
                  <c:v>0.29389229416847201</c:v>
                </c:pt>
                <c:pt idx="443">
                  <c:v>0.28722411394119202</c:v>
                </c:pt>
                <c:pt idx="444">
                  <c:v>0.31112423539161599</c:v>
                </c:pt>
                <c:pt idx="445">
                  <c:v>0.36775955557823098</c:v>
                </c:pt>
                <c:pt idx="446">
                  <c:v>0.32546600699424699</c:v>
                </c:pt>
                <c:pt idx="447">
                  <c:v>0.32653123140335</c:v>
                </c:pt>
                <c:pt idx="448">
                  <c:v>0.33320096135139399</c:v>
                </c:pt>
                <c:pt idx="449">
                  <c:v>0.28127259016036898</c:v>
                </c:pt>
                <c:pt idx="450">
                  <c:v>0.32784417271614003</c:v>
                </c:pt>
                <c:pt idx="451">
                  <c:v>0.30900087952613797</c:v>
                </c:pt>
                <c:pt idx="452">
                  <c:v>0.31234848499298001</c:v>
                </c:pt>
                <c:pt idx="453">
                  <c:v>0.30661916732788003</c:v>
                </c:pt>
                <c:pt idx="454">
                  <c:v>0.32425224781036299</c:v>
                </c:pt>
                <c:pt idx="455">
                  <c:v>0.312064319849014</c:v>
                </c:pt>
                <c:pt idx="456">
                  <c:v>0.27458012104034402</c:v>
                </c:pt>
                <c:pt idx="457">
                  <c:v>0.30023953318595797</c:v>
                </c:pt>
                <c:pt idx="458">
                  <c:v>0.30629205703735302</c:v>
                </c:pt>
                <c:pt idx="459">
                  <c:v>0.29991120100021301</c:v>
                </c:pt>
                <c:pt idx="460">
                  <c:v>0.30758595466613697</c:v>
                </c:pt>
                <c:pt idx="461">
                  <c:v>0.333181113004684</c:v>
                </c:pt>
                <c:pt idx="462">
                  <c:v>0.28216436505317599</c:v>
                </c:pt>
                <c:pt idx="463">
                  <c:v>0.30680227279663003</c:v>
                </c:pt>
                <c:pt idx="464">
                  <c:v>0.30727282166481001</c:v>
                </c:pt>
                <c:pt idx="465">
                  <c:v>0.36176055669784501</c:v>
                </c:pt>
                <c:pt idx="466">
                  <c:v>0.347109764814376</c:v>
                </c:pt>
                <c:pt idx="467">
                  <c:v>0.34130665659904402</c:v>
                </c:pt>
                <c:pt idx="468">
                  <c:v>0.308592408895492</c:v>
                </c:pt>
                <c:pt idx="469">
                  <c:v>0.28932815790176297</c:v>
                </c:pt>
                <c:pt idx="470">
                  <c:v>0.29536458849906899</c:v>
                </c:pt>
                <c:pt idx="471">
                  <c:v>0.30254396796226501</c:v>
                </c:pt>
                <c:pt idx="472">
                  <c:v>0.30534011125564497</c:v>
                </c:pt>
                <c:pt idx="473">
                  <c:v>0.325507372617721</c:v>
                </c:pt>
                <c:pt idx="474">
                  <c:v>0.27246955037116999</c:v>
                </c:pt>
                <c:pt idx="475">
                  <c:v>0.32619115710258401</c:v>
                </c:pt>
                <c:pt idx="476">
                  <c:v>0.320804923772811</c:v>
                </c:pt>
                <c:pt idx="477">
                  <c:v>0.27501010894775302</c:v>
                </c:pt>
                <c:pt idx="478">
                  <c:v>0.27018484473228399</c:v>
                </c:pt>
                <c:pt idx="479">
                  <c:v>0.31686556339263899</c:v>
                </c:pt>
                <c:pt idx="480">
                  <c:v>0.314416974782943</c:v>
                </c:pt>
                <c:pt idx="481">
                  <c:v>0.28040006756782498</c:v>
                </c:pt>
                <c:pt idx="482">
                  <c:v>0.27132430672645502</c:v>
                </c:pt>
                <c:pt idx="483">
                  <c:v>0.30132782459259</c:v>
                </c:pt>
                <c:pt idx="484">
                  <c:v>0.28862810134887601</c:v>
                </c:pt>
                <c:pt idx="485">
                  <c:v>0.30855596065521201</c:v>
                </c:pt>
                <c:pt idx="486">
                  <c:v>0.31306853890419001</c:v>
                </c:pt>
                <c:pt idx="487">
                  <c:v>0.285575240850448</c:v>
                </c:pt>
                <c:pt idx="488">
                  <c:v>0.28089675307273798</c:v>
                </c:pt>
                <c:pt idx="489">
                  <c:v>0.28660511970519997</c:v>
                </c:pt>
                <c:pt idx="490">
                  <c:v>0.332379549741744</c:v>
                </c:pt>
                <c:pt idx="491">
                  <c:v>0.26684910058975198</c:v>
                </c:pt>
                <c:pt idx="492">
                  <c:v>0.28310272097587502</c:v>
                </c:pt>
                <c:pt idx="493">
                  <c:v>0.325762629508972</c:v>
                </c:pt>
                <c:pt idx="494">
                  <c:v>0.32080015540122903</c:v>
                </c:pt>
                <c:pt idx="495">
                  <c:v>0.28270915150642301</c:v>
                </c:pt>
                <c:pt idx="496">
                  <c:v>0.27990818023681602</c:v>
                </c:pt>
                <c:pt idx="497">
                  <c:v>0.34695640206336897</c:v>
                </c:pt>
                <c:pt idx="498">
                  <c:v>0.27863854169845498</c:v>
                </c:pt>
                <c:pt idx="499">
                  <c:v>0.36882171034812899</c:v>
                </c:pt>
                <c:pt idx="500">
                  <c:v>0.31144002079963601</c:v>
                </c:pt>
                <c:pt idx="501">
                  <c:v>0.28406667709350503</c:v>
                </c:pt>
                <c:pt idx="502">
                  <c:v>0.32423138618469199</c:v>
                </c:pt>
                <c:pt idx="503">
                  <c:v>0.302140772342681</c:v>
                </c:pt>
                <c:pt idx="504">
                  <c:v>0.29624411463737399</c:v>
                </c:pt>
                <c:pt idx="505">
                  <c:v>0.34462159872054998</c:v>
                </c:pt>
                <c:pt idx="506">
                  <c:v>0.28614187240600503</c:v>
                </c:pt>
                <c:pt idx="507">
                  <c:v>0.299833863973617</c:v>
                </c:pt>
                <c:pt idx="508">
                  <c:v>0.33759334683418202</c:v>
                </c:pt>
                <c:pt idx="509">
                  <c:v>0.31237393617629999</c:v>
                </c:pt>
                <c:pt idx="510">
                  <c:v>0.28883969783782898</c:v>
                </c:pt>
                <c:pt idx="511">
                  <c:v>0.31137835979461598</c:v>
                </c:pt>
                <c:pt idx="512">
                  <c:v>0.28743204474449102</c:v>
                </c:pt>
                <c:pt idx="513">
                  <c:v>0.322998046875</c:v>
                </c:pt>
                <c:pt idx="514">
                  <c:v>0.31095439195632901</c:v>
                </c:pt>
                <c:pt idx="515">
                  <c:v>0.35504350066184898</c:v>
                </c:pt>
                <c:pt idx="516">
                  <c:v>0.292277961969375</c:v>
                </c:pt>
                <c:pt idx="517">
                  <c:v>0.28712821006774902</c:v>
                </c:pt>
                <c:pt idx="518">
                  <c:v>0.31985780596732999</c:v>
                </c:pt>
                <c:pt idx="519">
                  <c:v>0.309593915939331</c:v>
                </c:pt>
                <c:pt idx="520">
                  <c:v>0.312298893928527</c:v>
                </c:pt>
                <c:pt idx="521">
                  <c:v>0.28640270233154203</c:v>
                </c:pt>
                <c:pt idx="522">
                  <c:v>0.28410238027572599</c:v>
                </c:pt>
                <c:pt idx="523">
                  <c:v>0.30548033118247903</c:v>
                </c:pt>
                <c:pt idx="524">
                  <c:v>0.35204312205314597</c:v>
                </c:pt>
                <c:pt idx="525">
                  <c:v>0.30423006415367099</c:v>
                </c:pt>
                <c:pt idx="526">
                  <c:v>0.35741963982581998</c:v>
                </c:pt>
                <c:pt idx="527">
                  <c:v>0.307504832744598</c:v>
                </c:pt>
                <c:pt idx="528">
                  <c:v>0.30886101722717202</c:v>
                </c:pt>
                <c:pt idx="529">
                  <c:v>0.35282787680625899</c:v>
                </c:pt>
                <c:pt idx="530">
                  <c:v>0.32674282789230302</c:v>
                </c:pt>
                <c:pt idx="531">
                  <c:v>0.32607164978981001</c:v>
                </c:pt>
                <c:pt idx="532">
                  <c:v>0.309652119874954</c:v>
                </c:pt>
                <c:pt idx="533">
                  <c:v>0.27429923415183999</c:v>
                </c:pt>
                <c:pt idx="534">
                  <c:v>0.28762778639793302</c:v>
                </c:pt>
                <c:pt idx="535">
                  <c:v>0.32022038102149902</c:v>
                </c:pt>
                <c:pt idx="536">
                  <c:v>0.30463531613349898</c:v>
                </c:pt>
                <c:pt idx="537">
                  <c:v>0.31110280752182001</c:v>
                </c:pt>
                <c:pt idx="538">
                  <c:v>0.27670630812644897</c:v>
                </c:pt>
                <c:pt idx="539">
                  <c:v>0.28882220387458801</c:v>
                </c:pt>
                <c:pt idx="540">
                  <c:v>0.30098146200179998</c:v>
                </c:pt>
                <c:pt idx="541">
                  <c:v>0.323842853307723</c:v>
                </c:pt>
                <c:pt idx="542">
                  <c:v>0.30825448036193798</c:v>
                </c:pt>
                <c:pt idx="543">
                  <c:v>0.30919724702835</c:v>
                </c:pt>
                <c:pt idx="544">
                  <c:v>0.31316885352134699</c:v>
                </c:pt>
                <c:pt idx="545">
                  <c:v>0.30267024040222101</c:v>
                </c:pt>
                <c:pt idx="546">
                  <c:v>0.28549703955650302</c:v>
                </c:pt>
                <c:pt idx="547">
                  <c:v>0.29856073856353699</c:v>
                </c:pt>
                <c:pt idx="548">
                  <c:v>0.27916616201400701</c:v>
                </c:pt>
                <c:pt idx="549">
                  <c:v>0.284110337495803</c:v>
                </c:pt>
                <c:pt idx="550">
                  <c:v>0.27786469459533603</c:v>
                </c:pt>
                <c:pt idx="551">
                  <c:v>0.34292727708816501</c:v>
                </c:pt>
                <c:pt idx="552">
                  <c:v>0.30897498130798301</c:v>
                </c:pt>
                <c:pt idx="553">
                  <c:v>0.31025794148445102</c:v>
                </c:pt>
                <c:pt idx="554">
                  <c:v>0.30714592337608299</c:v>
                </c:pt>
                <c:pt idx="555">
                  <c:v>0.30113017559051503</c:v>
                </c:pt>
                <c:pt idx="556">
                  <c:v>0.311019837856292</c:v>
                </c:pt>
                <c:pt idx="557">
                  <c:v>0.29171884059906</c:v>
                </c:pt>
                <c:pt idx="558">
                  <c:v>0.30062073469161898</c:v>
                </c:pt>
                <c:pt idx="559">
                  <c:v>0.28239235281944203</c:v>
                </c:pt>
                <c:pt idx="560">
                  <c:v>0.32523614168167098</c:v>
                </c:pt>
                <c:pt idx="561">
                  <c:v>0.31976395845413202</c:v>
                </c:pt>
                <c:pt idx="562">
                  <c:v>0.28363418579101501</c:v>
                </c:pt>
                <c:pt idx="563">
                  <c:v>0.29038986563682501</c:v>
                </c:pt>
                <c:pt idx="564">
                  <c:v>0.28402590751647899</c:v>
                </c:pt>
                <c:pt idx="565">
                  <c:v>0.30221125483512801</c:v>
                </c:pt>
                <c:pt idx="566">
                  <c:v>0.286744564771652</c:v>
                </c:pt>
                <c:pt idx="567">
                  <c:v>0.29337027668952897</c:v>
                </c:pt>
                <c:pt idx="568">
                  <c:v>0.27764165401458701</c:v>
                </c:pt>
                <c:pt idx="569">
                  <c:v>0.30837827920913602</c:v>
                </c:pt>
                <c:pt idx="570">
                  <c:v>0.283334821462631</c:v>
                </c:pt>
                <c:pt idx="571">
                  <c:v>0.279869705438613</c:v>
                </c:pt>
                <c:pt idx="572">
                  <c:v>0.30577000975608798</c:v>
                </c:pt>
                <c:pt idx="573">
                  <c:v>0.32594206929206798</c:v>
                </c:pt>
                <c:pt idx="574">
                  <c:v>0.34929287433624201</c:v>
                </c:pt>
                <c:pt idx="575">
                  <c:v>0.31525459885597201</c:v>
                </c:pt>
                <c:pt idx="576">
                  <c:v>0.304315656423568</c:v>
                </c:pt>
                <c:pt idx="577">
                  <c:v>0.30312213301658603</c:v>
                </c:pt>
                <c:pt idx="578">
                  <c:v>0.34315279126167197</c:v>
                </c:pt>
                <c:pt idx="579">
                  <c:v>0.31920617818832298</c:v>
                </c:pt>
                <c:pt idx="580">
                  <c:v>0.31954622268676702</c:v>
                </c:pt>
                <c:pt idx="581">
                  <c:v>0.32612776756286599</c:v>
                </c:pt>
                <c:pt idx="582">
                  <c:v>0.30446329712867698</c:v>
                </c:pt>
                <c:pt idx="583">
                  <c:v>0.32062616944312999</c:v>
                </c:pt>
                <c:pt idx="584">
                  <c:v>0.28782764077186501</c:v>
                </c:pt>
                <c:pt idx="585">
                  <c:v>0.286551713943481</c:v>
                </c:pt>
                <c:pt idx="586">
                  <c:v>0.34200474619865401</c:v>
                </c:pt>
                <c:pt idx="587">
                  <c:v>0.28109818696975702</c:v>
                </c:pt>
                <c:pt idx="588">
                  <c:v>0.30620437860488797</c:v>
                </c:pt>
                <c:pt idx="589">
                  <c:v>0.28432688117027199</c:v>
                </c:pt>
                <c:pt idx="590">
                  <c:v>0.30827358365058799</c:v>
                </c:pt>
                <c:pt idx="591">
                  <c:v>0.31487575173377902</c:v>
                </c:pt>
                <c:pt idx="592">
                  <c:v>0.27774262428283603</c:v>
                </c:pt>
                <c:pt idx="593">
                  <c:v>0.27837276458740201</c:v>
                </c:pt>
                <c:pt idx="594">
                  <c:v>0.28672319650650002</c:v>
                </c:pt>
                <c:pt idx="595">
                  <c:v>0.29011639952659601</c:v>
                </c:pt>
                <c:pt idx="596">
                  <c:v>0.28710433840751598</c:v>
                </c:pt>
                <c:pt idx="597">
                  <c:v>0.27850359678268399</c:v>
                </c:pt>
                <c:pt idx="598">
                  <c:v>0.293180882930755</c:v>
                </c:pt>
                <c:pt idx="599">
                  <c:v>0.31381046772003102</c:v>
                </c:pt>
                <c:pt idx="600">
                  <c:v>0.28372839093208302</c:v>
                </c:pt>
                <c:pt idx="601">
                  <c:v>0.29899263381958002</c:v>
                </c:pt>
                <c:pt idx="602">
                  <c:v>0.28877869248390098</c:v>
                </c:pt>
                <c:pt idx="603">
                  <c:v>0.28390222787857</c:v>
                </c:pt>
                <c:pt idx="604">
                  <c:v>0.28314715623855502</c:v>
                </c:pt>
                <c:pt idx="605">
                  <c:v>0.28796347975730802</c:v>
                </c:pt>
                <c:pt idx="606">
                  <c:v>0.28109416365623402</c:v>
                </c:pt>
                <c:pt idx="607">
                  <c:v>0.30981346964836098</c:v>
                </c:pt>
                <c:pt idx="608">
                  <c:v>0.32505396008491499</c:v>
                </c:pt>
                <c:pt idx="609">
                  <c:v>0.318058460950851</c:v>
                </c:pt>
                <c:pt idx="610">
                  <c:v>0.27513101696968001</c:v>
                </c:pt>
                <c:pt idx="611">
                  <c:v>0.32403859496116599</c:v>
                </c:pt>
                <c:pt idx="612">
                  <c:v>0.26490190625190702</c:v>
                </c:pt>
                <c:pt idx="613">
                  <c:v>0.309527307748794</c:v>
                </c:pt>
                <c:pt idx="614">
                  <c:v>0.30241048336028997</c:v>
                </c:pt>
                <c:pt idx="615">
                  <c:v>0.29375070333480802</c:v>
                </c:pt>
                <c:pt idx="616">
                  <c:v>0.282125294208526</c:v>
                </c:pt>
                <c:pt idx="617">
                  <c:v>0.29427751898765497</c:v>
                </c:pt>
                <c:pt idx="618">
                  <c:v>0.33937653899192799</c:v>
                </c:pt>
                <c:pt idx="619">
                  <c:v>0.31898978352546598</c:v>
                </c:pt>
                <c:pt idx="620">
                  <c:v>0.311280697584152</c:v>
                </c:pt>
                <c:pt idx="621">
                  <c:v>0.327435493469238</c:v>
                </c:pt>
                <c:pt idx="622">
                  <c:v>0.276196479797363</c:v>
                </c:pt>
                <c:pt idx="623">
                  <c:v>0.297399401664733</c:v>
                </c:pt>
                <c:pt idx="624">
                  <c:v>0.29768314957618702</c:v>
                </c:pt>
                <c:pt idx="625">
                  <c:v>0.27361309528350802</c:v>
                </c:pt>
                <c:pt idx="626">
                  <c:v>0.30817431211471502</c:v>
                </c:pt>
                <c:pt idx="627">
                  <c:v>0.30781060457229598</c:v>
                </c:pt>
                <c:pt idx="628">
                  <c:v>0.32618257403373702</c:v>
                </c:pt>
                <c:pt idx="629">
                  <c:v>0.26029539108276301</c:v>
                </c:pt>
                <c:pt idx="630">
                  <c:v>0.29194626212120001</c:v>
                </c:pt>
                <c:pt idx="631">
                  <c:v>0.27470335364341703</c:v>
                </c:pt>
                <c:pt idx="632">
                  <c:v>0.27655985951423601</c:v>
                </c:pt>
                <c:pt idx="633">
                  <c:v>0.32318478822708102</c:v>
                </c:pt>
                <c:pt idx="634">
                  <c:v>0.29775562882423401</c:v>
                </c:pt>
                <c:pt idx="635">
                  <c:v>0.32656046748161299</c:v>
                </c:pt>
                <c:pt idx="636">
                  <c:v>0.28265994787216098</c:v>
                </c:pt>
                <c:pt idx="637">
                  <c:v>0.28234633803367598</c:v>
                </c:pt>
                <c:pt idx="638">
                  <c:v>0.301261216402053</c:v>
                </c:pt>
                <c:pt idx="639">
                  <c:v>0.33932885527610701</c:v>
                </c:pt>
                <c:pt idx="640">
                  <c:v>0.30908831954002303</c:v>
                </c:pt>
                <c:pt idx="641">
                  <c:v>0.27310410141944802</c:v>
                </c:pt>
                <c:pt idx="642">
                  <c:v>0.27575185894966098</c:v>
                </c:pt>
                <c:pt idx="643">
                  <c:v>0.30987206101417503</c:v>
                </c:pt>
                <c:pt idx="644">
                  <c:v>0.30073845386505099</c:v>
                </c:pt>
                <c:pt idx="645">
                  <c:v>0.31222611665725702</c:v>
                </c:pt>
                <c:pt idx="646">
                  <c:v>0.32272982597351002</c:v>
                </c:pt>
                <c:pt idx="647">
                  <c:v>0.29733788967132502</c:v>
                </c:pt>
                <c:pt idx="648">
                  <c:v>0.32128423452377303</c:v>
                </c:pt>
                <c:pt idx="649">
                  <c:v>0.266575187444686</c:v>
                </c:pt>
                <c:pt idx="650">
                  <c:v>0.264794021844863</c:v>
                </c:pt>
                <c:pt idx="651">
                  <c:v>0.30855187773704501</c:v>
                </c:pt>
                <c:pt idx="652">
                  <c:v>0.27761629223823497</c:v>
                </c:pt>
                <c:pt idx="653">
                  <c:v>0.30192729830741799</c:v>
                </c:pt>
                <c:pt idx="654">
                  <c:v>0.27231904864311202</c:v>
                </c:pt>
                <c:pt idx="655">
                  <c:v>0.34867319464683499</c:v>
                </c:pt>
                <c:pt idx="656">
                  <c:v>0.27538317441940302</c:v>
                </c:pt>
                <c:pt idx="657">
                  <c:v>0.28535932302474898</c:v>
                </c:pt>
                <c:pt idx="658">
                  <c:v>0.28797450661659202</c:v>
                </c:pt>
                <c:pt idx="659">
                  <c:v>0.30372449755668601</c:v>
                </c:pt>
                <c:pt idx="660">
                  <c:v>0.287765443325042</c:v>
                </c:pt>
                <c:pt idx="661">
                  <c:v>0.31857192516326899</c:v>
                </c:pt>
                <c:pt idx="662">
                  <c:v>0.33103746175765902</c:v>
                </c:pt>
                <c:pt idx="663">
                  <c:v>0.31815195083618097</c:v>
                </c:pt>
                <c:pt idx="664">
                  <c:v>0.32555094361305198</c:v>
                </c:pt>
                <c:pt idx="665">
                  <c:v>0.30795195698737998</c:v>
                </c:pt>
                <c:pt idx="666">
                  <c:v>0.30078306794166498</c:v>
                </c:pt>
                <c:pt idx="667">
                  <c:v>0.30584892630576999</c:v>
                </c:pt>
                <c:pt idx="668">
                  <c:v>0.31656923890113797</c:v>
                </c:pt>
                <c:pt idx="669">
                  <c:v>0.30318981409072798</c:v>
                </c:pt>
                <c:pt idx="670">
                  <c:v>0.34338307380676197</c:v>
                </c:pt>
                <c:pt idx="671">
                  <c:v>0.29283544421195901</c:v>
                </c:pt>
                <c:pt idx="672">
                  <c:v>0.30789834260940502</c:v>
                </c:pt>
                <c:pt idx="673">
                  <c:v>0.286049515008926</c:v>
                </c:pt>
                <c:pt idx="674">
                  <c:v>0.28245747089385898</c:v>
                </c:pt>
                <c:pt idx="675">
                  <c:v>0.28367549180984403</c:v>
                </c:pt>
                <c:pt idx="676">
                  <c:v>0.30283477902412398</c:v>
                </c:pt>
                <c:pt idx="677">
                  <c:v>0.29538479447364802</c:v>
                </c:pt>
                <c:pt idx="678">
                  <c:v>0.28359612822532598</c:v>
                </c:pt>
                <c:pt idx="679">
                  <c:v>0.29847100377082803</c:v>
                </c:pt>
                <c:pt idx="680">
                  <c:v>0.28550675511360102</c:v>
                </c:pt>
                <c:pt idx="681">
                  <c:v>0.33406367897987299</c:v>
                </c:pt>
                <c:pt idx="682">
                  <c:v>0.27285370230674699</c:v>
                </c:pt>
                <c:pt idx="683">
                  <c:v>0.29190379381179798</c:v>
                </c:pt>
                <c:pt idx="684">
                  <c:v>0.28506842255592302</c:v>
                </c:pt>
                <c:pt idx="685">
                  <c:v>0.30769726634025502</c:v>
                </c:pt>
                <c:pt idx="686">
                  <c:v>0.28268426656723</c:v>
                </c:pt>
                <c:pt idx="687">
                  <c:v>0.28621974587440402</c:v>
                </c:pt>
                <c:pt idx="688">
                  <c:v>0.35152539610862699</c:v>
                </c:pt>
                <c:pt idx="689">
                  <c:v>0.32308030128478998</c:v>
                </c:pt>
                <c:pt idx="690">
                  <c:v>0.30267956852912897</c:v>
                </c:pt>
                <c:pt idx="691">
                  <c:v>0.27739176154136602</c:v>
                </c:pt>
                <c:pt idx="692">
                  <c:v>0.284017354249954</c:v>
                </c:pt>
                <c:pt idx="693">
                  <c:v>0.34976035356521601</c:v>
                </c:pt>
                <c:pt idx="694">
                  <c:v>0.29856804013252197</c:v>
                </c:pt>
                <c:pt idx="695">
                  <c:v>0.28573229908943099</c:v>
                </c:pt>
                <c:pt idx="696">
                  <c:v>0.30729985237121499</c:v>
                </c:pt>
                <c:pt idx="697">
                  <c:v>0.29605716466903598</c:v>
                </c:pt>
                <c:pt idx="698">
                  <c:v>0.29793936014175398</c:v>
                </c:pt>
                <c:pt idx="699">
                  <c:v>0.27588501572608898</c:v>
                </c:pt>
                <c:pt idx="700">
                  <c:v>0.28264343738555903</c:v>
                </c:pt>
                <c:pt idx="701">
                  <c:v>0.278345316648483</c:v>
                </c:pt>
                <c:pt idx="702">
                  <c:v>0.28454798460006703</c:v>
                </c:pt>
                <c:pt idx="703">
                  <c:v>0.35101631283759999</c:v>
                </c:pt>
                <c:pt idx="704">
                  <c:v>0.28325816988945002</c:v>
                </c:pt>
                <c:pt idx="705">
                  <c:v>0.337212324142456</c:v>
                </c:pt>
                <c:pt idx="706">
                  <c:v>0.27832135558128301</c:v>
                </c:pt>
                <c:pt idx="707">
                  <c:v>0.29775732755661</c:v>
                </c:pt>
                <c:pt idx="708">
                  <c:v>0.30394312739372198</c:v>
                </c:pt>
                <c:pt idx="709">
                  <c:v>0.282580286264419</c:v>
                </c:pt>
                <c:pt idx="710">
                  <c:v>0.27290281653404203</c:v>
                </c:pt>
                <c:pt idx="711">
                  <c:v>0.31661432981491</c:v>
                </c:pt>
                <c:pt idx="712">
                  <c:v>0.36725744605064298</c:v>
                </c:pt>
                <c:pt idx="713">
                  <c:v>0.27482417225837702</c:v>
                </c:pt>
                <c:pt idx="714">
                  <c:v>0.32016798853874201</c:v>
                </c:pt>
                <c:pt idx="715">
                  <c:v>0.283756613731384</c:v>
                </c:pt>
                <c:pt idx="716">
                  <c:v>0.279900193214416</c:v>
                </c:pt>
                <c:pt idx="717">
                  <c:v>0.32093232870101901</c:v>
                </c:pt>
                <c:pt idx="718">
                  <c:v>0.27907678484916598</c:v>
                </c:pt>
                <c:pt idx="719">
                  <c:v>0.277045458555221</c:v>
                </c:pt>
                <c:pt idx="720">
                  <c:v>0.27984565496444702</c:v>
                </c:pt>
                <c:pt idx="721">
                  <c:v>0.30434170365333502</c:v>
                </c:pt>
                <c:pt idx="722">
                  <c:v>0.28104168176651001</c:v>
                </c:pt>
                <c:pt idx="723">
                  <c:v>0.27505111694335899</c:v>
                </c:pt>
                <c:pt idx="724">
                  <c:v>0.30213034152984602</c:v>
                </c:pt>
                <c:pt idx="725">
                  <c:v>0.28698915243148798</c:v>
                </c:pt>
                <c:pt idx="726">
                  <c:v>0.31036186218261702</c:v>
                </c:pt>
                <c:pt idx="727">
                  <c:v>0.30862227082252502</c:v>
                </c:pt>
                <c:pt idx="728">
                  <c:v>0.28105929493904103</c:v>
                </c:pt>
                <c:pt idx="729">
                  <c:v>0.32149401307106001</c:v>
                </c:pt>
                <c:pt idx="730">
                  <c:v>0.29954221844673101</c:v>
                </c:pt>
                <c:pt idx="731">
                  <c:v>0.32353883981704701</c:v>
                </c:pt>
                <c:pt idx="732">
                  <c:v>0.30173721909522999</c:v>
                </c:pt>
                <c:pt idx="733">
                  <c:v>0.279771298170089</c:v>
                </c:pt>
                <c:pt idx="734">
                  <c:v>0.320578724145889</c:v>
                </c:pt>
                <c:pt idx="735">
                  <c:v>0.28574514389038003</c:v>
                </c:pt>
                <c:pt idx="736">
                  <c:v>0.30851861834526001</c:v>
                </c:pt>
                <c:pt idx="737">
                  <c:v>0.31375309824943498</c:v>
                </c:pt>
                <c:pt idx="738">
                  <c:v>0.32400333881378102</c:v>
                </c:pt>
                <c:pt idx="739">
                  <c:v>0.27145585417747398</c:v>
                </c:pt>
                <c:pt idx="740">
                  <c:v>0.28600907325744601</c:v>
                </c:pt>
                <c:pt idx="741">
                  <c:v>0.27915444970130898</c:v>
                </c:pt>
                <c:pt idx="742">
                  <c:v>0.30921247601509</c:v>
                </c:pt>
                <c:pt idx="743">
                  <c:v>0.28406390547752303</c:v>
                </c:pt>
                <c:pt idx="744">
                  <c:v>0.32129016518592801</c:v>
                </c:pt>
                <c:pt idx="745">
                  <c:v>0.28734204173088002</c:v>
                </c:pt>
                <c:pt idx="746">
                  <c:v>0.32048645615577598</c:v>
                </c:pt>
                <c:pt idx="747">
                  <c:v>0.31908923387527399</c:v>
                </c:pt>
                <c:pt idx="748">
                  <c:v>0.29804480075836098</c:v>
                </c:pt>
                <c:pt idx="749">
                  <c:v>0.28876444697379999</c:v>
                </c:pt>
                <c:pt idx="750">
                  <c:v>0.28427460789680398</c:v>
                </c:pt>
                <c:pt idx="751">
                  <c:v>0.32671815156936601</c:v>
                </c:pt>
                <c:pt idx="752">
                  <c:v>0.28526213765144298</c:v>
                </c:pt>
                <c:pt idx="753">
                  <c:v>0.28391394019126798</c:v>
                </c:pt>
                <c:pt idx="754">
                  <c:v>0.28518074750900202</c:v>
                </c:pt>
                <c:pt idx="755">
                  <c:v>0.30037093162536599</c:v>
                </c:pt>
                <c:pt idx="756">
                  <c:v>0.28302523493766701</c:v>
                </c:pt>
                <c:pt idx="757">
                  <c:v>0.30444538593292197</c:v>
                </c:pt>
                <c:pt idx="758">
                  <c:v>0.28331375122070301</c:v>
                </c:pt>
                <c:pt idx="759">
                  <c:v>0.31562894582748402</c:v>
                </c:pt>
                <c:pt idx="760">
                  <c:v>0.287142664194107</c:v>
                </c:pt>
                <c:pt idx="761">
                  <c:v>0.28379082679748502</c:v>
                </c:pt>
                <c:pt idx="762">
                  <c:v>0.29917582869529702</c:v>
                </c:pt>
                <c:pt idx="763">
                  <c:v>0.25162449479103</c:v>
                </c:pt>
                <c:pt idx="764">
                  <c:v>0.29464617371559099</c:v>
                </c:pt>
                <c:pt idx="765">
                  <c:v>0.30167832970619202</c:v>
                </c:pt>
                <c:pt idx="766">
                  <c:v>0.26486980915069502</c:v>
                </c:pt>
                <c:pt idx="767">
                  <c:v>0.30725142359733498</c:v>
                </c:pt>
                <c:pt idx="768">
                  <c:v>0.31165596842765803</c:v>
                </c:pt>
                <c:pt idx="769">
                  <c:v>0.30684295296669001</c:v>
                </c:pt>
                <c:pt idx="770">
                  <c:v>0.316281467676162</c:v>
                </c:pt>
                <c:pt idx="771">
                  <c:v>0.29500952363014199</c:v>
                </c:pt>
                <c:pt idx="772">
                  <c:v>0.28008577227592402</c:v>
                </c:pt>
                <c:pt idx="773">
                  <c:v>0.289740741252899</c:v>
                </c:pt>
                <c:pt idx="774">
                  <c:v>0.28479117155075001</c:v>
                </c:pt>
                <c:pt idx="775">
                  <c:v>0.29355111718177701</c:v>
                </c:pt>
                <c:pt idx="776">
                  <c:v>0.29085531830787598</c:v>
                </c:pt>
                <c:pt idx="777">
                  <c:v>0.27840876579284601</c:v>
                </c:pt>
                <c:pt idx="778">
                  <c:v>0.282667785882949</c:v>
                </c:pt>
                <c:pt idx="779">
                  <c:v>0.333638876676559</c:v>
                </c:pt>
                <c:pt idx="780">
                  <c:v>0.28471249341964699</c:v>
                </c:pt>
                <c:pt idx="781">
                  <c:v>0.297155201435089</c:v>
                </c:pt>
                <c:pt idx="782">
                  <c:v>0.26694533228874201</c:v>
                </c:pt>
                <c:pt idx="783">
                  <c:v>0.28318834304809498</c:v>
                </c:pt>
                <c:pt idx="784">
                  <c:v>0.33591237664222701</c:v>
                </c:pt>
                <c:pt idx="785">
                  <c:v>0.28471300005912697</c:v>
                </c:pt>
                <c:pt idx="786">
                  <c:v>0.28384780883789001</c:v>
                </c:pt>
                <c:pt idx="787">
                  <c:v>0.31642788648605302</c:v>
                </c:pt>
                <c:pt idx="788">
                  <c:v>0.30190965533256497</c:v>
                </c:pt>
                <c:pt idx="789">
                  <c:v>0.27422600984573298</c:v>
                </c:pt>
                <c:pt idx="790">
                  <c:v>0.29500186443328802</c:v>
                </c:pt>
                <c:pt idx="791">
                  <c:v>0.27381283044815002</c:v>
                </c:pt>
                <c:pt idx="792">
                  <c:v>0.28569665551185602</c:v>
                </c:pt>
                <c:pt idx="793">
                  <c:v>0.282732933759689</c:v>
                </c:pt>
                <c:pt idx="794">
                  <c:v>0.29357138276100098</c:v>
                </c:pt>
                <c:pt idx="795">
                  <c:v>0.32819560170173601</c:v>
                </c:pt>
                <c:pt idx="796">
                  <c:v>0.28194096684455799</c:v>
                </c:pt>
                <c:pt idx="797">
                  <c:v>0.30636584758758501</c:v>
                </c:pt>
                <c:pt idx="798">
                  <c:v>0.30582290887832603</c:v>
                </c:pt>
                <c:pt idx="799">
                  <c:v>0.29775986075401301</c:v>
                </c:pt>
                <c:pt idx="800">
                  <c:v>0.300197184085845</c:v>
                </c:pt>
                <c:pt idx="801">
                  <c:v>0.29770633578300398</c:v>
                </c:pt>
                <c:pt idx="802">
                  <c:v>0.30111375451087902</c:v>
                </c:pt>
                <c:pt idx="803">
                  <c:v>0.32186073064803999</c:v>
                </c:pt>
                <c:pt idx="804">
                  <c:v>0.351411253213882</c:v>
                </c:pt>
                <c:pt idx="805">
                  <c:v>0.31122636795043901</c:v>
                </c:pt>
                <c:pt idx="806">
                  <c:v>0.28722244501113797</c:v>
                </c:pt>
                <c:pt idx="807">
                  <c:v>0.28429660201072599</c:v>
                </c:pt>
                <c:pt idx="808">
                  <c:v>0.274307310581207</c:v>
                </c:pt>
                <c:pt idx="809">
                  <c:v>0.28782406449317899</c:v>
                </c:pt>
                <c:pt idx="810">
                  <c:v>0.306943029165267</c:v>
                </c:pt>
                <c:pt idx="811">
                  <c:v>0.29954302310943598</c:v>
                </c:pt>
                <c:pt idx="812">
                  <c:v>0.284584641456604</c:v>
                </c:pt>
                <c:pt idx="813">
                  <c:v>0.28705337643623302</c:v>
                </c:pt>
                <c:pt idx="814">
                  <c:v>0.28225550055503801</c:v>
                </c:pt>
                <c:pt idx="815">
                  <c:v>0.27761578559875399</c:v>
                </c:pt>
                <c:pt idx="816">
                  <c:v>0.29511806368827798</c:v>
                </c:pt>
                <c:pt idx="817">
                  <c:v>0.348349958658218</c:v>
                </c:pt>
                <c:pt idx="818">
                  <c:v>0.29122957587242099</c:v>
                </c:pt>
                <c:pt idx="819">
                  <c:v>0.28109711408615101</c:v>
                </c:pt>
                <c:pt idx="820">
                  <c:v>0.28621271252632102</c:v>
                </c:pt>
                <c:pt idx="821">
                  <c:v>0.27109226584434498</c:v>
                </c:pt>
                <c:pt idx="822">
                  <c:v>0.34823504090309099</c:v>
                </c:pt>
                <c:pt idx="823">
                  <c:v>0.27488663792610102</c:v>
                </c:pt>
                <c:pt idx="824">
                  <c:v>0.291298687458038</c:v>
                </c:pt>
                <c:pt idx="825">
                  <c:v>0.295704215764999</c:v>
                </c:pt>
                <c:pt idx="826">
                  <c:v>0.27714267373085</c:v>
                </c:pt>
                <c:pt idx="827">
                  <c:v>0.29166710376739502</c:v>
                </c:pt>
                <c:pt idx="828">
                  <c:v>0.28887856006622298</c:v>
                </c:pt>
                <c:pt idx="829">
                  <c:v>0.27985784411430298</c:v>
                </c:pt>
                <c:pt idx="830">
                  <c:v>0.30743211507797202</c:v>
                </c:pt>
                <c:pt idx="831">
                  <c:v>0.28630849719047502</c:v>
                </c:pt>
                <c:pt idx="832">
                  <c:v>0.277284115552902</c:v>
                </c:pt>
                <c:pt idx="833">
                  <c:v>0.31033262610435403</c:v>
                </c:pt>
                <c:pt idx="834">
                  <c:v>0.31687569618224998</c:v>
                </c:pt>
                <c:pt idx="835">
                  <c:v>0.29578590393066401</c:v>
                </c:pt>
                <c:pt idx="836">
                  <c:v>0.26818409562110901</c:v>
                </c:pt>
                <c:pt idx="837">
                  <c:v>0.28789344429969699</c:v>
                </c:pt>
                <c:pt idx="838">
                  <c:v>0.26690620183944702</c:v>
                </c:pt>
                <c:pt idx="839">
                  <c:v>0.288819640874862</c:v>
                </c:pt>
                <c:pt idx="840">
                  <c:v>0.26516571640968301</c:v>
                </c:pt>
                <c:pt idx="841">
                  <c:v>0.29700154066085799</c:v>
                </c:pt>
                <c:pt idx="842">
                  <c:v>0.331032514572143</c:v>
                </c:pt>
                <c:pt idx="843">
                  <c:v>0.303284972906112</c:v>
                </c:pt>
                <c:pt idx="844">
                  <c:v>0.27431327104568398</c:v>
                </c:pt>
                <c:pt idx="845">
                  <c:v>0.27396962046623202</c:v>
                </c:pt>
                <c:pt idx="846">
                  <c:v>0.28159585595130898</c:v>
                </c:pt>
                <c:pt idx="847">
                  <c:v>0.27583095431327798</c:v>
                </c:pt>
                <c:pt idx="848">
                  <c:v>0.29989022016525202</c:v>
                </c:pt>
                <c:pt idx="849">
                  <c:v>0.27808341383933999</c:v>
                </c:pt>
                <c:pt idx="850">
                  <c:v>0.27996888756751998</c:v>
                </c:pt>
                <c:pt idx="851">
                  <c:v>0.26815599203109702</c:v>
                </c:pt>
                <c:pt idx="852">
                  <c:v>0.29498445987701399</c:v>
                </c:pt>
                <c:pt idx="853">
                  <c:v>0.301216721534729</c:v>
                </c:pt>
                <c:pt idx="854">
                  <c:v>0.29294160008430398</c:v>
                </c:pt>
                <c:pt idx="855">
                  <c:v>0.34877535700798001</c:v>
                </c:pt>
                <c:pt idx="856">
                  <c:v>0.27581292390823298</c:v>
                </c:pt>
                <c:pt idx="857">
                  <c:v>0.28336229920387201</c:v>
                </c:pt>
                <c:pt idx="858">
                  <c:v>0.28080114722251798</c:v>
                </c:pt>
                <c:pt idx="859">
                  <c:v>0.26526516675949002</c:v>
                </c:pt>
                <c:pt idx="860">
                  <c:v>0.28606924414634699</c:v>
                </c:pt>
                <c:pt idx="861">
                  <c:v>0.31237223744392301</c:v>
                </c:pt>
                <c:pt idx="862">
                  <c:v>0.28020095825195301</c:v>
                </c:pt>
                <c:pt idx="863">
                  <c:v>0.27833941578865001</c:v>
                </c:pt>
                <c:pt idx="864">
                  <c:v>0.27924489974975503</c:v>
                </c:pt>
                <c:pt idx="865">
                  <c:v>0.26159393787384</c:v>
                </c:pt>
                <c:pt idx="866">
                  <c:v>0.27146673202514598</c:v>
                </c:pt>
                <c:pt idx="867">
                  <c:v>0.308284312486648</c:v>
                </c:pt>
                <c:pt idx="868">
                  <c:v>0.27991756796836798</c:v>
                </c:pt>
                <c:pt idx="869">
                  <c:v>0.30936971306800798</c:v>
                </c:pt>
                <c:pt idx="870">
                  <c:v>0.32486942410469</c:v>
                </c:pt>
                <c:pt idx="871">
                  <c:v>0.311818927526473</c:v>
                </c:pt>
                <c:pt idx="872">
                  <c:v>0.308706134557723</c:v>
                </c:pt>
                <c:pt idx="873">
                  <c:v>0.28589192032813998</c:v>
                </c:pt>
                <c:pt idx="874">
                  <c:v>0.26986163854598899</c:v>
                </c:pt>
                <c:pt idx="875">
                  <c:v>0.33241572976112299</c:v>
                </c:pt>
                <c:pt idx="876">
                  <c:v>0.28258940577507002</c:v>
                </c:pt>
                <c:pt idx="877">
                  <c:v>0.27497497200965798</c:v>
                </c:pt>
                <c:pt idx="878">
                  <c:v>0.28790113329887301</c:v>
                </c:pt>
                <c:pt idx="879">
                  <c:v>0.29580107331275901</c:v>
                </c:pt>
                <c:pt idx="880">
                  <c:v>0.27914389967918302</c:v>
                </c:pt>
                <c:pt idx="881">
                  <c:v>0.29415014386177002</c:v>
                </c:pt>
                <c:pt idx="882">
                  <c:v>0.28331446647643999</c:v>
                </c:pt>
                <c:pt idx="883">
                  <c:v>0.27929213643074002</c:v>
                </c:pt>
                <c:pt idx="884">
                  <c:v>0.29173949360847401</c:v>
                </c:pt>
                <c:pt idx="885">
                  <c:v>0.27575224637985202</c:v>
                </c:pt>
                <c:pt idx="886">
                  <c:v>0.27751621603965698</c:v>
                </c:pt>
                <c:pt idx="887">
                  <c:v>0.27596825361251798</c:v>
                </c:pt>
                <c:pt idx="888">
                  <c:v>0.28192120790481501</c:v>
                </c:pt>
                <c:pt idx="889">
                  <c:v>0.28445523977279602</c:v>
                </c:pt>
                <c:pt idx="890">
                  <c:v>0.26993685960769598</c:v>
                </c:pt>
                <c:pt idx="891">
                  <c:v>0.27519401907920799</c:v>
                </c:pt>
                <c:pt idx="892">
                  <c:v>0.30229851603507901</c:v>
                </c:pt>
                <c:pt idx="893">
                  <c:v>0.27048453688621499</c:v>
                </c:pt>
                <c:pt idx="894">
                  <c:v>0.27974680066108698</c:v>
                </c:pt>
                <c:pt idx="895">
                  <c:v>0.294514030218124</c:v>
                </c:pt>
                <c:pt idx="896">
                  <c:v>0.29350814223289401</c:v>
                </c:pt>
                <c:pt idx="897">
                  <c:v>0.28039026260375899</c:v>
                </c:pt>
                <c:pt idx="898">
                  <c:v>0.30833968520164401</c:v>
                </c:pt>
                <c:pt idx="899">
                  <c:v>0.35500147938728299</c:v>
                </c:pt>
                <c:pt idx="900">
                  <c:v>0.281431853771209</c:v>
                </c:pt>
                <c:pt idx="901">
                  <c:v>0.31024602055549599</c:v>
                </c:pt>
                <c:pt idx="902">
                  <c:v>0.28713524341583202</c:v>
                </c:pt>
                <c:pt idx="903">
                  <c:v>0.29228287935256902</c:v>
                </c:pt>
                <c:pt idx="904">
                  <c:v>0.27363818883895802</c:v>
                </c:pt>
                <c:pt idx="905">
                  <c:v>0.29240927100181502</c:v>
                </c:pt>
                <c:pt idx="906">
                  <c:v>0.28035792708396901</c:v>
                </c:pt>
                <c:pt idx="907">
                  <c:v>0.30689403414726202</c:v>
                </c:pt>
                <c:pt idx="908">
                  <c:v>0.28413021564483598</c:v>
                </c:pt>
                <c:pt idx="909">
                  <c:v>0.31459206342697099</c:v>
                </c:pt>
                <c:pt idx="910">
                  <c:v>0.278586745262145</c:v>
                </c:pt>
                <c:pt idx="911">
                  <c:v>0.30561473965644798</c:v>
                </c:pt>
                <c:pt idx="912">
                  <c:v>0.31041404604911799</c:v>
                </c:pt>
                <c:pt idx="913">
                  <c:v>0.27999088168144198</c:v>
                </c:pt>
                <c:pt idx="914">
                  <c:v>0.264523476362228</c:v>
                </c:pt>
                <c:pt idx="915">
                  <c:v>0.321664929389953</c:v>
                </c:pt>
                <c:pt idx="916">
                  <c:v>0.30782023072242698</c:v>
                </c:pt>
                <c:pt idx="917">
                  <c:v>0.30762717127799899</c:v>
                </c:pt>
                <c:pt idx="918">
                  <c:v>0.283189207315444</c:v>
                </c:pt>
                <c:pt idx="919">
                  <c:v>0.31034281849861101</c:v>
                </c:pt>
                <c:pt idx="920">
                  <c:v>0.26752567291259699</c:v>
                </c:pt>
                <c:pt idx="921">
                  <c:v>0.26688820123672402</c:v>
                </c:pt>
                <c:pt idx="922">
                  <c:v>0.28718173503875699</c:v>
                </c:pt>
                <c:pt idx="923">
                  <c:v>0.27392455935478199</c:v>
                </c:pt>
                <c:pt idx="924">
                  <c:v>0.27534699440002403</c:v>
                </c:pt>
                <c:pt idx="925">
                  <c:v>0.28371140360832198</c:v>
                </c:pt>
                <c:pt idx="926">
                  <c:v>0.30991807579994202</c:v>
                </c:pt>
                <c:pt idx="927">
                  <c:v>0.26116728782653797</c:v>
                </c:pt>
                <c:pt idx="928">
                  <c:v>0.277623891830444</c:v>
                </c:pt>
                <c:pt idx="929">
                  <c:v>0.27548101544380099</c:v>
                </c:pt>
                <c:pt idx="930">
                  <c:v>0.30898150801658603</c:v>
                </c:pt>
                <c:pt idx="931">
                  <c:v>0.30782970786094599</c:v>
                </c:pt>
                <c:pt idx="932">
                  <c:v>0.313670873641967</c:v>
                </c:pt>
                <c:pt idx="933">
                  <c:v>0.28388208150863598</c:v>
                </c:pt>
                <c:pt idx="934">
                  <c:v>0.27508720755576999</c:v>
                </c:pt>
                <c:pt idx="935">
                  <c:v>0.29757377505302401</c:v>
                </c:pt>
                <c:pt idx="936">
                  <c:v>0.30249086022376998</c:v>
                </c:pt>
                <c:pt idx="937">
                  <c:v>0.29576450586318898</c:v>
                </c:pt>
                <c:pt idx="938">
                  <c:v>0.33676892518997098</c:v>
                </c:pt>
                <c:pt idx="939">
                  <c:v>0.31183496117591802</c:v>
                </c:pt>
                <c:pt idx="940">
                  <c:v>0.291666239500045</c:v>
                </c:pt>
                <c:pt idx="941">
                  <c:v>0.28330513834953303</c:v>
                </c:pt>
                <c:pt idx="942">
                  <c:v>0.27704045176505998</c:v>
                </c:pt>
                <c:pt idx="943">
                  <c:v>0.28271824121475198</c:v>
                </c:pt>
                <c:pt idx="944">
                  <c:v>0.266418576240539</c:v>
                </c:pt>
                <c:pt idx="945">
                  <c:v>0.28073480725288302</c:v>
                </c:pt>
                <c:pt idx="946">
                  <c:v>0.29518631100654602</c:v>
                </c:pt>
                <c:pt idx="947">
                  <c:v>0.31126016378402699</c:v>
                </c:pt>
                <c:pt idx="948">
                  <c:v>0.28252831101417503</c:v>
                </c:pt>
                <c:pt idx="949">
                  <c:v>0.28303191065788202</c:v>
                </c:pt>
                <c:pt idx="950">
                  <c:v>0.28018236160278298</c:v>
                </c:pt>
                <c:pt idx="951">
                  <c:v>0.28510785102844199</c:v>
                </c:pt>
                <c:pt idx="952">
                  <c:v>0.28029540181159901</c:v>
                </c:pt>
                <c:pt idx="953">
                  <c:v>0.30812558531761097</c:v>
                </c:pt>
                <c:pt idx="954">
                  <c:v>0.26355323195457397</c:v>
                </c:pt>
                <c:pt idx="955">
                  <c:v>0.32135254144668501</c:v>
                </c:pt>
                <c:pt idx="956">
                  <c:v>0.294367045164108</c:v>
                </c:pt>
                <c:pt idx="957">
                  <c:v>0.28396025300025901</c:v>
                </c:pt>
                <c:pt idx="958">
                  <c:v>0.330488681793212</c:v>
                </c:pt>
                <c:pt idx="959">
                  <c:v>0.32233342528343201</c:v>
                </c:pt>
                <c:pt idx="960">
                  <c:v>0.27519348263740501</c:v>
                </c:pt>
                <c:pt idx="961">
                  <c:v>0.31186893582344</c:v>
                </c:pt>
                <c:pt idx="962">
                  <c:v>0.27710005640983498</c:v>
                </c:pt>
                <c:pt idx="963">
                  <c:v>0.29582235217094399</c:v>
                </c:pt>
                <c:pt idx="964">
                  <c:v>0.31205639243125899</c:v>
                </c:pt>
                <c:pt idx="965">
                  <c:v>0.294783145189285</c:v>
                </c:pt>
                <c:pt idx="966">
                  <c:v>0.27969026565551702</c:v>
                </c:pt>
                <c:pt idx="967">
                  <c:v>0.29404693841934199</c:v>
                </c:pt>
                <c:pt idx="968">
                  <c:v>0.33433499932289101</c:v>
                </c:pt>
                <c:pt idx="969">
                  <c:v>0.28523847460746699</c:v>
                </c:pt>
                <c:pt idx="970">
                  <c:v>0.31549999117851202</c:v>
                </c:pt>
                <c:pt idx="971">
                  <c:v>0.27762144804000799</c:v>
                </c:pt>
                <c:pt idx="972">
                  <c:v>0.30734068155288602</c:v>
                </c:pt>
                <c:pt idx="973">
                  <c:v>0.33301380276679898</c:v>
                </c:pt>
                <c:pt idx="974">
                  <c:v>0.27604761719703602</c:v>
                </c:pt>
                <c:pt idx="975">
                  <c:v>0.31102484464645302</c:v>
                </c:pt>
                <c:pt idx="976">
                  <c:v>0.27495560050010598</c:v>
                </c:pt>
                <c:pt idx="977">
                  <c:v>0.27485242486</c:v>
                </c:pt>
                <c:pt idx="978">
                  <c:v>0.269583940505981</c:v>
                </c:pt>
                <c:pt idx="979">
                  <c:v>0.30776041746139499</c:v>
                </c:pt>
                <c:pt idx="980">
                  <c:v>0.283551335334777</c:v>
                </c:pt>
                <c:pt idx="981">
                  <c:v>0.27452427148818898</c:v>
                </c:pt>
                <c:pt idx="982">
                  <c:v>0.27170932292938199</c:v>
                </c:pt>
                <c:pt idx="983">
                  <c:v>0.29415714740753102</c:v>
                </c:pt>
                <c:pt idx="984">
                  <c:v>0.28424966335296598</c:v>
                </c:pt>
                <c:pt idx="985">
                  <c:v>0.281911700963973</c:v>
                </c:pt>
                <c:pt idx="986">
                  <c:v>0.281369298696517</c:v>
                </c:pt>
                <c:pt idx="987">
                  <c:v>0.28147444128990101</c:v>
                </c:pt>
                <c:pt idx="988">
                  <c:v>0.29324093461036599</c:v>
                </c:pt>
                <c:pt idx="989">
                  <c:v>0.27461230754852201</c:v>
                </c:pt>
                <c:pt idx="990">
                  <c:v>0.292562395334243</c:v>
                </c:pt>
                <c:pt idx="991">
                  <c:v>0.28049227595329201</c:v>
                </c:pt>
                <c:pt idx="992">
                  <c:v>0.30048641562461798</c:v>
                </c:pt>
                <c:pt idx="993">
                  <c:v>0.27409482002258301</c:v>
                </c:pt>
                <c:pt idx="994">
                  <c:v>0.29389998316764798</c:v>
                </c:pt>
                <c:pt idx="995">
                  <c:v>0.281889498233795</c:v>
                </c:pt>
                <c:pt idx="996">
                  <c:v>0.27595046162605202</c:v>
                </c:pt>
                <c:pt idx="997">
                  <c:v>0.31107026338577198</c:v>
                </c:pt>
                <c:pt idx="998">
                  <c:v>0.27857470512390098</c:v>
                </c:pt>
                <c:pt idx="999">
                  <c:v>0.28284353017807001</c:v>
                </c:pt>
                <c:pt idx="1000">
                  <c:v>0.26272818446159302</c:v>
                </c:pt>
                <c:pt idx="1001">
                  <c:v>0.31927520036697299</c:v>
                </c:pt>
                <c:pt idx="1002">
                  <c:v>0.32566311955451899</c:v>
                </c:pt>
                <c:pt idx="1003">
                  <c:v>0.32956847548484802</c:v>
                </c:pt>
                <c:pt idx="1004">
                  <c:v>0.33055609464645302</c:v>
                </c:pt>
                <c:pt idx="1005">
                  <c:v>0.30507817864418002</c:v>
                </c:pt>
                <c:pt idx="1006">
                  <c:v>0.28770622611045799</c:v>
                </c:pt>
                <c:pt idx="1007">
                  <c:v>0.26525622606277399</c:v>
                </c:pt>
                <c:pt idx="1008">
                  <c:v>0.29498392343521102</c:v>
                </c:pt>
                <c:pt idx="1009">
                  <c:v>0.29275706410407998</c:v>
                </c:pt>
                <c:pt idx="1010">
                  <c:v>0.32472968101501398</c:v>
                </c:pt>
                <c:pt idx="1011">
                  <c:v>0.29693695902824402</c:v>
                </c:pt>
                <c:pt idx="1012">
                  <c:v>0.29928988218307401</c:v>
                </c:pt>
                <c:pt idx="1013">
                  <c:v>0.272612243890762</c:v>
                </c:pt>
                <c:pt idx="1014">
                  <c:v>0.29572731256484902</c:v>
                </c:pt>
                <c:pt idx="1015">
                  <c:v>0.27789372205734197</c:v>
                </c:pt>
                <c:pt idx="1016">
                  <c:v>0.311890929937362</c:v>
                </c:pt>
                <c:pt idx="1017">
                  <c:v>0.29582422971725397</c:v>
                </c:pt>
                <c:pt idx="1018">
                  <c:v>0.26273426413536</c:v>
                </c:pt>
                <c:pt idx="1019">
                  <c:v>0.28284904360771101</c:v>
                </c:pt>
                <c:pt idx="1020">
                  <c:v>0.30136767029762201</c:v>
                </c:pt>
                <c:pt idx="1021">
                  <c:v>0.27530628442764199</c:v>
                </c:pt>
                <c:pt idx="1022">
                  <c:v>0.29227620363235401</c:v>
                </c:pt>
                <c:pt idx="1023">
                  <c:v>0.29565507173538202</c:v>
                </c:pt>
                <c:pt idx="1024">
                  <c:v>0.29540479183196999</c:v>
                </c:pt>
                <c:pt idx="1025">
                  <c:v>0.30274304747581399</c:v>
                </c:pt>
                <c:pt idx="1026">
                  <c:v>0.30710688233375499</c:v>
                </c:pt>
                <c:pt idx="1027">
                  <c:v>0.315290987491607</c:v>
                </c:pt>
                <c:pt idx="1028">
                  <c:v>0.309356689453125</c:v>
                </c:pt>
                <c:pt idx="1029">
                  <c:v>0.288066565990447</c:v>
                </c:pt>
                <c:pt idx="1030">
                  <c:v>0.29181694984436002</c:v>
                </c:pt>
                <c:pt idx="1031">
                  <c:v>0.28101888298988298</c:v>
                </c:pt>
                <c:pt idx="1032">
                  <c:v>0.28027233481407099</c:v>
                </c:pt>
                <c:pt idx="1033">
                  <c:v>0.28869226574897699</c:v>
                </c:pt>
                <c:pt idx="1034">
                  <c:v>0.290929645299911</c:v>
                </c:pt>
                <c:pt idx="1035">
                  <c:v>0.26593837141990601</c:v>
                </c:pt>
                <c:pt idx="1036">
                  <c:v>0.29391136765480003</c:v>
                </c:pt>
                <c:pt idx="1037">
                  <c:v>0.29898646473884499</c:v>
                </c:pt>
                <c:pt idx="1038">
                  <c:v>0.29247397184371898</c:v>
                </c:pt>
                <c:pt idx="1039">
                  <c:v>0.30406960844993502</c:v>
                </c:pt>
                <c:pt idx="1040">
                  <c:v>0.29211443662643399</c:v>
                </c:pt>
                <c:pt idx="1041">
                  <c:v>0.30495578050613398</c:v>
                </c:pt>
                <c:pt idx="1042">
                  <c:v>0.28205829858779902</c:v>
                </c:pt>
                <c:pt idx="1043">
                  <c:v>0.27966243028640703</c:v>
                </c:pt>
                <c:pt idx="1044">
                  <c:v>0.27748548984527499</c:v>
                </c:pt>
                <c:pt idx="1045">
                  <c:v>0.28862506151199302</c:v>
                </c:pt>
                <c:pt idx="1046">
                  <c:v>0.29092839360237099</c:v>
                </c:pt>
                <c:pt idx="1047">
                  <c:v>0.273800909519195</c:v>
                </c:pt>
                <c:pt idx="1048">
                  <c:v>0.27726075053214999</c:v>
                </c:pt>
                <c:pt idx="1049">
                  <c:v>0.30843639373779203</c:v>
                </c:pt>
                <c:pt idx="1050">
                  <c:v>0.288687974214553</c:v>
                </c:pt>
                <c:pt idx="1051">
                  <c:v>0.30382004380226102</c:v>
                </c:pt>
                <c:pt idx="1052">
                  <c:v>0.30827021598815901</c:v>
                </c:pt>
                <c:pt idx="1053">
                  <c:v>0.29434871673583901</c:v>
                </c:pt>
                <c:pt idx="1054">
                  <c:v>0.28960561752319303</c:v>
                </c:pt>
                <c:pt idx="1055">
                  <c:v>0.31734195351600603</c:v>
                </c:pt>
                <c:pt idx="1056">
                  <c:v>0.28326675295829701</c:v>
                </c:pt>
                <c:pt idx="1057">
                  <c:v>0.27492275834083502</c:v>
                </c:pt>
                <c:pt idx="1058">
                  <c:v>0.272553920745849</c:v>
                </c:pt>
                <c:pt idx="1059">
                  <c:v>0.272268086671829</c:v>
                </c:pt>
                <c:pt idx="1060">
                  <c:v>0.27077326178550698</c:v>
                </c:pt>
                <c:pt idx="1061">
                  <c:v>0.27128541469573902</c:v>
                </c:pt>
                <c:pt idx="1062">
                  <c:v>0.27611240744590698</c:v>
                </c:pt>
                <c:pt idx="1063">
                  <c:v>0.28264290094375599</c:v>
                </c:pt>
                <c:pt idx="1064">
                  <c:v>0.28631624579429599</c:v>
                </c:pt>
                <c:pt idx="1065">
                  <c:v>0.26575553417205799</c:v>
                </c:pt>
                <c:pt idx="1066">
                  <c:v>0.27644404768943698</c:v>
                </c:pt>
                <c:pt idx="1067">
                  <c:v>0.321180909872055</c:v>
                </c:pt>
                <c:pt idx="1068">
                  <c:v>0.28916126489639199</c:v>
                </c:pt>
                <c:pt idx="1069">
                  <c:v>0.28498092293739302</c:v>
                </c:pt>
                <c:pt idx="1070">
                  <c:v>0.29159277677536</c:v>
                </c:pt>
                <c:pt idx="1071">
                  <c:v>0.34183105826377802</c:v>
                </c:pt>
                <c:pt idx="1072">
                  <c:v>0.29356288909912098</c:v>
                </c:pt>
                <c:pt idx="1073">
                  <c:v>0.27503463625907798</c:v>
                </c:pt>
                <c:pt idx="1074">
                  <c:v>0.27486804127693099</c:v>
                </c:pt>
                <c:pt idx="1075">
                  <c:v>0.28941467404365501</c:v>
                </c:pt>
                <c:pt idx="1076">
                  <c:v>0.26086139678955</c:v>
                </c:pt>
                <c:pt idx="1077">
                  <c:v>0.27620661258697499</c:v>
                </c:pt>
                <c:pt idx="1078">
                  <c:v>0.27770069241523698</c:v>
                </c:pt>
                <c:pt idx="1079">
                  <c:v>0.31241771578788702</c:v>
                </c:pt>
                <c:pt idx="1080">
                  <c:v>0.26247900724411</c:v>
                </c:pt>
                <c:pt idx="1081">
                  <c:v>0.32388222217559798</c:v>
                </c:pt>
                <c:pt idx="1082">
                  <c:v>0.27435109019279402</c:v>
                </c:pt>
                <c:pt idx="1083">
                  <c:v>0.293278127908706</c:v>
                </c:pt>
                <c:pt idx="1084">
                  <c:v>0.26988756656646701</c:v>
                </c:pt>
                <c:pt idx="1085">
                  <c:v>0.26706278324127097</c:v>
                </c:pt>
                <c:pt idx="1086">
                  <c:v>0.31235182285308799</c:v>
                </c:pt>
                <c:pt idx="1087">
                  <c:v>0.28254079818725503</c:v>
                </c:pt>
                <c:pt idx="1088">
                  <c:v>0.27625799179077098</c:v>
                </c:pt>
                <c:pt idx="1089">
                  <c:v>0.263204425573348</c:v>
                </c:pt>
                <c:pt idx="1090">
                  <c:v>0.29223790764808599</c:v>
                </c:pt>
                <c:pt idx="1091">
                  <c:v>0.26421764492988498</c:v>
                </c:pt>
                <c:pt idx="1092">
                  <c:v>0.27960872650146401</c:v>
                </c:pt>
                <c:pt idx="1093">
                  <c:v>0.26669231057166998</c:v>
                </c:pt>
                <c:pt idx="1094">
                  <c:v>0.29595777392387301</c:v>
                </c:pt>
                <c:pt idx="1095">
                  <c:v>0.28318151831626798</c:v>
                </c:pt>
                <c:pt idx="1096">
                  <c:v>0.28130072355270302</c:v>
                </c:pt>
                <c:pt idx="1097">
                  <c:v>0.30654895305633501</c:v>
                </c:pt>
                <c:pt idx="1098">
                  <c:v>0.29669269919395402</c:v>
                </c:pt>
                <c:pt idx="1099">
                  <c:v>0.27555361390113797</c:v>
                </c:pt>
                <c:pt idx="1100">
                  <c:v>0.29346501827239901</c:v>
                </c:pt>
                <c:pt idx="1101">
                  <c:v>0.27292650938034002</c:v>
                </c:pt>
                <c:pt idx="1102">
                  <c:v>0.32529738545417702</c:v>
                </c:pt>
                <c:pt idx="1103">
                  <c:v>0.28734490275382901</c:v>
                </c:pt>
                <c:pt idx="1104">
                  <c:v>0.27704605460166898</c:v>
                </c:pt>
                <c:pt idx="1105">
                  <c:v>0.28137439489364602</c:v>
                </c:pt>
                <c:pt idx="1106">
                  <c:v>0.28807413578033397</c:v>
                </c:pt>
                <c:pt idx="1107">
                  <c:v>0.31840449571609403</c:v>
                </c:pt>
                <c:pt idx="1108">
                  <c:v>0.32350352406501698</c:v>
                </c:pt>
                <c:pt idx="1109">
                  <c:v>0.29734352231025601</c:v>
                </c:pt>
                <c:pt idx="1110">
                  <c:v>0.27963638305664001</c:v>
                </c:pt>
                <c:pt idx="1111">
                  <c:v>0.27321794629096902</c:v>
                </c:pt>
                <c:pt idx="1112">
                  <c:v>0.31422603130340498</c:v>
                </c:pt>
                <c:pt idx="1113">
                  <c:v>0.352064549922943</c:v>
                </c:pt>
                <c:pt idx="1114">
                  <c:v>0.27404394745826699</c:v>
                </c:pt>
                <c:pt idx="1115">
                  <c:v>0.28486150503158503</c:v>
                </c:pt>
                <c:pt idx="1116">
                  <c:v>0.28321716189384399</c:v>
                </c:pt>
                <c:pt idx="1117">
                  <c:v>0.28490689396858199</c:v>
                </c:pt>
                <c:pt idx="1118">
                  <c:v>0.28181013464927601</c:v>
                </c:pt>
                <c:pt idx="1119">
                  <c:v>0.28404316306114102</c:v>
                </c:pt>
                <c:pt idx="1120">
                  <c:v>0.29561889171600297</c:v>
                </c:pt>
                <c:pt idx="1121">
                  <c:v>0.27247735857963501</c:v>
                </c:pt>
                <c:pt idx="1122">
                  <c:v>0.28583440184593201</c:v>
                </c:pt>
                <c:pt idx="1123">
                  <c:v>0.28324458003044101</c:v>
                </c:pt>
                <c:pt idx="1124">
                  <c:v>0.27472689747810303</c:v>
                </c:pt>
                <c:pt idx="1125">
                  <c:v>0.26389023661613398</c:v>
                </c:pt>
                <c:pt idx="1126">
                  <c:v>0.28257945179939198</c:v>
                </c:pt>
                <c:pt idx="1127">
                  <c:v>0.331806451082229</c:v>
                </c:pt>
                <c:pt idx="1128">
                  <c:v>0.27582672238349898</c:v>
                </c:pt>
                <c:pt idx="1129">
                  <c:v>0.28636324405670099</c:v>
                </c:pt>
                <c:pt idx="1130">
                  <c:v>0.28080660104751498</c:v>
                </c:pt>
                <c:pt idx="1131">
                  <c:v>0.27622452378272999</c:v>
                </c:pt>
                <c:pt idx="1132">
                  <c:v>0.29266420006751998</c:v>
                </c:pt>
                <c:pt idx="1133">
                  <c:v>0.28829705715179399</c:v>
                </c:pt>
                <c:pt idx="1134">
                  <c:v>0.27178791165351801</c:v>
                </c:pt>
                <c:pt idx="1135">
                  <c:v>0.29294741153717002</c:v>
                </c:pt>
                <c:pt idx="1136">
                  <c:v>0.27891308069229098</c:v>
                </c:pt>
                <c:pt idx="1137">
                  <c:v>0.27297911047935403</c:v>
                </c:pt>
                <c:pt idx="1138">
                  <c:v>0.27439245581626798</c:v>
                </c:pt>
                <c:pt idx="1139">
                  <c:v>0.29189208149909901</c:v>
                </c:pt>
                <c:pt idx="1140">
                  <c:v>0.31070336699485701</c:v>
                </c:pt>
                <c:pt idx="1141">
                  <c:v>0.28322276473045299</c:v>
                </c:pt>
                <c:pt idx="1142">
                  <c:v>0.27161952853202798</c:v>
                </c:pt>
                <c:pt idx="1143">
                  <c:v>0.34264746308326699</c:v>
                </c:pt>
                <c:pt idx="1144">
                  <c:v>0.29441177845001198</c:v>
                </c:pt>
                <c:pt idx="1145">
                  <c:v>0.28512349724769498</c:v>
                </c:pt>
                <c:pt idx="1146">
                  <c:v>0.275272727012634</c:v>
                </c:pt>
                <c:pt idx="1147">
                  <c:v>0.29862099885940502</c:v>
                </c:pt>
                <c:pt idx="1148">
                  <c:v>0.28137981891632002</c:v>
                </c:pt>
                <c:pt idx="1149">
                  <c:v>0.27517440915107699</c:v>
                </c:pt>
                <c:pt idx="1150">
                  <c:v>0.27038535475730802</c:v>
                </c:pt>
                <c:pt idx="1151">
                  <c:v>0.26615315675735401</c:v>
                </c:pt>
                <c:pt idx="1152">
                  <c:v>0.29568704962730402</c:v>
                </c:pt>
                <c:pt idx="1153">
                  <c:v>0.30592945218086198</c:v>
                </c:pt>
                <c:pt idx="1154">
                  <c:v>0.29094403982162398</c:v>
                </c:pt>
                <c:pt idx="1155">
                  <c:v>0.29601687192916798</c:v>
                </c:pt>
                <c:pt idx="1156">
                  <c:v>0.32811060547828602</c:v>
                </c:pt>
                <c:pt idx="1157">
                  <c:v>0.27499964833259499</c:v>
                </c:pt>
                <c:pt idx="1158">
                  <c:v>0.270598083734512</c:v>
                </c:pt>
                <c:pt idx="1159">
                  <c:v>0.283027023077011</c:v>
                </c:pt>
                <c:pt idx="1160">
                  <c:v>0.29272168874740601</c:v>
                </c:pt>
                <c:pt idx="1161">
                  <c:v>0.27186387777328402</c:v>
                </c:pt>
                <c:pt idx="1162">
                  <c:v>0.27059292793273898</c:v>
                </c:pt>
                <c:pt idx="1163">
                  <c:v>0.29558753967285101</c:v>
                </c:pt>
                <c:pt idx="1164">
                  <c:v>0.331610888242721</c:v>
                </c:pt>
                <c:pt idx="1165">
                  <c:v>0.273322284221649</c:v>
                </c:pt>
                <c:pt idx="1166">
                  <c:v>0.28319394588470398</c:v>
                </c:pt>
                <c:pt idx="1167">
                  <c:v>0.28384587168693498</c:v>
                </c:pt>
                <c:pt idx="1168">
                  <c:v>0.27995249629020602</c:v>
                </c:pt>
                <c:pt idx="1169">
                  <c:v>0.306335419416427</c:v>
                </c:pt>
                <c:pt idx="1170">
                  <c:v>0.26737195253372098</c:v>
                </c:pt>
                <c:pt idx="1171">
                  <c:v>0.29031199216842601</c:v>
                </c:pt>
                <c:pt idx="1172">
                  <c:v>0.27460238337516701</c:v>
                </c:pt>
                <c:pt idx="1173">
                  <c:v>0.26390996575355502</c:v>
                </c:pt>
                <c:pt idx="1174">
                  <c:v>0.31023308634757901</c:v>
                </c:pt>
                <c:pt idx="1175">
                  <c:v>0.281240314245223</c:v>
                </c:pt>
                <c:pt idx="1176">
                  <c:v>0.26599878072738598</c:v>
                </c:pt>
                <c:pt idx="1177">
                  <c:v>0.27296769618987998</c:v>
                </c:pt>
                <c:pt idx="1178">
                  <c:v>0.30128720402717502</c:v>
                </c:pt>
                <c:pt idx="1179">
                  <c:v>0.27791345119476302</c:v>
                </c:pt>
                <c:pt idx="1180">
                  <c:v>0.31175205111503601</c:v>
                </c:pt>
                <c:pt idx="1181">
                  <c:v>0.28429186344146701</c:v>
                </c:pt>
                <c:pt idx="1182">
                  <c:v>0.335564285516738</c:v>
                </c:pt>
                <c:pt idx="1183">
                  <c:v>0.26680791378021201</c:v>
                </c:pt>
                <c:pt idx="1184">
                  <c:v>0.28577563166618303</c:v>
                </c:pt>
                <c:pt idx="1185">
                  <c:v>0.28598886728286699</c:v>
                </c:pt>
                <c:pt idx="1186">
                  <c:v>0.27423027157783503</c:v>
                </c:pt>
                <c:pt idx="1187">
                  <c:v>0.29150959849357599</c:v>
                </c:pt>
                <c:pt idx="1188">
                  <c:v>0.29741862416267301</c:v>
                </c:pt>
                <c:pt idx="1189">
                  <c:v>0.28619009256362898</c:v>
                </c:pt>
                <c:pt idx="1190">
                  <c:v>0.26752197742462103</c:v>
                </c:pt>
                <c:pt idx="1191">
                  <c:v>0.28702268004417397</c:v>
                </c:pt>
                <c:pt idx="1192">
                  <c:v>0.36700063943862898</c:v>
                </c:pt>
                <c:pt idx="1193">
                  <c:v>0.27531760931014998</c:v>
                </c:pt>
                <c:pt idx="1194">
                  <c:v>0.271391361951828</c:v>
                </c:pt>
                <c:pt idx="1195">
                  <c:v>0.28217291831970198</c:v>
                </c:pt>
                <c:pt idx="1196">
                  <c:v>0.27310392260551403</c:v>
                </c:pt>
                <c:pt idx="1197">
                  <c:v>0.27917370200157099</c:v>
                </c:pt>
                <c:pt idx="1198">
                  <c:v>0.27660584449768</c:v>
                </c:pt>
                <c:pt idx="1199">
                  <c:v>0.26946794986724798</c:v>
                </c:pt>
                <c:pt idx="1200">
                  <c:v>0.28511577844619701</c:v>
                </c:pt>
                <c:pt idx="1201">
                  <c:v>0.27851328253745999</c:v>
                </c:pt>
                <c:pt idx="1202">
                  <c:v>0.273914575576782</c:v>
                </c:pt>
                <c:pt idx="1203">
                  <c:v>0.29363852739334101</c:v>
                </c:pt>
                <c:pt idx="1204">
                  <c:v>0.27508217096328702</c:v>
                </c:pt>
                <c:pt idx="1205">
                  <c:v>0.27501130104064903</c:v>
                </c:pt>
                <c:pt idx="1206">
                  <c:v>0.268730759620666</c:v>
                </c:pt>
                <c:pt idx="1207">
                  <c:v>0.27237677574157698</c:v>
                </c:pt>
                <c:pt idx="1208">
                  <c:v>0.27534273266792197</c:v>
                </c:pt>
                <c:pt idx="1209">
                  <c:v>0.31020662188529902</c:v>
                </c:pt>
                <c:pt idx="1210">
                  <c:v>0.282925635576248</c:v>
                </c:pt>
                <c:pt idx="1211">
                  <c:v>0.29233509302139199</c:v>
                </c:pt>
                <c:pt idx="1212">
                  <c:v>0.29099780321121199</c:v>
                </c:pt>
                <c:pt idx="1213">
                  <c:v>0.281399697065353</c:v>
                </c:pt>
                <c:pt idx="1214">
                  <c:v>0.27357047796249301</c:v>
                </c:pt>
                <c:pt idx="1215">
                  <c:v>0.28068622946739102</c:v>
                </c:pt>
                <c:pt idx="1216">
                  <c:v>0.27794900536537098</c:v>
                </c:pt>
                <c:pt idx="1217">
                  <c:v>0.28232887387275601</c:v>
                </c:pt>
                <c:pt idx="1218">
                  <c:v>0.29286813735961897</c:v>
                </c:pt>
                <c:pt idx="1219">
                  <c:v>0.28593909740447898</c:v>
                </c:pt>
                <c:pt idx="1220">
                  <c:v>0.270502209663391</c:v>
                </c:pt>
                <c:pt idx="1221">
                  <c:v>0.27058658003807001</c:v>
                </c:pt>
                <c:pt idx="1222">
                  <c:v>0.27511486411094599</c:v>
                </c:pt>
                <c:pt idx="1223">
                  <c:v>0.28317788243293701</c:v>
                </c:pt>
                <c:pt idx="1224">
                  <c:v>0.28503483533859197</c:v>
                </c:pt>
                <c:pt idx="1225">
                  <c:v>0.27171683311462402</c:v>
                </c:pt>
                <c:pt idx="1226">
                  <c:v>0.28041103482246299</c:v>
                </c:pt>
                <c:pt idx="1227">
                  <c:v>0.28608751296996998</c:v>
                </c:pt>
                <c:pt idx="1228">
                  <c:v>0.29023292660713101</c:v>
                </c:pt>
                <c:pt idx="1229">
                  <c:v>0.30387637019157399</c:v>
                </c:pt>
                <c:pt idx="1230">
                  <c:v>0.26647791266441301</c:v>
                </c:pt>
                <c:pt idx="1231">
                  <c:v>0.27910470962524397</c:v>
                </c:pt>
                <c:pt idx="1232">
                  <c:v>0.36541560292243902</c:v>
                </c:pt>
                <c:pt idx="1233">
                  <c:v>0.27421349287032998</c:v>
                </c:pt>
                <c:pt idx="1234">
                  <c:v>0.29145905375480602</c:v>
                </c:pt>
                <c:pt idx="1235">
                  <c:v>0.33601057529449402</c:v>
                </c:pt>
                <c:pt idx="1236">
                  <c:v>0.28105941414833002</c:v>
                </c:pt>
                <c:pt idx="1237">
                  <c:v>0.27781602740287697</c:v>
                </c:pt>
                <c:pt idx="1238">
                  <c:v>0.27845871448516801</c:v>
                </c:pt>
                <c:pt idx="1239">
                  <c:v>0.26859730482101402</c:v>
                </c:pt>
                <c:pt idx="1240">
                  <c:v>0.27160876989364602</c:v>
                </c:pt>
                <c:pt idx="1241">
                  <c:v>0.267562955617904</c:v>
                </c:pt>
                <c:pt idx="1242">
                  <c:v>0.272100239992141</c:v>
                </c:pt>
                <c:pt idx="1243">
                  <c:v>0.26593366265296903</c:v>
                </c:pt>
                <c:pt idx="1244">
                  <c:v>0.29770126938819802</c:v>
                </c:pt>
                <c:pt idx="1245">
                  <c:v>0.29680177569389299</c:v>
                </c:pt>
                <c:pt idx="1246">
                  <c:v>0.28053998947143499</c:v>
                </c:pt>
                <c:pt idx="1247">
                  <c:v>0.30570274591445901</c:v>
                </c:pt>
                <c:pt idx="1248">
                  <c:v>0.295736223459243</c:v>
                </c:pt>
                <c:pt idx="1249">
                  <c:v>0.28173184394836398</c:v>
                </c:pt>
                <c:pt idx="1250">
                  <c:v>0.28899368643760598</c:v>
                </c:pt>
                <c:pt idx="1251">
                  <c:v>0.279585361480712</c:v>
                </c:pt>
                <c:pt idx="1252">
                  <c:v>0.28294572234153698</c:v>
                </c:pt>
                <c:pt idx="1253">
                  <c:v>0.30819460749626099</c:v>
                </c:pt>
                <c:pt idx="1254">
                  <c:v>0.27957749366760198</c:v>
                </c:pt>
                <c:pt idx="1255">
                  <c:v>0.268741875886917</c:v>
                </c:pt>
                <c:pt idx="1256">
                  <c:v>0.279338389635086</c:v>
                </c:pt>
                <c:pt idx="1257">
                  <c:v>0.32288616895675598</c:v>
                </c:pt>
                <c:pt idx="1258">
                  <c:v>0.28622701764106701</c:v>
                </c:pt>
                <c:pt idx="1259">
                  <c:v>0.30226728320121699</c:v>
                </c:pt>
                <c:pt idx="1260">
                  <c:v>0.27636525034904402</c:v>
                </c:pt>
                <c:pt idx="1261">
                  <c:v>0.26930177211761402</c:v>
                </c:pt>
                <c:pt idx="1262">
                  <c:v>0.29024362564086897</c:v>
                </c:pt>
                <c:pt idx="1263">
                  <c:v>0.27518332004547102</c:v>
                </c:pt>
                <c:pt idx="1264">
                  <c:v>0.26660528779029802</c:v>
                </c:pt>
                <c:pt idx="1265">
                  <c:v>0.27034670114517201</c:v>
                </c:pt>
                <c:pt idx="1266">
                  <c:v>0.35865980386733998</c:v>
                </c:pt>
                <c:pt idx="1267">
                  <c:v>0.34984576702117898</c:v>
                </c:pt>
                <c:pt idx="1268">
                  <c:v>0.271997660398483</c:v>
                </c:pt>
                <c:pt idx="1269">
                  <c:v>0.27744105458259499</c:v>
                </c:pt>
                <c:pt idx="1270">
                  <c:v>0.275188028812408</c:v>
                </c:pt>
                <c:pt idx="1271">
                  <c:v>0.27654027938842701</c:v>
                </c:pt>
                <c:pt idx="1272">
                  <c:v>0.283479154109954</c:v>
                </c:pt>
                <c:pt idx="1273">
                  <c:v>0.27987310290336598</c:v>
                </c:pt>
                <c:pt idx="1274">
                  <c:v>0.26759180426597501</c:v>
                </c:pt>
                <c:pt idx="1275">
                  <c:v>0.29060456156730602</c:v>
                </c:pt>
                <c:pt idx="1276">
                  <c:v>0.28350055217742898</c:v>
                </c:pt>
                <c:pt idx="1277">
                  <c:v>0.26921579241752602</c:v>
                </c:pt>
                <c:pt idx="1278">
                  <c:v>0.275702714920043</c:v>
                </c:pt>
                <c:pt idx="1279">
                  <c:v>0.28462311625480602</c:v>
                </c:pt>
                <c:pt idx="1280">
                  <c:v>0.34342113137245101</c:v>
                </c:pt>
                <c:pt idx="1281">
                  <c:v>0.33984100818634</c:v>
                </c:pt>
                <c:pt idx="1282">
                  <c:v>0.28667399287223799</c:v>
                </c:pt>
                <c:pt idx="1283">
                  <c:v>0.28490814566612199</c:v>
                </c:pt>
                <c:pt idx="1284">
                  <c:v>0.29191756248474099</c:v>
                </c:pt>
                <c:pt idx="1285">
                  <c:v>0.31098183989524802</c:v>
                </c:pt>
                <c:pt idx="1286">
                  <c:v>0.289636820554733</c:v>
                </c:pt>
                <c:pt idx="1287">
                  <c:v>0.28322631120681702</c:v>
                </c:pt>
                <c:pt idx="1288">
                  <c:v>0.285706937313079</c:v>
                </c:pt>
                <c:pt idx="1289">
                  <c:v>0.287170499563217</c:v>
                </c:pt>
                <c:pt idx="1290">
                  <c:v>0.27243304252624501</c:v>
                </c:pt>
                <c:pt idx="1291">
                  <c:v>0.283697038888931</c:v>
                </c:pt>
                <c:pt idx="1292">
                  <c:v>0.27894571423530501</c:v>
                </c:pt>
                <c:pt idx="1293">
                  <c:v>0.28294423222541798</c:v>
                </c:pt>
                <c:pt idx="1294">
                  <c:v>0.26684129238128601</c:v>
                </c:pt>
                <c:pt idx="1295">
                  <c:v>0.27909496426582298</c:v>
                </c:pt>
                <c:pt idx="1296">
                  <c:v>0.28465443849563499</c:v>
                </c:pt>
                <c:pt idx="1297">
                  <c:v>0.27818042039871199</c:v>
                </c:pt>
                <c:pt idx="1298">
                  <c:v>0.28301227092742898</c:v>
                </c:pt>
                <c:pt idx="1299">
                  <c:v>0.27433431148528997</c:v>
                </c:pt>
                <c:pt idx="1300">
                  <c:v>0.28045251965522699</c:v>
                </c:pt>
                <c:pt idx="1301">
                  <c:v>0.27729567885398798</c:v>
                </c:pt>
                <c:pt idx="1302">
                  <c:v>0.27478873729705799</c:v>
                </c:pt>
                <c:pt idx="1303">
                  <c:v>0.26787731051445002</c:v>
                </c:pt>
                <c:pt idx="1304">
                  <c:v>0.29972648620605402</c:v>
                </c:pt>
                <c:pt idx="1305">
                  <c:v>0.31817567348480202</c:v>
                </c:pt>
                <c:pt idx="1306">
                  <c:v>0.27688637375831598</c:v>
                </c:pt>
                <c:pt idx="1307">
                  <c:v>0.310349971055984</c:v>
                </c:pt>
                <c:pt idx="1308">
                  <c:v>0.32803177833557101</c:v>
                </c:pt>
                <c:pt idx="1309">
                  <c:v>0.28609177470207198</c:v>
                </c:pt>
                <c:pt idx="1310">
                  <c:v>0.27804183959960899</c:v>
                </c:pt>
                <c:pt idx="1311">
                  <c:v>0.29618433117866499</c:v>
                </c:pt>
                <c:pt idx="1312">
                  <c:v>0.27507945895195002</c:v>
                </c:pt>
                <c:pt idx="1313">
                  <c:v>0.27885654568672102</c:v>
                </c:pt>
                <c:pt idx="1314">
                  <c:v>0.26016438007354697</c:v>
                </c:pt>
                <c:pt idx="1315">
                  <c:v>0.34032270312309199</c:v>
                </c:pt>
                <c:pt idx="1316">
                  <c:v>0.26561570167541498</c:v>
                </c:pt>
                <c:pt idx="1317">
                  <c:v>0.27812352776527399</c:v>
                </c:pt>
                <c:pt idx="1318">
                  <c:v>0.27637675404548601</c:v>
                </c:pt>
                <c:pt idx="1319">
                  <c:v>0.27114096283912598</c:v>
                </c:pt>
                <c:pt idx="1320">
                  <c:v>0.320140480995178</c:v>
                </c:pt>
                <c:pt idx="1321">
                  <c:v>0.27804487943649198</c:v>
                </c:pt>
                <c:pt idx="1322">
                  <c:v>0.276025891304016</c:v>
                </c:pt>
                <c:pt idx="1323">
                  <c:v>0.27668789029121299</c:v>
                </c:pt>
                <c:pt idx="1324">
                  <c:v>0.27137023210525502</c:v>
                </c:pt>
                <c:pt idx="1325">
                  <c:v>0.27731105685233998</c:v>
                </c:pt>
                <c:pt idx="1326">
                  <c:v>0.27361464500427202</c:v>
                </c:pt>
                <c:pt idx="1327">
                  <c:v>0.29714033007621699</c:v>
                </c:pt>
                <c:pt idx="1328">
                  <c:v>0.27145442366599998</c:v>
                </c:pt>
                <c:pt idx="1329">
                  <c:v>0.27872931957244801</c:v>
                </c:pt>
                <c:pt idx="1330">
                  <c:v>0.28578343987464899</c:v>
                </c:pt>
                <c:pt idx="1331">
                  <c:v>0.29434001445770203</c:v>
                </c:pt>
                <c:pt idx="1332">
                  <c:v>0.27969688177108698</c:v>
                </c:pt>
                <c:pt idx="1333">
                  <c:v>0.26911923289299</c:v>
                </c:pt>
                <c:pt idx="1334">
                  <c:v>0.28275725245475702</c:v>
                </c:pt>
                <c:pt idx="1335">
                  <c:v>0.26809647679328902</c:v>
                </c:pt>
                <c:pt idx="1336">
                  <c:v>0.26986050605773898</c:v>
                </c:pt>
                <c:pt idx="1337">
                  <c:v>0.275824725627899</c:v>
                </c:pt>
                <c:pt idx="1338">
                  <c:v>0.26079028844833302</c:v>
                </c:pt>
                <c:pt idx="1339">
                  <c:v>0.28134122490882801</c:v>
                </c:pt>
                <c:pt idx="1340">
                  <c:v>0.27937331795692399</c:v>
                </c:pt>
                <c:pt idx="1341">
                  <c:v>0.286879122257232</c:v>
                </c:pt>
                <c:pt idx="1342">
                  <c:v>0.30340641736984197</c:v>
                </c:pt>
                <c:pt idx="1343">
                  <c:v>0.28163376450538602</c:v>
                </c:pt>
                <c:pt idx="1344">
                  <c:v>0.31429052352905201</c:v>
                </c:pt>
                <c:pt idx="1345">
                  <c:v>0.28422144055366499</c:v>
                </c:pt>
                <c:pt idx="1346">
                  <c:v>0.27832752466201699</c:v>
                </c:pt>
                <c:pt idx="1347">
                  <c:v>0.28951570391654902</c:v>
                </c:pt>
                <c:pt idx="1348">
                  <c:v>0.283110201358795</c:v>
                </c:pt>
                <c:pt idx="1349">
                  <c:v>0.27320978045463501</c:v>
                </c:pt>
                <c:pt idx="1350">
                  <c:v>0.294905215501785</c:v>
                </c:pt>
                <c:pt idx="1351">
                  <c:v>0.27476796507835299</c:v>
                </c:pt>
                <c:pt idx="1352">
                  <c:v>0.28842326998710599</c:v>
                </c:pt>
                <c:pt idx="1353">
                  <c:v>0.28283312916755599</c:v>
                </c:pt>
                <c:pt idx="1354">
                  <c:v>0.26446729898452698</c:v>
                </c:pt>
                <c:pt idx="1355">
                  <c:v>0.27464395761489802</c:v>
                </c:pt>
                <c:pt idx="1356">
                  <c:v>0.29727160930633501</c:v>
                </c:pt>
                <c:pt idx="1357">
                  <c:v>0.28876262903213501</c:v>
                </c:pt>
                <c:pt idx="1358">
                  <c:v>0.28100794553756703</c:v>
                </c:pt>
                <c:pt idx="1359">
                  <c:v>0.28137886524200401</c:v>
                </c:pt>
                <c:pt idx="1360">
                  <c:v>0.26762926578521701</c:v>
                </c:pt>
                <c:pt idx="1361">
                  <c:v>0.28382071852683999</c:v>
                </c:pt>
                <c:pt idx="1362">
                  <c:v>0.28701600432395902</c:v>
                </c:pt>
                <c:pt idx="1363">
                  <c:v>0.28702497482299799</c:v>
                </c:pt>
                <c:pt idx="1364">
                  <c:v>0.27599424123763999</c:v>
                </c:pt>
                <c:pt idx="1365">
                  <c:v>0.26941028237342801</c:v>
                </c:pt>
                <c:pt idx="1366">
                  <c:v>0.27443099021911599</c:v>
                </c:pt>
                <c:pt idx="1367">
                  <c:v>0.31400418281555098</c:v>
                </c:pt>
                <c:pt idx="1368">
                  <c:v>0.275662541389465</c:v>
                </c:pt>
                <c:pt idx="1369">
                  <c:v>0.37112051248550398</c:v>
                </c:pt>
                <c:pt idx="1370">
                  <c:v>0.29146966338157598</c:v>
                </c:pt>
                <c:pt idx="1371">
                  <c:v>0.27572304010391202</c:v>
                </c:pt>
                <c:pt idx="1372">
                  <c:v>0.29867199063300998</c:v>
                </c:pt>
                <c:pt idx="1373">
                  <c:v>0.27058446407318099</c:v>
                </c:pt>
                <c:pt idx="1374">
                  <c:v>0.30199486017227101</c:v>
                </c:pt>
                <c:pt idx="1375">
                  <c:v>0.27209293842315602</c:v>
                </c:pt>
                <c:pt idx="1376">
                  <c:v>0.27282771468162498</c:v>
                </c:pt>
                <c:pt idx="1377">
                  <c:v>0.27606290578842102</c:v>
                </c:pt>
                <c:pt idx="1378">
                  <c:v>0.28910148143768299</c:v>
                </c:pt>
                <c:pt idx="1379">
                  <c:v>0.28898188471794101</c:v>
                </c:pt>
                <c:pt idx="1380">
                  <c:v>0.27613371610641402</c:v>
                </c:pt>
                <c:pt idx="1381">
                  <c:v>0.26827475428581199</c:v>
                </c:pt>
                <c:pt idx="1382">
                  <c:v>0.27212423086166299</c:v>
                </c:pt>
                <c:pt idx="1383">
                  <c:v>0.268297970294952</c:v>
                </c:pt>
                <c:pt idx="1384">
                  <c:v>0.273788452148437</c:v>
                </c:pt>
                <c:pt idx="1385">
                  <c:v>0.30108168721199002</c:v>
                </c:pt>
                <c:pt idx="1386">
                  <c:v>0.32938233017921398</c:v>
                </c:pt>
                <c:pt idx="1387">
                  <c:v>0.28995770215988098</c:v>
                </c:pt>
                <c:pt idx="1388">
                  <c:v>0.27017673850059498</c:v>
                </c:pt>
                <c:pt idx="1389">
                  <c:v>0.28130656480789101</c:v>
                </c:pt>
                <c:pt idx="1390">
                  <c:v>0.30674502253532399</c:v>
                </c:pt>
                <c:pt idx="1391">
                  <c:v>0.27619501948356601</c:v>
                </c:pt>
                <c:pt idx="1392">
                  <c:v>0.299108445644378</c:v>
                </c:pt>
                <c:pt idx="1393">
                  <c:v>0.26744669675826999</c:v>
                </c:pt>
                <c:pt idx="1394">
                  <c:v>0.28353410959243702</c:v>
                </c:pt>
                <c:pt idx="1395">
                  <c:v>0.28995263576507502</c:v>
                </c:pt>
                <c:pt idx="1396">
                  <c:v>0.27642226219177202</c:v>
                </c:pt>
                <c:pt idx="1397">
                  <c:v>0.28659492731094299</c:v>
                </c:pt>
                <c:pt idx="1398">
                  <c:v>0.280284464359283</c:v>
                </c:pt>
                <c:pt idx="1399">
                  <c:v>0.27552491426467801</c:v>
                </c:pt>
                <c:pt idx="1400">
                  <c:v>0.28537067770957902</c:v>
                </c:pt>
                <c:pt idx="1401">
                  <c:v>0.27487719058990401</c:v>
                </c:pt>
                <c:pt idx="1402">
                  <c:v>0.275304645299911</c:v>
                </c:pt>
                <c:pt idx="1403">
                  <c:v>0.27341428399085899</c:v>
                </c:pt>
                <c:pt idx="1404">
                  <c:v>0.291556537151336</c:v>
                </c:pt>
                <c:pt idx="1405">
                  <c:v>0.26843193173408503</c:v>
                </c:pt>
                <c:pt idx="1406">
                  <c:v>0.28002771735191301</c:v>
                </c:pt>
                <c:pt idx="1407">
                  <c:v>0.27559131383895802</c:v>
                </c:pt>
                <c:pt idx="1408">
                  <c:v>0.29384592175483698</c:v>
                </c:pt>
                <c:pt idx="1409">
                  <c:v>0.28405955433845498</c:v>
                </c:pt>
                <c:pt idx="1410">
                  <c:v>0.27404391765594399</c:v>
                </c:pt>
                <c:pt idx="1411">
                  <c:v>0.27486816048622098</c:v>
                </c:pt>
                <c:pt idx="1412">
                  <c:v>0.27536356449127097</c:v>
                </c:pt>
                <c:pt idx="1413">
                  <c:v>0.28077945113182001</c:v>
                </c:pt>
                <c:pt idx="1414">
                  <c:v>0.31246417760848899</c:v>
                </c:pt>
                <c:pt idx="1415">
                  <c:v>0.32222700119018499</c:v>
                </c:pt>
                <c:pt idx="1416">
                  <c:v>0.27939295768737699</c:v>
                </c:pt>
                <c:pt idx="1417">
                  <c:v>0.26887205243110601</c:v>
                </c:pt>
                <c:pt idx="1418">
                  <c:v>0.28322556614875699</c:v>
                </c:pt>
                <c:pt idx="1419">
                  <c:v>0.275766491889953</c:v>
                </c:pt>
                <c:pt idx="1420">
                  <c:v>0.27705016732215798</c:v>
                </c:pt>
                <c:pt idx="1421">
                  <c:v>0.28748288750648399</c:v>
                </c:pt>
                <c:pt idx="1422">
                  <c:v>0.28091937303543002</c:v>
                </c:pt>
                <c:pt idx="1423">
                  <c:v>0.27647477388381902</c:v>
                </c:pt>
                <c:pt idx="1424">
                  <c:v>0.30577817559242199</c:v>
                </c:pt>
                <c:pt idx="1425">
                  <c:v>0.30835849046707098</c:v>
                </c:pt>
                <c:pt idx="1426">
                  <c:v>0.28547301888465798</c:v>
                </c:pt>
                <c:pt idx="1427">
                  <c:v>0.30237668752670199</c:v>
                </c:pt>
                <c:pt idx="1428">
                  <c:v>0.30215409398078902</c:v>
                </c:pt>
                <c:pt idx="1429">
                  <c:v>0.28831061720848</c:v>
                </c:pt>
                <c:pt idx="1430">
                  <c:v>0.27982231974601701</c:v>
                </c:pt>
                <c:pt idx="1431">
                  <c:v>0.27133134007453902</c:v>
                </c:pt>
                <c:pt idx="1432">
                  <c:v>0.27631184458732599</c:v>
                </c:pt>
                <c:pt idx="1433">
                  <c:v>0.32510492205619801</c:v>
                </c:pt>
                <c:pt idx="1434">
                  <c:v>0.27388346195220897</c:v>
                </c:pt>
                <c:pt idx="1435">
                  <c:v>0.28954130411147999</c:v>
                </c:pt>
                <c:pt idx="1436">
                  <c:v>0.26751384139060902</c:v>
                </c:pt>
                <c:pt idx="1437">
                  <c:v>0.32241010665893499</c:v>
                </c:pt>
                <c:pt idx="1438">
                  <c:v>0.28942930698394698</c:v>
                </c:pt>
                <c:pt idx="1439">
                  <c:v>0.270281672477722</c:v>
                </c:pt>
                <c:pt idx="1440">
                  <c:v>0.28261694312095598</c:v>
                </c:pt>
                <c:pt idx="1441">
                  <c:v>0.27833905816078103</c:v>
                </c:pt>
                <c:pt idx="1442">
                  <c:v>0.27234962582588101</c:v>
                </c:pt>
                <c:pt idx="1443">
                  <c:v>0.27820461988449002</c:v>
                </c:pt>
                <c:pt idx="1444">
                  <c:v>0.28903943300247098</c:v>
                </c:pt>
                <c:pt idx="1445">
                  <c:v>0.27866941690444902</c:v>
                </c:pt>
                <c:pt idx="1446">
                  <c:v>0.27293285727500899</c:v>
                </c:pt>
                <c:pt idx="1447">
                  <c:v>0.27315837144851601</c:v>
                </c:pt>
                <c:pt idx="1448">
                  <c:v>0.27912256121635398</c:v>
                </c:pt>
                <c:pt idx="1449">
                  <c:v>0.271856129169464</c:v>
                </c:pt>
                <c:pt idx="1450">
                  <c:v>0.26256448030471802</c:v>
                </c:pt>
                <c:pt idx="1451">
                  <c:v>0.29128423333168002</c:v>
                </c:pt>
                <c:pt idx="1452">
                  <c:v>0.282895296812057</c:v>
                </c:pt>
                <c:pt idx="1453">
                  <c:v>0.32494956254959101</c:v>
                </c:pt>
                <c:pt idx="1454">
                  <c:v>0.27461257576942399</c:v>
                </c:pt>
                <c:pt idx="1455">
                  <c:v>0.29274010658264099</c:v>
                </c:pt>
                <c:pt idx="1456">
                  <c:v>0.27136453986167902</c:v>
                </c:pt>
                <c:pt idx="1457">
                  <c:v>0.266802787780761</c:v>
                </c:pt>
                <c:pt idx="1458">
                  <c:v>0.28464606404304499</c:v>
                </c:pt>
                <c:pt idx="1459">
                  <c:v>0.29082059860229398</c:v>
                </c:pt>
                <c:pt idx="1460">
                  <c:v>0.29223975539207397</c:v>
                </c:pt>
                <c:pt idx="1461">
                  <c:v>0.28017553687095598</c:v>
                </c:pt>
                <c:pt idx="1462">
                  <c:v>0.26980528235435403</c:v>
                </c:pt>
                <c:pt idx="1463">
                  <c:v>0.31272566318511902</c:v>
                </c:pt>
                <c:pt idx="1464">
                  <c:v>0.269443929195404</c:v>
                </c:pt>
                <c:pt idx="1465">
                  <c:v>0.28318697214126498</c:v>
                </c:pt>
                <c:pt idx="1466">
                  <c:v>0.28788095712661699</c:v>
                </c:pt>
                <c:pt idx="1467">
                  <c:v>0.27727073431014998</c:v>
                </c:pt>
                <c:pt idx="1468">
                  <c:v>0.26322412490844699</c:v>
                </c:pt>
                <c:pt idx="1469">
                  <c:v>0.268748849630355</c:v>
                </c:pt>
                <c:pt idx="1470">
                  <c:v>0.27885699272155701</c:v>
                </c:pt>
                <c:pt idx="1471">
                  <c:v>0.272981166839599</c:v>
                </c:pt>
                <c:pt idx="1472">
                  <c:v>0.27675497531890803</c:v>
                </c:pt>
                <c:pt idx="1473">
                  <c:v>0.28081893920898399</c:v>
                </c:pt>
                <c:pt idx="1474">
                  <c:v>0.27176925539970298</c:v>
                </c:pt>
                <c:pt idx="1475">
                  <c:v>0.28744345903396601</c:v>
                </c:pt>
                <c:pt idx="1476">
                  <c:v>0.27057597041129999</c:v>
                </c:pt>
                <c:pt idx="1477">
                  <c:v>0.30984863638877802</c:v>
                </c:pt>
                <c:pt idx="1478">
                  <c:v>0.28035989403724598</c:v>
                </c:pt>
                <c:pt idx="1479">
                  <c:v>0.28377714753150901</c:v>
                </c:pt>
                <c:pt idx="1480">
                  <c:v>0.32936209440231301</c:v>
                </c:pt>
                <c:pt idx="1481">
                  <c:v>0.27354896068572898</c:v>
                </c:pt>
                <c:pt idx="1482">
                  <c:v>0.28261429071426297</c:v>
                </c:pt>
                <c:pt idx="1483">
                  <c:v>0.31289142370223899</c:v>
                </c:pt>
                <c:pt idx="1484">
                  <c:v>0.275401622056961</c:v>
                </c:pt>
                <c:pt idx="1485">
                  <c:v>0.266755670309066</c:v>
                </c:pt>
                <c:pt idx="1486">
                  <c:v>0.29110682010650601</c:v>
                </c:pt>
                <c:pt idx="1487">
                  <c:v>0.27152502536773598</c:v>
                </c:pt>
                <c:pt idx="1488">
                  <c:v>0.29388758540153498</c:v>
                </c:pt>
                <c:pt idx="1489">
                  <c:v>0.29086756706237699</c:v>
                </c:pt>
                <c:pt idx="1490">
                  <c:v>0.290867298841476</c:v>
                </c:pt>
                <c:pt idx="1491">
                  <c:v>0.28735750913619901</c:v>
                </c:pt>
                <c:pt idx="1492">
                  <c:v>0.27481427788734403</c:v>
                </c:pt>
                <c:pt idx="1493">
                  <c:v>0.30183285474777199</c:v>
                </c:pt>
                <c:pt idx="1494">
                  <c:v>0.29685047268867398</c:v>
                </c:pt>
                <c:pt idx="1495">
                  <c:v>0.29404082894325201</c:v>
                </c:pt>
                <c:pt idx="1496">
                  <c:v>0.29340764880180298</c:v>
                </c:pt>
                <c:pt idx="1497">
                  <c:v>0.27696612477302501</c:v>
                </c:pt>
                <c:pt idx="1498">
                  <c:v>0.27102479338645902</c:v>
                </c:pt>
                <c:pt idx="1499">
                  <c:v>0.266976207494735</c:v>
                </c:pt>
                <c:pt idx="1500">
                  <c:v>0.28405550122260997</c:v>
                </c:pt>
                <c:pt idx="1501">
                  <c:v>0.28503197431564298</c:v>
                </c:pt>
                <c:pt idx="1502">
                  <c:v>0.260037630796432</c:v>
                </c:pt>
                <c:pt idx="1503">
                  <c:v>0.28913512825965798</c:v>
                </c:pt>
                <c:pt idx="1504">
                  <c:v>0.28705728054046598</c:v>
                </c:pt>
                <c:pt idx="1505">
                  <c:v>0.32983079552650402</c:v>
                </c:pt>
                <c:pt idx="1506">
                  <c:v>0.28097146749496399</c:v>
                </c:pt>
                <c:pt idx="1507">
                  <c:v>0.28836947679519598</c:v>
                </c:pt>
                <c:pt idx="1508">
                  <c:v>0.283469468355178</c:v>
                </c:pt>
                <c:pt idx="1509">
                  <c:v>0.27664753794670099</c:v>
                </c:pt>
                <c:pt idx="1510">
                  <c:v>0.27438998222351002</c:v>
                </c:pt>
                <c:pt idx="1511">
                  <c:v>0.290358036756515</c:v>
                </c:pt>
                <c:pt idx="1512">
                  <c:v>0.34002092480659402</c:v>
                </c:pt>
                <c:pt idx="1513">
                  <c:v>0.31668725609779302</c:v>
                </c:pt>
                <c:pt idx="1514">
                  <c:v>0.29244697093963601</c:v>
                </c:pt>
                <c:pt idx="1515">
                  <c:v>0.269905745983123</c:v>
                </c:pt>
                <c:pt idx="1516">
                  <c:v>0.28645280003547602</c:v>
                </c:pt>
                <c:pt idx="1517">
                  <c:v>0.27532356977462702</c:v>
                </c:pt>
                <c:pt idx="1518">
                  <c:v>0.27885082364082298</c:v>
                </c:pt>
                <c:pt idx="1519">
                  <c:v>0.28939738869666998</c:v>
                </c:pt>
                <c:pt idx="1520">
                  <c:v>0.274776101112365</c:v>
                </c:pt>
                <c:pt idx="1521">
                  <c:v>0.29394480586051902</c:v>
                </c:pt>
                <c:pt idx="1522">
                  <c:v>0.29203364253044101</c:v>
                </c:pt>
                <c:pt idx="1523">
                  <c:v>0.275229692459106</c:v>
                </c:pt>
                <c:pt idx="1524">
                  <c:v>0.29117709398269598</c:v>
                </c:pt>
                <c:pt idx="1525">
                  <c:v>0.34674412012100198</c:v>
                </c:pt>
                <c:pt idx="1526">
                  <c:v>0.28426381945610002</c:v>
                </c:pt>
                <c:pt idx="1527">
                  <c:v>0.26561331748962402</c:v>
                </c:pt>
                <c:pt idx="1528">
                  <c:v>0.29487773776054299</c:v>
                </c:pt>
                <c:pt idx="1529">
                  <c:v>0.272582948207855</c:v>
                </c:pt>
                <c:pt idx="1530">
                  <c:v>0.28325647115707298</c:v>
                </c:pt>
                <c:pt idx="1531">
                  <c:v>0.28810295462608299</c:v>
                </c:pt>
                <c:pt idx="1532">
                  <c:v>0.29523864388465798</c:v>
                </c:pt>
                <c:pt idx="1533">
                  <c:v>0.32518109679222101</c:v>
                </c:pt>
                <c:pt idx="1534">
                  <c:v>0.28721913695335299</c:v>
                </c:pt>
                <c:pt idx="1535">
                  <c:v>0.28904327750205899</c:v>
                </c:pt>
                <c:pt idx="1536">
                  <c:v>0.273509532213211</c:v>
                </c:pt>
                <c:pt idx="1537">
                  <c:v>0.28955718874931302</c:v>
                </c:pt>
                <c:pt idx="1538">
                  <c:v>0.29606002569198597</c:v>
                </c:pt>
                <c:pt idx="1539">
                  <c:v>0.28235238790512002</c:v>
                </c:pt>
                <c:pt idx="1540">
                  <c:v>0.36400598287582298</c:v>
                </c:pt>
                <c:pt idx="1541">
                  <c:v>0.29829382896423301</c:v>
                </c:pt>
                <c:pt idx="1542">
                  <c:v>0.28531879186630199</c:v>
                </c:pt>
                <c:pt idx="1543">
                  <c:v>0.28178009390830899</c:v>
                </c:pt>
                <c:pt idx="1544">
                  <c:v>0.30341759324073703</c:v>
                </c:pt>
                <c:pt idx="1545">
                  <c:v>0.27590084075927701</c:v>
                </c:pt>
                <c:pt idx="1546">
                  <c:v>0.32539910078048701</c:v>
                </c:pt>
                <c:pt idx="1547">
                  <c:v>0.26527225971221902</c:v>
                </c:pt>
                <c:pt idx="1548">
                  <c:v>0.29211580753326399</c:v>
                </c:pt>
                <c:pt idx="1549">
                  <c:v>0.26951792836189198</c:v>
                </c:pt>
                <c:pt idx="1550">
                  <c:v>0.31723353266715998</c:v>
                </c:pt>
                <c:pt idx="1551">
                  <c:v>0.28298458456993097</c:v>
                </c:pt>
                <c:pt idx="1552">
                  <c:v>0.28206670284271201</c:v>
                </c:pt>
                <c:pt idx="1553">
                  <c:v>0.27729025483131398</c:v>
                </c:pt>
                <c:pt idx="1554">
                  <c:v>0.27226227521896301</c:v>
                </c:pt>
                <c:pt idx="1555">
                  <c:v>0.29744860529899497</c:v>
                </c:pt>
                <c:pt idx="1556">
                  <c:v>0.27934491634368802</c:v>
                </c:pt>
                <c:pt idx="1557">
                  <c:v>0.27570673823356601</c:v>
                </c:pt>
                <c:pt idx="1558">
                  <c:v>0.27210938930511402</c:v>
                </c:pt>
                <c:pt idx="1559">
                  <c:v>0.28286984562873801</c:v>
                </c:pt>
                <c:pt idx="1560">
                  <c:v>0.28322377800941401</c:v>
                </c:pt>
                <c:pt idx="1561">
                  <c:v>0.274588793516159</c:v>
                </c:pt>
                <c:pt idx="1562">
                  <c:v>0.29849833250045699</c:v>
                </c:pt>
                <c:pt idx="1563">
                  <c:v>0.342881709337234</c:v>
                </c:pt>
                <c:pt idx="1564">
                  <c:v>0.33695411682128901</c:v>
                </c:pt>
                <c:pt idx="1565">
                  <c:v>0.35635539889335599</c:v>
                </c:pt>
                <c:pt idx="1566">
                  <c:v>0.286961019039154</c:v>
                </c:pt>
                <c:pt idx="1567">
                  <c:v>0.28765964508056602</c:v>
                </c:pt>
                <c:pt idx="1568">
                  <c:v>0.27513229846954301</c:v>
                </c:pt>
                <c:pt idx="1569">
                  <c:v>0.286467254161834</c:v>
                </c:pt>
                <c:pt idx="1570">
                  <c:v>0.27638325095176602</c:v>
                </c:pt>
                <c:pt idx="1571">
                  <c:v>0.28797149658203097</c:v>
                </c:pt>
                <c:pt idx="1572">
                  <c:v>0.29055720567703203</c:v>
                </c:pt>
                <c:pt idx="1573">
                  <c:v>0.28379461169242798</c:v>
                </c:pt>
                <c:pt idx="1574">
                  <c:v>0.28491848707199002</c:v>
                </c:pt>
                <c:pt idx="1575">
                  <c:v>0.28515282273292503</c:v>
                </c:pt>
                <c:pt idx="1576">
                  <c:v>0.29042634367942799</c:v>
                </c:pt>
                <c:pt idx="1577">
                  <c:v>0.27042233943939198</c:v>
                </c:pt>
                <c:pt idx="1578">
                  <c:v>0.26839897036552401</c:v>
                </c:pt>
                <c:pt idx="1579">
                  <c:v>0.28813776373863198</c:v>
                </c:pt>
                <c:pt idx="1580">
                  <c:v>0.28290921449661199</c:v>
                </c:pt>
                <c:pt idx="1581">
                  <c:v>0.27092140913009599</c:v>
                </c:pt>
                <c:pt idx="1582">
                  <c:v>0.28524658083915699</c:v>
                </c:pt>
                <c:pt idx="1583">
                  <c:v>0.279160976409912</c:v>
                </c:pt>
                <c:pt idx="1584">
                  <c:v>0.307123273611068</c:v>
                </c:pt>
                <c:pt idx="1585">
                  <c:v>0.283218413591384</c:v>
                </c:pt>
                <c:pt idx="1586">
                  <c:v>0.30497583746910001</c:v>
                </c:pt>
                <c:pt idx="1587">
                  <c:v>0.29339823126792902</c:v>
                </c:pt>
                <c:pt idx="1588">
                  <c:v>0.334167420864105</c:v>
                </c:pt>
                <c:pt idx="1589">
                  <c:v>0.320084959268569</c:v>
                </c:pt>
                <c:pt idx="1590">
                  <c:v>0.27864643931388799</c:v>
                </c:pt>
                <c:pt idx="1591">
                  <c:v>0.28443390130996699</c:v>
                </c:pt>
                <c:pt idx="1592">
                  <c:v>0.287965297698974</c:v>
                </c:pt>
                <c:pt idx="1593">
                  <c:v>0.27634724974632202</c:v>
                </c:pt>
                <c:pt idx="1594">
                  <c:v>0.26662820577621399</c:v>
                </c:pt>
                <c:pt idx="1595">
                  <c:v>0.28861907124519298</c:v>
                </c:pt>
                <c:pt idx="1596">
                  <c:v>0.29109656810760398</c:v>
                </c:pt>
                <c:pt idx="1597">
                  <c:v>0.29259911179542503</c:v>
                </c:pt>
                <c:pt idx="1598">
                  <c:v>0.28217017650604198</c:v>
                </c:pt>
                <c:pt idx="1599">
                  <c:v>0.288343876600265</c:v>
                </c:pt>
                <c:pt idx="1600">
                  <c:v>0.27184340357780401</c:v>
                </c:pt>
                <c:pt idx="1601">
                  <c:v>0.303020060062408</c:v>
                </c:pt>
                <c:pt idx="1602">
                  <c:v>0.29721668362617398</c:v>
                </c:pt>
                <c:pt idx="1603">
                  <c:v>0.30175045132637002</c:v>
                </c:pt>
                <c:pt idx="1604">
                  <c:v>0.303531914949417</c:v>
                </c:pt>
                <c:pt idx="1605">
                  <c:v>0.28628784418106001</c:v>
                </c:pt>
                <c:pt idx="1606">
                  <c:v>0.28790998458862299</c:v>
                </c:pt>
                <c:pt idx="1607">
                  <c:v>0.276508599519729</c:v>
                </c:pt>
                <c:pt idx="1608">
                  <c:v>0.30524486303329401</c:v>
                </c:pt>
                <c:pt idx="1609">
                  <c:v>0.288235783576965</c:v>
                </c:pt>
                <c:pt idx="1610">
                  <c:v>0.28313192725181502</c:v>
                </c:pt>
                <c:pt idx="1611">
                  <c:v>0.30477449297904902</c:v>
                </c:pt>
                <c:pt idx="1612">
                  <c:v>0.28222209215164101</c:v>
                </c:pt>
                <c:pt idx="1613">
                  <c:v>0.278943270444869</c:v>
                </c:pt>
                <c:pt idx="1614">
                  <c:v>0.29205301403999301</c:v>
                </c:pt>
                <c:pt idx="1615">
                  <c:v>0.33045729994773798</c:v>
                </c:pt>
                <c:pt idx="1616">
                  <c:v>0.32907453179359403</c:v>
                </c:pt>
                <c:pt idx="1617">
                  <c:v>0.27696269750594998</c:v>
                </c:pt>
                <c:pt idx="1618">
                  <c:v>0.30175259709358199</c:v>
                </c:pt>
                <c:pt idx="1619">
                  <c:v>0.27045875787734902</c:v>
                </c:pt>
                <c:pt idx="1620">
                  <c:v>0.28462737798690702</c:v>
                </c:pt>
                <c:pt idx="1621">
                  <c:v>0.28397110104560802</c:v>
                </c:pt>
                <c:pt idx="1622">
                  <c:v>0.285851269960403</c:v>
                </c:pt>
                <c:pt idx="1623">
                  <c:v>0.27551236748695301</c:v>
                </c:pt>
                <c:pt idx="1624">
                  <c:v>0.29201647639274497</c:v>
                </c:pt>
                <c:pt idx="1625">
                  <c:v>0.28868600726127602</c:v>
                </c:pt>
                <c:pt idx="1626">
                  <c:v>0.26793211698532099</c:v>
                </c:pt>
                <c:pt idx="1627">
                  <c:v>0.29092001914978</c:v>
                </c:pt>
                <c:pt idx="1628">
                  <c:v>0.29735061526298501</c:v>
                </c:pt>
                <c:pt idx="1629">
                  <c:v>0.28735125064849798</c:v>
                </c:pt>
                <c:pt idx="1630">
                  <c:v>0.28700909018516502</c:v>
                </c:pt>
                <c:pt idx="1631">
                  <c:v>0.29655799269676197</c:v>
                </c:pt>
                <c:pt idx="1632">
                  <c:v>0.31569245457649198</c:v>
                </c:pt>
                <c:pt idx="1633">
                  <c:v>0.30618026852607699</c:v>
                </c:pt>
                <c:pt idx="1634">
                  <c:v>0.306653052568435</c:v>
                </c:pt>
                <c:pt idx="1635">
                  <c:v>0.28422656655311501</c:v>
                </c:pt>
                <c:pt idx="1636">
                  <c:v>0.28936597704887301</c:v>
                </c:pt>
                <c:pt idx="1637">
                  <c:v>0.26155292987823398</c:v>
                </c:pt>
                <c:pt idx="1638">
                  <c:v>0.28494331240653897</c:v>
                </c:pt>
                <c:pt idx="1639">
                  <c:v>0.32577273249626099</c:v>
                </c:pt>
                <c:pt idx="1640">
                  <c:v>0.28903287649154602</c:v>
                </c:pt>
                <c:pt idx="1641">
                  <c:v>0.30309626460075301</c:v>
                </c:pt>
                <c:pt idx="1642">
                  <c:v>0.27601292729377702</c:v>
                </c:pt>
                <c:pt idx="1643">
                  <c:v>0.29122835397720298</c:v>
                </c:pt>
                <c:pt idx="1644">
                  <c:v>0.28893581032752902</c:v>
                </c:pt>
                <c:pt idx="1645">
                  <c:v>0.28030791878700201</c:v>
                </c:pt>
                <c:pt idx="1646">
                  <c:v>0.28430745005607599</c:v>
                </c:pt>
                <c:pt idx="1647">
                  <c:v>0.275136858224868</c:v>
                </c:pt>
                <c:pt idx="1648">
                  <c:v>0.28217768669128401</c:v>
                </c:pt>
                <c:pt idx="1649">
                  <c:v>0.32103356719017001</c:v>
                </c:pt>
                <c:pt idx="1650">
                  <c:v>0.28442612290382302</c:v>
                </c:pt>
                <c:pt idx="1651">
                  <c:v>0.34846001863479598</c:v>
                </c:pt>
                <c:pt idx="1652">
                  <c:v>0.29019689559936501</c:v>
                </c:pt>
                <c:pt idx="1653">
                  <c:v>0.30011150240898099</c:v>
                </c:pt>
                <c:pt idx="1654">
                  <c:v>0.30086469650268499</c:v>
                </c:pt>
                <c:pt idx="1655">
                  <c:v>0.327753335237503</c:v>
                </c:pt>
                <c:pt idx="1656">
                  <c:v>0.35613662004470797</c:v>
                </c:pt>
                <c:pt idx="1657">
                  <c:v>0.284959256649017</c:v>
                </c:pt>
                <c:pt idx="1658">
                  <c:v>0.28965175151824901</c:v>
                </c:pt>
                <c:pt idx="1659">
                  <c:v>0.28568485379219</c:v>
                </c:pt>
                <c:pt idx="1660">
                  <c:v>0.31776762008666898</c:v>
                </c:pt>
                <c:pt idx="1661">
                  <c:v>0.28783380985259999</c:v>
                </c:pt>
                <c:pt idx="1662">
                  <c:v>0.268675357103347</c:v>
                </c:pt>
                <c:pt idx="1663">
                  <c:v>0.33830097317695601</c:v>
                </c:pt>
                <c:pt idx="1664">
                  <c:v>0.35259646177291798</c:v>
                </c:pt>
                <c:pt idx="1665">
                  <c:v>0.28849810361862099</c:v>
                </c:pt>
                <c:pt idx="1666">
                  <c:v>0.26281952857971103</c:v>
                </c:pt>
                <c:pt idx="1667">
                  <c:v>0.31391885876655501</c:v>
                </c:pt>
                <c:pt idx="1668">
                  <c:v>0.30875641107559199</c:v>
                </c:pt>
                <c:pt idx="1669">
                  <c:v>0.315497756004333</c:v>
                </c:pt>
                <c:pt idx="1670">
                  <c:v>0.29787170886993403</c:v>
                </c:pt>
                <c:pt idx="1671">
                  <c:v>0.26665735244750899</c:v>
                </c:pt>
                <c:pt idx="1672">
                  <c:v>0.313669443130493</c:v>
                </c:pt>
                <c:pt idx="1673">
                  <c:v>0.29192978143692</c:v>
                </c:pt>
                <c:pt idx="1674">
                  <c:v>0.27507364749908397</c:v>
                </c:pt>
                <c:pt idx="1675">
                  <c:v>0.31875142455101002</c:v>
                </c:pt>
                <c:pt idx="1676">
                  <c:v>0.275725007057189</c:v>
                </c:pt>
                <c:pt idx="1677">
                  <c:v>0.28971290588378901</c:v>
                </c:pt>
                <c:pt idx="1678">
                  <c:v>0.29542702436447099</c:v>
                </c:pt>
                <c:pt idx="1679">
                  <c:v>0.29059037566184898</c:v>
                </c:pt>
                <c:pt idx="1680">
                  <c:v>0.27508482336997903</c:v>
                </c:pt>
                <c:pt idx="1681">
                  <c:v>0.304920434951782</c:v>
                </c:pt>
                <c:pt idx="1682">
                  <c:v>0.316525518894195</c:v>
                </c:pt>
                <c:pt idx="1683">
                  <c:v>0.28874039649963301</c:v>
                </c:pt>
                <c:pt idx="1684">
                  <c:v>0.28214645385742099</c:v>
                </c:pt>
                <c:pt idx="1685">
                  <c:v>0.29459935426711997</c:v>
                </c:pt>
                <c:pt idx="1686">
                  <c:v>0.29546758532524098</c:v>
                </c:pt>
                <c:pt idx="1687">
                  <c:v>0.30552029609680098</c:v>
                </c:pt>
                <c:pt idx="1688">
                  <c:v>0.33233806490898099</c:v>
                </c:pt>
                <c:pt idx="1689">
                  <c:v>0.28946024179458602</c:v>
                </c:pt>
                <c:pt idx="1690">
                  <c:v>0.32791659235954201</c:v>
                </c:pt>
                <c:pt idx="1691">
                  <c:v>0.27562326192855802</c:v>
                </c:pt>
                <c:pt idx="1692">
                  <c:v>0.28845134377479498</c:v>
                </c:pt>
                <c:pt idx="1693">
                  <c:v>0.28218185901641801</c:v>
                </c:pt>
                <c:pt idx="1694">
                  <c:v>0.29035767912864602</c:v>
                </c:pt>
                <c:pt idx="1695">
                  <c:v>0.28197160363197299</c:v>
                </c:pt>
                <c:pt idx="1696">
                  <c:v>0.28411799669265703</c:v>
                </c:pt>
                <c:pt idx="1697">
                  <c:v>0.30554702877998302</c:v>
                </c:pt>
                <c:pt idx="1698">
                  <c:v>0.307929366827011</c:v>
                </c:pt>
                <c:pt idx="1699">
                  <c:v>0.30734306573867698</c:v>
                </c:pt>
                <c:pt idx="1700">
                  <c:v>0.27291402220726002</c:v>
                </c:pt>
                <c:pt idx="1701">
                  <c:v>0.297764211893081</c:v>
                </c:pt>
                <c:pt idx="1702">
                  <c:v>0.28738787770271301</c:v>
                </c:pt>
                <c:pt idx="1703">
                  <c:v>0.26289591193199102</c:v>
                </c:pt>
                <c:pt idx="1704">
                  <c:v>0.28441736102104098</c:v>
                </c:pt>
                <c:pt idx="1705">
                  <c:v>0.290975391864776</c:v>
                </c:pt>
                <c:pt idx="1706">
                  <c:v>0.28393647074699402</c:v>
                </c:pt>
                <c:pt idx="1707">
                  <c:v>0.27860975265502902</c:v>
                </c:pt>
                <c:pt idx="1708">
                  <c:v>0.28596812486648499</c:v>
                </c:pt>
                <c:pt idx="1709">
                  <c:v>0.28776916861534102</c:v>
                </c:pt>
                <c:pt idx="1710">
                  <c:v>0.26890745759010298</c:v>
                </c:pt>
                <c:pt idx="1711">
                  <c:v>0.33314719796180697</c:v>
                </c:pt>
                <c:pt idx="1712">
                  <c:v>0.27756947278976402</c:v>
                </c:pt>
                <c:pt idx="1713">
                  <c:v>0.29854208230972201</c:v>
                </c:pt>
                <c:pt idx="1714">
                  <c:v>0.26310411095619202</c:v>
                </c:pt>
                <c:pt idx="1715">
                  <c:v>0.29625448584556502</c:v>
                </c:pt>
                <c:pt idx="1716">
                  <c:v>0.30468234419822599</c:v>
                </c:pt>
                <c:pt idx="1717">
                  <c:v>0.30976086854934598</c:v>
                </c:pt>
                <c:pt idx="1718">
                  <c:v>0.27318733930587702</c:v>
                </c:pt>
                <c:pt idx="1719">
                  <c:v>0.29517975449562001</c:v>
                </c:pt>
                <c:pt idx="1720">
                  <c:v>0.29593113064765902</c:v>
                </c:pt>
                <c:pt idx="1721">
                  <c:v>0.29742625355720498</c:v>
                </c:pt>
                <c:pt idx="1722">
                  <c:v>0.30017879605293202</c:v>
                </c:pt>
                <c:pt idx="1723">
                  <c:v>0.35403290390968301</c:v>
                </c:pt>
                <c:pt idx="1724">
                  <c:v>0.32170304656028698</c:v>
                </c:pt>
                <c:pt idx="1725">
                  <c:v>0.26814511418342502</c:v>
                </c:pt>
                <c:pt idx="1726">
                  <c:v>0.35127183794975197</c:v>
                </c:pt>
                <c:pt idx="1727">
                  <c:v>0.29872721433639499</c:v>
                </c:pt>
                <c:pt idx="1728">
                  <c:v>0.30930829048156699</c:v>
                </c:pt>
                <c:pt idx="1729">
                  <c:v>0.27998030185699402</c:v>
                </c:pt>
                <c:pt idx="1730">
                  <c:v>0.34932562708854598</c:v>
                </c:pt>
                <c:pt idx="1731">
                  <c:v>0.30740165710449202</c:v>
                </c:pt>
                <c:pt idx="1732">
                  <c:v>0.28926849365234297</c:v>
                </c:pt>
                <c:pt idx="1733">
                  <c:v>0.28152859210968001</c:v>
                </c:pt>
                <c:pt idx="1734">
                  <c:v>0.307880818843841</c:v>
                </c:pt>
                <c:pt idx="1735">
                  <c:v>0.27318048477172802</c:v>
                </c:pt>
                <c:pt idx="1736">
                  <c:v>0.31673994660377502</c:v>
                </c:pt>
                <c:pt idx="1737">
                  <c:v>0.29981479048728898</c:v>
                </c:pt>
                <c:pt idx="1738">
                  <c:v>0.34609815478324801</c:v>
                </c:pt>
                <c:pt idx="1739">
                  <c:v>0.30990138649940402</c:v>
                </c:pt>
                <c:pt idx="1740">
                  <c:v>0.29436537623405401</c:v>
                </c:pt>
                <c:pt idx="1741">
                  <c:v>0.30755379796028098</c:v>
                </c:pt>
                <c:pt idx="1742">
                  <c:v>0.307113647460937</c:v>
                </c:pt>
                <c:pt idx="1743">
                  <c:v>0.32528313994407598</c:v>
                </c:pt>
                <c:pt idx="1744">
                  <c:v>0.310075134038925</c:v>
                </c:pt>
                <c:pt idx="1745">
                  <c:v>0.29469063878059298</c:v>
                </c:pt>
                <c:pt idx="1746">
                  <c:v>0.27265536785125699</c:v>
                </c:pt>
                <c:pt idx="1747">
                  <c:v>0.30092981457710199</c:v>
                </c:pt>
                <c:pt idx="1748">
                  <c:v>0.28367009758949202</c:v>
                </c:pt>
                <c:pt idx="1749">
                  <c:v>0.264619350433349</c:v>
                </c:pt>
                <c:pt idx="1750">
                  <c:v>0.30168461799621499</c:v>
                </c:pt>
                <c:pt idx="1751">
                  <c:v>0.27771791815757702</c:v>
                </c:pt>
                <c:pt idx="1752">
                  <c:v>0.354432463645935</c:v>
                </c:pt>
                <c:pt idx="1753">
                  <c:v>0.30483007431030201</c:v>
                </c:pt>
                <c:pt idx="1754">
                  <c:v>0.28498196601867598</c:v>
                </c:pt>
                <c:pt idx="1755">
                  <c:v>0.26124021410942</c:v>
                </c:pt>
                <c:pt idx="1756">
                  <c:v>0.28456026315688998</c:v>
                </c:pt>
                <c:pt idx="1757">
                  <c:v>0.29606643319129899</c:v>
                </c:pt>
                <c:pt idx="1758">
                  <c:v>0.28415015339851302</c:v>
                </c:pt>
                <c:pt idx="1759">
                  <c:v>0.301300048828125</c:v>
                </c:pt>
                <c:pt idx="1760">
                  <c:v>0.29329413175582802</c:v>
                </c:pt>
                <c:pt idx="1761">
                  <c:v>0.30387753248214699</c:v>
                </c:pt>
                <c:pt idx="1762">
                  <c:v>0.28345736861228898</c:v>
                </c:pt>
                <c:pt idx="1763">
                  <c:v>0.33849763870239202</c:v>
                </c:pt>
                <c:pt idx="1764">
                  <c:v>0.30915117263793901</c:v>
                </c:pt>
                <c:pt idx="1765">
                  <c:v>0.28957420587539601</c:v>
                </c:pt>
                <c:pt idx="1766">
                  <c:v>0.29573681950569097</c:v>
                </c:pt>
                <c:pt idx="1767">
                  <c:v>0.27407184243202198</c:v>
                </c:pt>
                <c:pt idx="1768">
                  <c:v>0.27354401350021301</c:v>
                </c:pt>
                <c:pt idx="1769">
                  <c:v>0.30457207560539201</c:v>
                </c:pt>
                <c:pt idx="1770">
                  <c:v>0.26185512542724598</c:v>
                </c:pt>
                <c:pt idx="1771">
                  <c:v>0.30443489551544101</c:v>
                </c:pt>
                <c:pt idx="1772">
                  <c:v>0.29320374131202598</c:v>
                </c:pt>
                <c:pt idx="1773">
                  <c:v>0.27817496657371499</c:v>
                </c:pt>
                <c:pt idx="1774">
                  <c:v>0.30405154824256803</c:v>
                </c:pt>
                <c:pt idx="1775">
                  <c:v>0.29471829533576899</c:v>
                </c:pt>
                <c:pt idx="1776">
                  <c:v>0.25486496090888899</c:v>
                </c:pt>
                <c:pt idx="1777">
                  <c:v>0.28469228744506803</c:v>
                </c:pt>
                <c:pt idx="1778">
                  <c:v>0.29589644074440002</c:v>
                </c:pt>
                <c:pt idx="1779">
                  <c:v>0.30350396037101701</c:v>
                </c:pt>
                <c:pt idx="1780">
                  <c:v>0.30371445417404103</c:v>
                </c:pt>
                <c:pt idx="1781">
                  <c:v>0.28768804669380099</c:v>
                </c:pt>
                <c:pt idx="1782">
                  <c:v>0.319084852933883</c:v>
                </c:pt>
                <c:pt idx="1783">
                  <c:v>0.28741964697837802</c:v>
                </c:pt>
                <c:pt idx="1784">
                  <c:v>0.28525859117507901</c:v>
                </c:pt>
                <c:pt idx="1785">
                  <c:v>0.28770467638969399</c:v>
                </c:pt>
                <c:pt idx="1786">
                  <c:v>0.28160616755485501</c:v>
                </c:pt>
                <c:pt idx="1787">
                  <c:v>0.28945672512054399</c:v>
                </c:pt>
                <c:pt idx="1788">
                  <c:v>0.28566887974739003</c:v>
                </c:pt>
                <c:pt idx="1789">
                  <c:v>0.290614753961563</c:v>
                </c:pt>
                <c:pt idx="1790">
                  <c:v>0.29292765259742698</c:v>
                </c:pt>
                <c:pt idx="1791">
                  <c:v>0.27319708466529802</c:v>
                </c:pt>
                <c:pt idx="1792">
                  <c:v>0.27640011906623801</c:v>
                </c:pt>
                <c:pt idx="1793">
                  <c:v>0.29457196593284601</c:v>
                </c:pt>
                <c:pt idx="1794">
                  <c:v>0.28815996646881098</c:v>
                </c:pt>
                <c:pt idx="1795">
                  <c:v>0.29723748564720098</c:v>
                </c:pt>
                <c:pt idx="1796">
                  <c:v>0.288002669811248</c:v>
                </c:pt>
                <c:pt idx="1797">
                  <c:v>0.278657436370849</c:v>
                </c:pt>
                <c:pt idx="1798">
                  <c:v>0.27924308180808999</c:v>
                </c:pt>
                <c:pt idx="1799">
                  <c:v>0.27843767404556202</c:v>
                </c:pt>
                <c:pt idx="1800">
                  <c:v>0.30412995815277</c:v>
                </c:pt>
                <c:pt idx="1801">
                  <c:v>0.25461876392364502</c:v>
                </c:pt>
                <c:pt idx="1802">
                  <c:v>0.300509333610534</c:v>
                </c:pt>
                <c:pt idx="1803">
                  <c:v>0.28686419129371599</c:v>
                </c:pt>
                <c:pt idx="1804">
                  <c:v>0.28959816694259599</c:v>
                </c:pt>
                <c:pt idx="1805">
                  <c:v>0.28957280516624401</c:v>
                </c:pt>
                <c:pt idx="1806">
                  <c:v>0.27537304162979098</c:v>
                </c:pt>
                <c:pt idx="1807">
                  <c:v>0.30344372987747098</c:v>
                </c:pt>
                <c:pt idx="1808">
                  <c:v>0.27497842907905501</c:v>
                </c:pt>
                <c:pt idx="1809">
                  <c:v>0.305999785661697</c:v>
                </c:pt>
                <c:pt idx="1810">
                  <c:v>0.28306522965431202</c:v>
                </c:pt>
                <c:pt idx="1811">
                  <c:v>0.29586899280548001</c:v>
                </c:pt>
                <c:pt idx="1812">
                  <c:v>0.28878149390220598</c:v>
                </c:pt>
                <c:pt idx="1813">
                  <c:v>0.28863283991813599</c:v>
                </c:pt>
                <c:pt idx="1814">
                  <c:v>0.31577444076538003</c:v>
                </c:pt>
                <c:pt idx="1815">
                  <c:v>0.29113537073135298</c:v>
                </c:pt>
                <c:pt idx="1816">
                  <c:v>0.27777051925659102</c:v>
                </c:pt>
                <c:pt idx="1817">
                  <c:v>0.28908091783523499</c:v>
                </c:pt>
                <c:pt idx="1818">
                  <c:v>0.29319864511489802</c:v>
                </c:pt>
                <c:pt idx="1819">
                  <c:v>0.28694519400596602</c:v>
                </c:pt>
                <c:pt idx="1820">
                  <c:v>0.303765028715133</c:v>
                </c:pt>
                <c:pt idx="1821">
                  <c:v>0.28348267078399603</c:v>
                </c:pt>
                <c:pt idx="1822">
                  <c:v>0.29516163468360901</c:v>
                </c:pt>
                <c:pt idx="1823">
                  <c:v>0.29855975508689803</c:v>
                </c:pt>
                <c:pt idx="1824">
                  <c:v>0.29328933358192399</c:v>
                </c:pt>
                <c:pt idx="1825">
                  <c:v>0.28971153497695901</c:v>
                </c:pt>
                <c:pt idx="1826">
                  <c:v>0.28989869356155301</c:v>
                </c:pt>
                <c:pt idx="1827">
                  <c:v>0.274910658597946</c:v>
                </c:pt>
                <c:pt idx="1828">
                  <c:v>0.31043264269828702</c:v>
                </c:pt>
                <c:pt idx="1829">
                  <c:v>0.276713877916336</c:v>
                </c:pt>
                <c:pt idx="1830">
                  <c:v>0.28840437531471202</c:v>
                </c:pt>
                <c:pt idx="1831">
                  <c:v>0.29587683081626798</c:v>
                </c:pt>
                <c:pt idx="1832">
                  <c:v>0.29847627878188998</c:v>
                </c:pt>
                <c:pt idx="1833">
                  <c:v>0.30418151617050099</c:v>
                </c:pt>
                <c:pt idx="1834">
                  <c:v>0.35686320066451999</c:v>
                </c:pt>
                <c:pt idx="1835">
                  <c:v>0.29112857580184898</c:v>
                </c:pt>
                <c:pt idx="1836">
                  <c:v>0.29451701045036299</c:v>
                </c:pt>
                <c:pt idx="1837">
                  <c:v>0.33740466833114602</c:v>
                </c:pt>
                <c:pt idx="1838">
                  <c:v>0.28834417462348899</c:v>
                </c:pt>
                <c:pt idx="1839">
                  <c:v>0.28712099790573098</c:v>
                </c:pt>
                <c:pt idx="1840">
                  <c:v>0.30442640185356101</c:v>
                </c:pt>
                <c:pt idx="1841">
                  <c:v>0.29411059617996199</c:v>
                </c:pt>
                <c:pt idx="1842">
                  <c:v>0.25499829649925199</c:v>
                </c:pt>
                <c:pt idx="1843">
                  <c:v>0.29868349432945202</c:v>
                </c:pt>
                <c:pt idx="1844">
                  <c:v>0.28477805852889998</c:v>
                </c:pt>
                <c:pt idx="1845">
                  <c:v>0.27915289998054499</c:v>
                </c:pt>
                <c:pt idx="1846">
                  <c:v>0.31559973955154402</c:v>
                </c:pt>
                <c:pt idx="1847">
                  <c:v>0.27542170882224998</c:v>
                </c:pt>
                <c:pt idx="1848">
                  <c:v>0.291685730218887</c:v>
                </c:pt>
                <c:pt idx="1849">
                  <c:v>0.29703009128570501</c:v>
                </c:pt>
                <c:pt idx="1850">
                  <c:v>0.31429985165596003</c:v>
                </c:pt>
                <c:pt idx="1851">
                  <c:v>0.28406548500061002</c:v>
                </c:pt>
                <c:pt idx="1852">
                  <c:v>0.27921709418296797</c:v>
                </c:pt>
                <c:pt idx="1853">
                  <c:v>0.29527729749679499</c:v>
                </c:pt>
                <c:pt idx="1854">
                  <c:v>0.33104160428047102</c:v>
                </c:pt>
                <c:pt idx="1855">
                  <c:v>0.27408859133720298</c:v>
                </c:pt>
                <c:pt idx="1856">
                  <c:v>0.28308328986167902</c:v>
                </c:pt>
                <c:pt idx="1857">
                  <c:v>0.26313206553459101</c:v>
                </c:pt>
                <c:pt idx="1858">
                  <c:v>0.23983372747898099</c:v>
                </c:pt>
                <c:pt idx="1859">
                  <c:v>0.27755320072174</c:v>
                </c:pt>
                <c:pt idx="1860">
                  <c:v>0.25526374578475902</c:v>
                </c:pt>
                <c:pt idx="1861">
                  <c:v>0.25891858339309598</c:v>
                </c:pt>
                <c:pt idx="1862">
                  <c:v>0.29360049962997398</c:v>
                </c:pt>
                <c:pt idx="1863">
                  <c:v>0.29131457209586997</c:v>
                </c:pt>
                <c:pt idx="1864">
                  <c:v>0.28936868906021102</c:v>
                </c:pt>
                <c:pt idx="1865">
                  <c:v>0.26855644583701999</c:v>
                </c:pt>
                <c:pt idx="1866">
                  <c:v>0.29834365844726501</c:v>
                </c:pt>
                <c:pt idx="1867">
                  <c:v>0.27324387431144698</c:v>
                </c:pt>
                <c:pt idx="1868">
                  <c:v>0.31595775485038702</c:v>
                </c:pt>
                <c:pt idx="1869">
                  <c:v>0.28871312737464899</c:v>
                </c:pt>
                <c:pt idx="1870">
                  <c:v>0.289451003074645</c:v>
                </c:pt>
                <c:pt idx="1871">
                  <c:v>0.28579393029212902</c:v>
                </c:pt>
                <c:pt idx="1872">
                  <c:v>0.298051238059997</c:v>
                </c:pt>
                <c:pt idx="1873">
                  <c:v>0.28589394688606201</c:v>
                </c:pt>
                <c:pt idx="1874">
                  <c:v>0.28921622037887501</c:v>
                </c:pt>
                <c:pt idx="1875">
                  <c:v>0.28206461668014499</c:v>
                </c:pt>
                <c:pt idx="1876">
                  <c:v>0.27552357316017101</c:v>
                </c:pt>
                <c:pt idx="1877">
                  <c:v>0.27493998408317499</c:v>
                </c:pt>
                <c:pt idx="1878">
                  <c:v>0.33301714062690702</c:v>
                </c:pt>
                <c:pt idx="1879">
                  <c:v>0.34728053212165799</c:v>
                </c:pt>
                <c:pt idx="1880">
                  <c:v>0.30487319827079701</c:v>
                </c:pt>
                <c:pt idx="1881">
                  <c:v>0.27662333846092202</c:v>
                </c:pt>
                <c:pt idx="1882">
                  <c:v>0.27355727553367598</c:v>
                </c:pt>
                <c:pt idx="1883">
                  <c:v>0.29576331377029402</c:v>
                </c:pt>
                <c:pt idx="1884">
                  <c:v>0.35320261120796198</c:v>
                </c:pt>
                <c:pt idx="1885">
                  <c:v>0.287235558032989</c:v>
                </c:pt>
                <c:pt idx="1886">
                  <c:v>0.34355866909027</c:v>
                </c:pt>
                <c:pt idx="1887">
                  <c:v>0.28311744332313499</c:v>
                </c:pt>
                <c:pt idx="1888">
                  <c:v>0.30226483941078103</c:v>
                </c:pt>
                <c:pt idx="1889">
                  <c:v>0.30897015333175598</c:v>
                </c:pt>
                <c:pt idx="1890">
                  <c:v>0.287099629640579</c:v>
                </c:pt>
                <c:pt idx="1891">
                  <c:v>0.28098589181900002</c:v>
                </c:pt>
                <c:pt idx="1892">
                  <c:v>0.26805421710014299</c:v>
                </c:pt>
                <c:pt idx="1893">
                  <c:v>0.275601476430892</c:v>
                </c:pt>
                <c:pt idx="1894">
                  <c:v>0.28905087709426802</c:v>
                </c:pt>
                <c:pt idx="1895">
                  <c:v>0.30205723643302901</c:v>
                </c:pt>
                <c:pt idx="1896">
                  <c:v>0.29094016551971402</c:v>
                </c:pt>
                <c:pt idx="1897">
                  <c:v>0.277146786451339</c:v>
                </c:pt>
                <c:pt idx="1898">
                  <c:v>0.30142396688461298</c:v>
                </c:pt>
                <c:pt idx="1899">
                  <c:v>0.29287970066070501</c:v>
                </c:pt>
                <c:pt idx="1900">
                  <c:v>0.28838998079299899</c:v>
                </c:pt>
                <c:pt idx="1901">
                  <c:v>0.27695047855377097</c:v>
                </c:pt>
                <c:pt idx="1902">
                  <c:v>0.29505878686904902</c:v>
                </c:pt>
                <c:pt idx="1903">
                  <c:v>0.34122589230537398</c:v>
                </c:pt>
                <c:pt idx="1904">
                  <c:v>0.307269126176834</c:v>
                </c:pt>
                <c:pt idx="1905">
                  <c:v>0.29530283808708102</c:v>
                </c:pt>
                <c:pt idx="1906">
                  <c:v>0.28171527385711598</c:v>
                </c:pt>
                <c:pt idx="1907">
                  <c:v>0.29872885346412598</c:v>
                </c:pt>
                <c:pt idx="1908">
                  <c:v>0.29727557301521301</c:v>
                </c:pt>
                <c:pt idx="1909">
                  <c:v>0.29494246840476901</c:v>
                </c:pt>
                <c:pt idx="1910">
                  <c:v>0.27978613972663802</c:v>
                </c:pt>
                <c:pt idx="1911">
                  <c:v>0.28633645176887501</c:v>
                </c:pt>
                <c:pt idx="1912">
                  <c:v>0.30275046825408902</c:v>
                </c:pt>
                <c:pt idx="1913">
                  <c:v>0.326642245054244</c:v>
                </c:pt>
                <c:pt idx="1914">
                  <c:v>0.335128754377365</c:v>
                </c:pt>
                <c:pt idx="1915">
                  <c:v>0.297185689210891</c:v>
                </c:pt>
                <c:pt idx="1916">
                  <c:v>0.28963714838027899</c:v>
                </c:pt>
                <c:pt idx="1917">
                  <c:v>0.30050712823867698</c:v>
                </c:pt>
                <c:pt idx="1918">
                  <c:v>0.28421810269355702</c:v>
                </c:pt>
                <c:pt idx="1919">
                  <c:v>0.280777007341384</c:v>
                </c:pt>
                <c:pt idx="1920">
                  <c:v>0.339990884065628</c:v>
                </c:pt>
                <c:pt idx="1921">
                  <c:v>0.28745737671852101</c:v>
                </c:pt>
                <c:pt idx="1922">
                  <c:v>0.283438891172409</c:v>
                </c:pt>
                <c:pt idx="1923">
                  <c:v>0.28125798702239901</c:v>
                </c:pt>
                <c:pt idx="1924">
                  <c:v>0.301394373178482</c:v>
                </c:pt>
                <c:pt idx="1925">
                  <c:v>0.31577315926551802</c:v>
                </c:pt>
                <c:pt idx="1926">
                  <c:v>0.29265877604484503</c:v>
                </c:pt>
                <c:pt idx="1927">
                  <c:v>0.30236324667930597</c:v>
                </c:pt>
                <c:pt idx="1928">
                  <c:v>0.33030477166175798</c:v>
                </c:pt>
                <c:pt idx="1929">
                  <c:v>0.30799916386604298</c:v>
                </c:pt>
                <c:pt idx="1930">
                  <c:v>0.34724628925323398</c:v>
                </c:pt>
                <c:pt idx="1931">
                  <c:v>0.28808695077896102</c:v>
                </c:pt>
                <c:pt idx="1932">
                  <c:v>0.29965034127235401</c:v>
                </c:pt>
                <c:pt idx="1933">
                  <c:v>0.30713212490081698</c:v>
                </c:pt>
                <c:pt idx="1934">
                  <c:v>0.347681313753128</c:v>
                </c:pt>
                <c:pt idx="1935">
                  <c:v>0.297070562839508</c:v>
                </c:pt>
                <c:pt idx="1936">
                  <c:v>0.30596289038658098</c:v>
                </c:pt>
                <c:pt idx="1937">
                  <c:v>0.30098906159400901</c:v>
                </c:pt>
                <c:pt idx="1938">
                  <c:v>0.27445486187934798</c:v>
                </c:pt>
                <c:pt idx="1939">
                  <c:v>0.31773093342781</c:v>
                </c:pt>
                <c:pt idx="1940">
                  <c:v>0.29357987642288202</c:v>
                </c:pt>
                <c:pt idx="1941">
                  <c:v>0.28986269235610901</c:v>
                </c:pt>
                <c:pt idx="1942">
                  <c:v>0.29882225394248901</c:v>
                </c:pt>
                <c:pt idx="1943">
                  <c:v>0.3213931620121</c:v>
                </c:pt>
                <c:pt idx="1944">
                  <c:v>0.28716453909873901</c:v>
                </c:pt>
                <c:pt idx="1945">
                  <c:v>0.305643171072006</c:v>
                </c:pt>
                <c:pt idx="1946">
                  <c:v>0.30542978644370999</c:v>
                </c:pt>
                <c:pt idx="1947">
                  <c:v>0.34738898277282698</c:v>
                </c:pt>
                <c:pt idx="1948">
                  <c:v>0.32104334235191301</c:v>
                </c:pt>
                <c:pt idx="1949">
                  <c:v>0.29517734050750699</c:v>
                </c:pt>
                <c:pt idx="1950">
                  <c:v>0.33519199490547102</c:v>
                </c:pt>
                <c:pt idx="1951">
                  <c:v>0.32271715998649497</c:v>
                </c:pt>
                <c:pt idx="1952">
                  <c:v>0.32312920689582803</c:v>
                </c:pt>
                <c:pt idx="1953">
                  <c:v>0.34290623664855902</c:v>
                </c:pt>
                <c:pt idx="1954">
                  <c:v>0.28492644429206798</c:v>
                </c:pt>
                <c:pt idx="1955">
                  <c:v>0.30458739399909901</c:v>
                </c:pt>
                <c:pt idx="1956">
                  <c:v>0.28969693183898898</c:v>
                </c:pt>
                <c:pt idx="1957">
                  <c:v>0.30552473664283702</c:v>
                </c:pt>
                <c:pt idx="1958">
                  <c:v>0.30422022938728299</c:v>
                </c:pt>
                <c:pt idx="1959">
                  <c:v>0.34121951460838301</c:v>
                </c:pt>
                <c:pt idx="1960">
                  <c:v>0.29824292659759499</c:v>
                </c:pt>
                <c:pt idx="1961">
                  <c:v>0.28437927365303001</c:v>
                </c:pt>
                <c:pt idx="1962">
                  <c:v>0.33258518576621998</c:v>
                </c:pt>
                <c:pt idx="1963">
                  <c:v>0.31254789233207703</c:v>
                </c:pt>
                <c:pt idx="1964">
                  <c:v>0.342790067195892</c:v>
                </c:pt>
                <c:pt idx="1965">
                  <c:v>0.317052632570266</c:v>
                </c:pt>
                <c:pt idx="1966">
                  <c:v>0.30343881249427701</c:v>
                </c:pt>
                <c:pt idx="1967">
                  <c:v>0.30497518181800798</c:v>
                </c:pt>
                <c:pt idx="1968">
                  <c:v>0.28007972240447898</c:v>
                </c:pt>
                <c:pt idx="1969">
                  <c:v>0.35437104105949402</c:v>
                </c:pt>
                <c:pt idx="1970">
                  <c:v>0.27573406696319502</c:v>
                </c:pt>
                <c:pt idx="1971">
                  <c:v>0.297291129827499</c:v>
                </c:pt>
                <c:pt idx="1972">
                  <c:v>0.34081515669822599</c:v>
                </c:pt>
                <c:pt idx="1973">
                  <c:v>0.32638043165206898</c:v>
                </c:pt>
                <c:pt idx="1974">
                  <c:v>0.323804110288619</c:v>
                </c:pt>
                <c:pt idx="1975">
                  <c:v>0.29660329222679099</c:v>
                </c:pt>
                <c:pt idx="1976">
                  <c:v>0.29417029023170399</c:v>
                </c:pt>
                <c:pt idx="1977">
                  <c:v>0.33229264616966198</c:v>
                </c:pt>
                <c:pt idx="1978">
                  <c:v>0.30080968141555697</c:v>
                </c:pt>
                <c:pt idx="1979">
                  <c:v>0.32112303376197798</c:v>
                </c:pt>
                <c:pt idx="1980">
                  <c:v>0.30748781561851501</c:v>
                </c:pt>
                <c:pt idx="1981">
                  <c:v>0.336713045835494</c:v>
                </c:pt>
                <c:pt idx="1982">
                  <c:v>0.30186709761619501</c:v>
                </c:pt>
                <c:pt idx="1983">
                  <c:v>0.29390674829482999</c:v>
                </c:pt>
                <c:pt idx="1984">
                  <c:v>0.35451522469520502</c:v>
                </c:pt>
                <c:pt idx="1985">
                  <c:v>0.29853442311286899</c:v>
                </c:pt>
                <c:pt idx="1986">
                  <c:v>0.33329465985298101</c:v>
                </c:pt>
                <c:pt idx="1987">
                  <c:v>0.33966878056526101</c:v>
                </c:pt>
                <c:pt idx="1988">
                  <c:v>0.304443418979644</c:v>
                </c:pt>
                <c:pt idx="1989">
                  <c:v>0.34082072973251298</c:v>
                </c:pt>
                <c:pt idx="1990">
                  <c:v>0.317753225564956</c:v>
                </c:pt>
                <c:pt idx="1991">
                  <c:v>0.30438163876533503</c:v>
                </c:pt>
                <c:pt idx="1992">
                  <c:v>0.351020246744155</c:v>
                </c:pt>
                <c:pt idx="1993">
                  <c:v>0.34971770644187899</c:v>
                </c:pt>
                <c:pt idx="1994">
                  <c:v>0.29899913072585999</c:v>
                </c:pt>
                <c:pt idx="1995">
                  <c:v>0.29689067602157498</c:v>
                </c:pt>
                <c:pt idx="1996">
                  <c:v>0.33579966425895602</c:v>
                </c:pt>
                <c:pt idx="1997">
                  <c:v>0.31788742542266801</c:v>
                </c:pt>
                <c:pt idx="1998">
                  <c:v>0.33453255891799899</c:v>
                </c:pt>
                <c:pt idx="1999">
                  <c:v>0.34753635525703402</c:v>
                </c:pt>
                <c:pt idx="2000">
                  <c:v>0.34487706422805697</c:v>
                </c:pt>
                <c:pt idx="2001">
                  <c:v>0.31176242232322599</c:v>
                </c:pt>
                <c:pt idx="2002">
                  <c:v>0.32650995254516602</c:v>
                </c:pt>
                <c:pt idx="2003">
                  <c:v>0.33687153458595198</c:v>
                </c:pt>
                <c:pt idx="2004">
                  <c:v>0.32216390967369002</c:v>
                </c:pt>
                <c:pt idx="2005">
                  <c:v>0.31235244870185802</c:v>
                </c:pt>
                <c:pt idx="2006">
                  <c:v>0.305863708257675</c:v>
                </c:pt>
                <c:pt idx="2007">
                  <c:v>0.32197636365890497</c:v>
                </c:pt>
              </c:numCache>
            </c:numRef>
          </c:xVal>
          <c:yVal>
            <c:numRef>
              <c:f>Feuil2!$E$1:$E$25000</c:f>
              <c:numCache>
                <c:formatCode>0.00E+00</c:formatCode>
                <c:ptCount val="25000"/>
                <c:pt idx="0">
                  <c:v>0.69988039135933</c:v>
                </c:pt>
                <c:pt idx="1">
                  <c:v>0.70001293700813538</c:v>
                </c:pt>
                <c:pt idx="2">
                  <c:v>0.69609953778678635</c:v>
                </c:pt>
                <c:pt idx="3">
                  <c:v>0.69923518857824729</c:v>
                </c:pt>
                <c:pt idx="4">
                  <c:v>0.66572505196714771</c:v>
                </c:pt>
                <c:pt idx="5">
                  <c:v>0.65548429580835244</c:v>
                </c:pt>
                <c:pt idx="6">
                  <c:v>0.6878392155719022</c:v>
                </c:pt>
                <c:pt idx="7">
                  <c:v>0.70489123378481267</c:v>
                </c:pt>
                <c:pt idx="8">
                  <c:v>0.68619705640706918</c:v>
                </c:pt>
                <c:pt idx="9">
                  <c:v>0.68403654216646093</c:v>
                </c:pt>
                <c:pt idx="10">
                  <c:v>0.67891581312059834</c:v>
                </c:pt>
                <c:pt idx="11">
                  <c:v>0.68481658916084187</c:v>
                </c:pt>
                <c:pt idx="12">
                  <c:v>0.68478900061713377</c:v>
                </c:pt>
                <c:pt idx="13">
                  <c:v>0.68017553529520169</c:v>
                </c:pt>
                <c:pt idx="14">
                  <c:v>0.67636187789647084</c:v>
                </c:pt>
                <c:pt idx="15">
                  <c:v>0.64470865100686825</c:v>
                </c:pt>
                <c:pt idx="16">
                  <c:v>0.62751303276006398</c:v>
                </c:pt>
                <c:pt idx="17">
                  <c:v>0.56543375314953215</c:v>
                </c:pt>
                <c:pt idx="18">
                  <c:v>0.58944645065527712</c:v>
                </c:pt>
                <c:pt idx="19">
                  <c:v>0.60069347334944756</c:v>
                </c:pt>
                <c:pt idx="20">
                  <c:v>0.55655782137598364</c:v>
                </c:pt>
                <c:pt idx="21">
                  <c:v>0.60251369708921887</c:v>
                </c:pt>
                <c:pt idx="22">
                  <c:v>0.54734509731784042</c:v>
                </c:pt>
                <c:pt idx="23">
                  <c:v>0.60819508213745999</c:v>
                </c:pt>
                <c:pt idx="24">
                  <c:v>0.60546820693545889</c:v>
                </c:pt>
                <c:pt idx="25">
                  <c:v>0.54598643863440266</c:v>
                </c:pt>
                <c:pt idx="26">
                  <c:v>0.55318683093468302</c:v>
                </c:pt>
                <c:pt idx="27">
                  <c:v>0.57256065760477015</c:v>
                </c:pt>
                <c:pt idx="28">
                  <c:v>0.54863835877578659</c:v>
                </c:pt>
                <c:pt idx="29">
                  <c:v>0.54865247577613929</c:v>
                </c:pt>
                <c:pt idx="30">
                  <c:v>0.54967699562103345</c:v>
                </c:pt>
                <c:pt idx="31">
                  <c:v>0.55714267850621402</c:v>
                </c:pt>
                <c:pt idx="32">
                  <c:v>0.55901438919539304</c:v>
                </c:pt>
                <c:pt idx="33">
                  <c:v>0.53330252831355496</c:v>
                </c:pt>
                <c:pt idx="34">
                  <c:v>0.54798030264037001</c:v>
                </c:pt>
                <c:pt idx="35">
                  <c:v>0.50543584476241366</c:v>
                </c:pt>
                <c:pt idx="36">
                  <c:v>0.50126079277570268</c:v>
                </c:pt>
                <c:pt idx="37">
                  <c:v>0.51312803175496047</c:v>
                </c:pt>
                <c:pt idx="38">
                  <c:v>0.50647783279419001</c:v>
                </c:pt>
                <c:pt idx="39">
                  <c:v>0.44425952246009376</c:v>
                </c:pt>
                <c:pt idx="40">
                  <c:v>0.49412827998719777</c:v>
                </c:pt>
                <c:pt idx="41">
                  <c:v>0.4848335144955872</c:v>
                </c:pt>
                <c:pt idx="42">
                  <c:v>0.44005687496093138</c:v>
                </c:pt>
                <c:pt idx="43">
                  <c:v>0.48575918094062276</c:v>
                </c:pt>
                <c:pt idx="44">
                  <c:v>0.448653511795995</c:v>
                </c:pt>
                <c:pt idx="45">
                  <c:v>0.47658831593069029</c:v>
                </c:pt>
                <c:pt idx="46">
                  <c:v>0.47572218009403844</c:v>
                </c:pt>
                <c:pt idx="47">
                  <c:v>0.44750832131494145</c:v>
                </c:pt>
                <c:pt idx="48">
                  <c:v>0.43208931103161624</c:v>
                </c:pt>
                <c:pt idx="49">
                  <c:v>0.41501847275516557</c:v>
                </c:pt>
                <c:pt idx="50">
                  <c:v>0.46010370090090036</c:v>
                </c:pt>
                <c:pt idx="51">
                  <c:v>0.457983697495363</c:v>
                </c:pt>
                <c:pt idx="52">
                  <c:v>0.42019103964169824</c:v>
                </c:pt>
                <c:pt idx="53">
                  <c:v>0.43323884296726928</c:v>
                </c:pt>
                <c:pt idx="54">
                  <c:v>0.45253012275040677</c:v>
                </c:pt>
                <c:pt idx="55">
                  <c:v>0.44145010127722473</c:v>
                </c:pt>
                <c:pt idx="56">
                  <c:v>0.40020639056683882</c:v>
                </c:pt>
                <c:pt idx="57">
                  <c:v>0.41268567296701275</c:v>
                </c:pt>
                <c:pt idx="58">
                  <c:v>0.39155516897146991</c:v>
                </c:pt>
                <c:pt idx="59">
                  <c:v>0.42519791697609344</c:v>
                </c:pt>
                <c:pt idx="60">
                  <c:v>0.36394319729838615</c:v>
                </c:pt>
                <c:pt idx="61">
                  <c:v>0.42013740640575692</c:v>
                </c:pt>
                <c:pt idx="62">
                  <c:v>0.41829582125368303</c:v>
                </c:pt>
                <c:pt idx="63">
                  <c:v>0.38777399966881559</c:v>
                </c:pt>
                <c:pt idx="64">
                  <c:v>0.38618501108190267</c:v>
                </c:pt>
                <c:pt idx="65">
                  <c:v>0.37904085593720949</c:v>
                </c:pt>
                <c:pt idx="66">
                  <c:v>0.37399679149422727</c:v>
                </c:pt>
                <c:pt idx="67">
                  <c:v>0.3105246002699979</c:v>
                </c:pt>
                <c:pt idx="68">
                  <c:v>0.38070255024679828</c:v>
                </c:pt>
                <c:pt idx="69">
                  <c:v>0.31870299296379101</c:v>
                </c:pt>
                <c:pt idx="70">
                  <c:v>0.37546492145694199</c:v>
                </c:pt>
                <c:pt idx="71">
                  <c:v>0.36460631456173648</c:v>
                </c:pt>
                <c:pt idx="72">
                  <c:v>0.30724822396927731</c:v>
                </c:pt>
                <c:pt idx="73">
                  <c:v>0.36152669787406999</c:v>
                </c:pt>
                <c:pt idx="74">
                  <c:v>0.33476571337614858</c:v>
                </c:pt>
                <c:pt idx="75">
                  <c:v>0.32781959534539873</c:v>
                </c:pt>
                <c:pt idx="76">
                  <c:v>0.35043274225082299</c:v>
                </c:pt>
                <c:pt idx="77">
                  <c:v>0.32115180402688026</c:v>
                </c:pt>
                <c:pt idx="78">
                  <c:v>0.30325332960160856</c:v>
                </c:pt>
                <c:pt idx="79">
                  <c:v>0.31439394109840829</c:v>
                </c:pt>
                <c:pt idx="80">
                  <c:v>0.2594443718546417</c:v>
                </c:pt>
                <c:pt idx="81">
                  <c:v>0.29962711634752559</c:v>
                </c:pt>
                <c:pt idx="82">
                  <c:v>0.3157890414111707</c:v>
                </c:pt>
                <c:pt idx="83">
                  <c:v>0.29936900945781564</c:v>
                </c:pt>
                <c:pt idx="84">
                  <c:v>0.32286974833774446</c:v>
                </c:pt>
                <c:pt idx="85">
                  <c:v>0.25017053856849697</c:v>
                </c:pt>
                <c:pt idx="86">
                  <c:v>0.27235119514269396</c:v>
                </c:pt>
                <c:pt idx="87">
                  <c:v>0.23829432088646457</c:v>
                </c:pt>
                <c:pt idx="88">
                  <c:v>0.29407200306853659</c:v>
                </c:pt>
                <c:pt idx="89">
                  <c:v>0.27892418180193274</c:v>
                </c:pt>
                <c:pt idx="90">
                  <c:v>0.29805101489457592</c:v>
                </c:pt>
                <c:pt idx="91">
                  <c:v>0.25468723009506444</c:v>
                </c:pt>
                <c:pt idx="92">
                  <c:v>0.26130250708676528</c:v>
                </c:pt>
                <c:pt idx="93">
                  <c:v>0.21921892919038538</c:v>
                </c:pt>
                <c:pt idx="94">
                  <c:v>0.26477176097545135</c:v>
                </c:pt>
                <c:pt idx="95">
                  <c:v>0.28385087118370206</c:v>
                </c:pt>
                <c:pt idx="96">
                  <c:v>0.24825043954254522</c:v>
                </c:pt>
                <c:pt idx="97">
                  <c:v>0.28383701768102543</c:v>
                </c:pt>
                <c:pt idx="98">
                  <c:v>0.21924958334197281</c:v>
                </c:pt>
                <c:pt idx="99">
                  <c:v>0.23735962913070013</c:v>
                </c:pt>
                <c:pt idx="100">
                  <c:v>0.24361455771658258</c:v>
                </c:pt>
                <c:pt idx="101">
                  <c:v>0.21353791903024794</c:v>
                </c:pt>
                <c:pt idx="102">
                  <c:v>0.20135714263669668</c:v>
                </c:pt>
                <c:pt idx="103">
                  <c:v>0.26529150109403038</c:v>
                </c:pt>
                <c:pt idx="104">
                  <c:v>0.20253994897841271</c:v>
                </c:pt>
                <c:pt idx="105">
                  <c:v>0.23650167280071738</c:v>
                </c:pt>
                <c:pt idx="106">
                  <c:v>0.2471237842479721</c:v>
                </c:pt>
                <c:pt idx="107">
                  <c:v>0.17516656252593166</c:v>
                </c:pt>
                <c:pt idx="108">
                  <c:v>0.211991866525299</c:v>
                </c:pt>
                <c:pt idx="109">
                  <c:v>0.23112261926842675</c:v>
                </c:pt>
                <c:pt idx="110">
                  <c:v>0.2356639650773002</c:v>
                </c:pt>
                <c:pt idx="111">
                  <c:v>0.17420390755663601</c:v>
                </c:pt>
                <c:pt idx="112">
                  <c:v>0.17027765273342499</c:v>
                </c:pt>
                <c:pt idx="113">
                  <c:v>0.19416690524603569</c:v>
                </c:pt>
                <c:pt idx="114">
                  <c:v>0.23385218304136557</c:v>
                </c:pt>
                <c:pt idx="115">
                  <c:v>0.21119371574857948</c:v>
                </c:pt>
                <c:pt idx="116">
                  <c:v>0.17193007495719892</c:v>
                </c:pt>
                <c:pt idx="117">
                  <c:v>0.15050779689442062</c:v>
                </c:pt>
                <c:pt idx="118">
                  <c:v>0.22675348911924775</c:v>
                </c:pt>
                <c:pt idx="119">
                  <c:v>0.17604055327959994</c:v>
                </c:pt>
                <c:pt idx="120">
                  <c:v>0.17436250983703239</c:v>
                </c:pt>
                <c:pt idx="121">
                  <c:v>0.20704481082084891</c:v>
                </c:pt>
                <c:pt idx="122">
                  <c:v>0.200490990047343</c:v>
                </c:pt>
                <c:pt idx="123">
                  <c:v>0.13763916201960863</c:v>
                </c:pt>
                <c:pt idx="124">
                  <c:v>0.19073039293289201</c:v>
                </c:pt>
                <c:pt idx="125">
                  <c:v>0.17147544082945249</c:v>
                </c:pt>
                <c:pt idx="126">
                  <c:v>0.20517609236343132</c:v>
                </c:pt>
                <c:pt idx="127">
                  <c:v>0.16031783249235299</c:v>
                </c:pt>
                <c:pt idx="128">
                  <c:v>0.18736456729792017</c:v>
                </c:pt>
                <c:pt idx="129">
                  <c:v>0.17823870793884816</c:v>
                </c:pt>
                <c:pt idx="130">
                  <c:v>0.16507842937994432</c:v>
                </c:pt>
                <c:pt idx="131">
                  <c:v>0.17128485510999136</c:v>
                </c:pt>
                <c:pt idx="132">
                  <c:v>0.12632570042533714</c:v>
                </c:pt>
                <c:pt idx="133">
                  <c:v>0.17710089102996002</c:v>
                </c:pt>
                <c:pt idx="134">
                  <c:v>0.16045955034994386</c:v>
                </c:pt>
                <c:pt idx="135">
                  <c:v>0.15881958767640142</c:v>
                </c:pt>
                <c:pt idx="136">
                  <c:v>0.16148694265972563</c:v>
                </c:pt>
                <c:pt idx="137">
                  <c:v>0.10308063463309836</c:v>
                </c:pt>
                <c:pt idx="138">
                  <c:v>0.15912728569939499</c:v>
                </c:pt>
                <c:pt idx="139">
                  <c:v>8.9797818233614657E-2</c:v>
                </c:pt>
                <c:pt idx="140">
                  <c:v>0.14857003287624698</c:v>
                </c:pt>
                <c:pt idx="141">
                  <c:v>0.13856139155321417</c:v>
                </c:pt>
                <c:pt idx="142">
                  <c:v>0.16776312589645404</c:v>
                </c:pt>
                <c:pt idx="143">
                  <c:v>0.15294355984147889</c:v>
                </c:pt>
                <c:pt idx="144">
                  <c:v>0.13602544178724796</c:v>
                </c:pt>
                <c:pt idx="145">
                  <c:v>8.204361539905286E-2</c:v>
                </c:pt>
                <c:pt idx="146">
                  <c:v>0.15435057870644747</c:v>
                </c:pt>
                <c:pt idx="147">
                  <c:v>0.15045242834799361</c:v>
                </c:pt>
                <c:pt idx="148">
                  <c:v>9.4766026399680847E-2</c:v>
                </c:pt>
                <c:pt idx="149">
                  <c:v>0.13275579649081887</c:v>
                </c:pt>
                <c:pt idx="150">
                  <c:v>0.12589641797170659</c:v>
                </c:pt>
                <c:pt idx="151">
                  <c:v>0.16981503047594265</c:v>
                </c:pt>
                <c:pt idx="152">
                  <c:v>0.12560857110685969</c:v>
                </c:pt>
                <c:pt idx="153">
                  <c:v>0.12169669480046336</c:v>
                </c:pt>
                <c:pt idx="154">
                  <c:v>0.10650694278496059</c:v>
                </c:pt>
                <c:pt idx="155">
                  <c:v>6.8068801451760197E-2</c:v>
                </c:pt>
                <c:pt idx="156">
                  <c:v>0.1438274081486568</c:v>
                </c:pt>
                <c:pt idx="157">
                  <c:v>0.12642904355748696</c:v>
                </c:pt>
                <c:pt idx="158">
                  <c:v>0.10918543995290592</c:v>
                </c:pt>
                <c:pt idx="159">
                  <c:v>7.6899065451475457E-2</c:v>
                </c:pt>
                <c:pt idx="160">
                  <c:v>8.4774185971516924E-2</c:v>
                </c:pt>
                <c:pt idx="161">
                  <c:v>0.11342292323466102</c:v>
                </c:pt>
                <c:pt idx="162">
                  <c:v>0.11488328370423428</c:v>
                </c:pt>
                <c:pt idx="163">
                  <c:v>0.11289541671320269</c:v>
                </c:pt>
                <c:pt idx="164">
                  <c:v>0.13695119679930429</c:v>
                </c:pt>
                <c:pt idx="165">
                  <c:v>0.10757179887829282</c:v>
                </c:pt>
                <c:pt idx="166">
                  <c:v>0.1287759495219713</c:v>
                </c:pt>
                <c:pt idx="167">
                  <c:v>7.0330903795727318E-2</c:v>
                </c:pt>
                <c:pt idx="168">
                  <c:v>0.10920418470318782</c:v>
                </c:pt>
                <c:pt idx="169">
                  <c:v>8.0833451465293915E-2</c:v>
                </c:pt>
                <c:pt idx="170">
                  <c:v>9.6069066170339001E-2</c:v>
                </c:pt>
                <c:pt idx="171">
                  <c:v>0.123944444656373</c:v>
                </c:pt>
                <c:pt idx="172">
                  <c:v>0.12524998000167797</c:v>
                </c:pt>
                <c:pt idx="173">
                  <c:v>0.11208987987577856</c:v>
                </c:pt>
                <c:pt idx="174">
                  <c:v>8.4734931761626608E-2</c:v>
                </c:pt>
                <c:pt idx="175">
                  <c:v>5.8726813473732986E-2</c:v>
                </c:pt>
                <c:pt idx="176">
                  <c:v>0.11272840000487766</c:v>
                </c:pt>
                <c:pt idx="177">
                  <c:v>0.12624224529546935</c:v>
                </c:pt>
                <c:pt idx="178">
                  <c:v>6.3954458874502407E-2</c:v>
                </c:pt>
                <c:pt idx="179">
                  <c:v>7.5826015690248716E-2</c:v>
                </c:pt>
                <c:pt idx="180">
                  <c:v>0.11021466056505869</c:v>
                </c:pt>
                <c:pt idx="181">
                  <c:v>6.6105429341756561E-2</c:v>
                </c:pt>
                <c:pt idx="182">
                  <c:v>9.7983287326220858E-2</c:v>
                </c:pt>
                <c:pt idx="183">
                  <c:v>0.11209288314808841</c:v>
                </c:pt>
                <c:pt idx="184">
                  <c:v>0.11492319701333448</c:v>
                </c:pt>
                <c:pt idx="185">
                  <c:v>9.39228925721875E-2</c:v>
                </c:pt>
                <c:pt idx="186">
                  <c:v>0.12447142922621018</c:v>
                </c:pt>
                <c:pt idx="187">
                  <c:v>6.3289982461869898E-2</c:v>
                </c:pt>
                <c:pt idx="188">
                  <c:v>0.12982066857951302</c:v>
                </c:pt>
                <c:pt idx="189">
                  <c:v>9.2654250747529143E-2</c:v>
                </c:pt>
                <c:pt idx="190">
                  <c:v>6.2226807638421533E-2</c:v>
                </c:pt>
                <c:pt idx="191">
                  <c:v>6.0954035206613799E-2</c:v>
                </c:pt>
                <c:pt idx="192">
                  <c:v>0.12270259669524425</c:v>
                </c:pt>
                <c:pt idx="193">
                  <c:v>9.9289375876936703E-2</c:v>
                </c:pt>
                <c:pt idx="194">
                  <c:v>8.3915032118533517E-2</c:v>
                </c:pt>
                <c:pt idx="195">
                  <c:v>0.1057875349856266</c:v>
                </c:pt>
                <c:pt idx="196">
                  <c:v>4.1831553424740486E-2</c:v>
                </c:pt>
                <c:pt idx="197">
                  <c:v>0.11426709519018968</c:v>
                </c:pt>
                <c:pt idx="198">
                  <c:v>8.2733386871861492E-2</c:v>
                </c:pt>
                <c:pt idx="199">
                  <c:v>0.11258530657789778</c:v>
                </c:pt>
                <c:pt idx="200">
                  <c:v>9.170449469246339E-2</c:v>
                </c:pt>
                <c:pt idx="201">
                  <c:v>9.6727097030649578E-2</c:v>
                </c:pt>
                <c:pt idx="202">
                  <c:v>6.5676009833298521E-2</c:v>
                </c:pt>
                <c:pt idx="203">
                  <c:v>9.7559773340458067E-2</c:v>
                </c:pt>
                <c:pt idx="204">
                  <c:v>9.1795883022869007E-2</c:v>
                </c:pt>
                <c:pt idx="205">
                  <c:v>0.12209791499210515</c:v>
                </c:pt>
                <c:pt idx="206">
                  <c:v>8.9429305767105505E-2</c:v>
                </c:pt>
                <c:pt idx="207">
                  <c:v>9.3898997544971885E-2</c:v>
                </c:pt>
                <c:pt idx="208">
                  <c:v>8.2789029608876685E-2</c:v>
                </c:pt>
                <c:pt idx="209">
                  <c:v>8.1345174629860406E-2</c:v>
                </c:pt>
                <c:pt idx="210">
                  <c:v>7.582449205697156E-2</c:v>
                </c:pt>
                <c:pt idx="211">
                  <c:v>6.6875121803704307E-2</c:v>
                </c:pt>
                <c:pt idx="212">
                  <c:v>7.7898427480605326E-2</c:v>
                </c:pt>
                <c:pt idx="213">
                  <c:v>5.4650577412375945E-2</c:v>
                </c:pt>
                <c:pt idx="214">
                  <c:v>8.9710677141004391E-2</c:v>
                </c:pt>
                <c:pt idx="215">
                  <c:v>0.10379805156805538</c:v>
                </c:pt>
                <c:pt idx="216">
                  <c:v>3.2087563330333579E-2</c:v>
                </c:pt>
                <c:pt idx="217">
                  <c:v>6.9655801822890329E-2</c:v>
                </c:pt>
                <c:pt idx="218">
                  <c:v>6.7156933138863784E-2</c:v>
                </c:pt>
                <c:pt idx="219">
                  <c:v>4.7600570009715737E-2</c:v>
                </c:pt>
                <c:pt idx="220">
                  <c:v>5.3744119021200354E-2</c:v>
                </c:pt>
                <c:pt idx="221">
                  <c:v>6.6707082292586317E-2</c:v>
                </c:pt>
                <c:pt idx="222">
                  <c:v>9.4571824615916955E-2</c:v>
                </c:pt>
                <c:pt idx="223">
                  <c:v>4.0745166265778732E-2</c:v>
                </c:pt>
                <c:pt idx="224">
                  <c:v>7.0711812341070268E-2</c:v>
                </c:pt>
                <c:pt idx="225">
                  <c:v>5.3974283271116086E-2</c:v>
                </c:pt>
                <c:pt idx="226">
                  <c:v>4.4445569019657627E-2</c:v>
                </c:pt>
                <c:pt idx="227">
                  <c:v>7.5580736186153519E-2</c:v>
                </c:pt>
                <c:pt idx="228">
                  <c:v>9.8969509250008803E-2</c:v>
                </c:pt>
                <c:pt idx="229">
                  <c:v>8.6369950345748125E-2</c:v>
                </c:pt>
                <c:pt idx="230">
                  <c:v>7.3120000344153557E-2</c:v>
                </c:pt>
                <c:pt idx="231">
                  <c:v>7.2455200930717112E-2</c:v>
                </c:pt>
                <c:pt idx="232">
                  <c:v>3.1516288518905922E-2</c:v>
                </c:pt>
                <c:pt idx="233">
                  <c:v>4.6830125960701297E-2</c:v>
                </c:pt>
                <c:pt idx="234">
                  <c:v>6.2086783515082844E-2</c:v>
                </c:pt>
                <c:pt idx="235">
                  <c:v>5.408081656596786E-2</c:v>
                </c:pt>
                <c:pt idx="236">
                  <c:v>6.240536356654619E-2</c:v>
                </c:pt>
                <c:pt idx="237">
                  <c:v>4.6450201959105042E-2</c:v>
                </c:pt>
                <c:pt idx="238">
                  <c:v>4.1533620616181821E-2</c:v>
                </c:pt>
                <c:pt idx="239">
                  <c:v>7.7021510709416263E-2</c:v>
                </c:pt>
                <c:pt idx="240">
                  <c:v>3.6347531533577115E-2</c:v>
                </c:pt>
                <c:pt idx="241">
                  <c:v>5.0580091697654372E-2</c:v>
                </c:pt>
                <c:pt idx="242">
                  <c:v>7.2795659303665994E-2</c:v>
                </c:pt>
                <c:pt idx="243">
                  <c:v>8.5402679807357551E-2</c:v>
                </c:pt>
                <c:pt idx="244">
                  <c:v>0.10314861693734839</c:v>
                </c:pt>
                <c:pt idx="245">
                  <c:v>6.3183792176264131E-2</c:v>
                </c:pt>
                <c:pt idx="246">
                  <c:v>6.1156803381341496E-2</c:v>
                </c:pt>
                <c:pt idx="247">
                  <c:v>6.7687160279773007E-2</c:v>
                </c:pt>
                <c:pt idx="248">
                  <c:v>6.1286129260341549E-2</c:v>
                </c:pt>
                <c:pt idx="249">
                  <c:v>4.5563410164901619E-2</c:v>
                </c:pt>
                <c:pt idx="250">
                  <c:v>7.2081384696360329E-2</c:v>
                </c:pt>
                <c:pt idx="251">
                  <c:v>6.6986555814125548E-2</c:v>
                </c:pt>
                <c:pt idx="252">
                  <c:v>5.0522431313434868E-2</c:v>
                </c:pt>
                <c:pt idx="253">
                  <c:v>5.7376309175684703E-2</c:v>
                </c:pt>
                <c:pt idx="254">
                  <c:v>4.8349683222017936E-2</c:v>
                </c:pt>
                <c:pt idx="255">
                  <c:v>5.6984286037327414E-2</c:v>
                </c:pt>
                <c:pt idx="256">
                  <c:v>8.0131062811781173E-2</c:v>
                </c:pt>
                <c:pt idx="257">
                  <c:v>5.740449029928596E-2</c:v>
                </c:pt>
                <c:pt idx="258">
                  <c:v>5.8457213755391313E-2</c:v>
                </c:pt>
                <c:pt idx="259">
                  <c:v>2.7846413042859341E-2</c:v>
                </c:pt>
                <c:pt idx="260">
                  <c:v>6.8893454433266887E-2</c:v>
                </c:pt>
                <c:pt idx="261">
                  <c:v>7.1251762403201302E-2</c:v>
                </c:pt>
                <c:pt idx="262">
                  <c:v>2.8140740916574092E-2</c:v>
                </c:pt>
                <c:pt idx="263">
                  <c:v>4.2122744340074625E-2</c:v>
                </c:pt>
                <c:pt idx="264">
                  <c:v>3.3002398784648557E-2</c:v>
                </c:pt>
                <c:pt idx="265">
                  <c:v>4.9000996494621751E-2</c:v>
                </c:pt>
                <c:pt idx="266">
                  <c:v>2.9140744305489352E-2</c:v>
                </c:pt>
                <c:pt idx="267">
                  <c:v>4.1904836597644157E-2</c:v>
                </c:pt>
                <c:pt idx="268">
                  <c:v>5.6455988925956602E-2</c:v>
                </c:pt>
                <c:pt idx="269">
                  <c:v>7.0332487647306208E-2</c:v>
                </c:pt>
                <c:pt idx="270">
                  <c:v>3.2117930661260674E-2</c:v>
                </c:pt>
                <c:pt idx="271">
                  <c:v>7.640495286431459E-2</c:v>
                </c:pt>
                <c:pt idx="272">
                  <c:v>7.5711275372311759E-2</c:v>
                </c:pt>
                <c:pt idx="273">
                  <c:v>6.6644123949847645E-2</c:v>
                </c:pt>
                <c:pt idx="274">
                  <c:v>4.6057992985733875E-2</c:v>
                </c:pt>
                <c:pt idx="275">
                  <c:v>5.2350729703903975E-2</c:v>
                </c:pt>
                <c:pt idx="276">
                  <c:v>2.3232630781225505E-2</c:v>
                </c:pt>
                <c:pt idx="277">
                  <c:v>5.38324481797679E-2</c:v>
                </c:pt>
                <c:pt idx="278">
                  <c:v>6.5251915210701061E-2</c:v>
                </c:pt>
                <c:pt idx="279">
                  <c:v>5.6616424748340999E-2</c:v>
                </c:pt>
                <c:pt idx="280">
                  <c:v>3.4730054339648431E-2</c:v>
                </c:pt>
                <c:pt idx="281">
                  <c:v>6.6790325446364152E-2</c:v>
                </c:pt>
                <c:pt idx="282">
                  <c:v>1.2623232454231359E-2</c:v>
                </c:pt>
                <c:pt idx="283">
                  <c:v>2.3407944391683311E-2</c:v>
                </c:pt>
                <c:pt idx="284">
                  <c:v>4.6746302552127916E-2</c:v>
                </c:pt>
                <c:pt idx="285">
                  <c:v>5.1485583782196975E-2</c:v>
                </c:pt>
                <c:pt idx="286">
                  <c:v>5.4415757216296767E-2</c:v>
                </c:pt>
                <c:pt idx="287">
                  <c:v>2.8796381270724258E-2</c:v>
                </c:pt>
                <c:pt idx="288">
                  <c:v>2.7154900631408685E-2</c:v>
                </c:pt>
                <c:pt idx="289">
                  <c:v>5.2976789107867128E-2</c:v>
                </c:pt>
                <c:pt idx="290">
                  <c:v>3.6930544376373942E-2</c:v>
                </c:pt>
                <c:pt idx="291">
                  <c:v>6.351253816060165E-3</c:v>
                </c:pt>
                <c:pt idx="292">
                  <c:v>8.1705382892064138E-2</c:v>
                </c:pt>
                <c:pt idx="293">
                  <c:v>7.064548981693819E-2</c:v>
                </c:pt>
                <c:pt idx="294">
                  <c:v>4.4989926564354688E-2</c:v>
                </c:pt>
                <c:pt idx="295">
                  <c:v>4.3173180636308872E-2</c:v>
                </c:pt>
                <c:pt idx="296">
                  <c:v>7.314373120184936E-2</c:v>
                </c:pt>
                <c:pt idx="297">
                  <c:v>4.4862367813851833E-2</c:v>
                </c:pt>
                <c:pt idx="298">
                  <c:v>6.5220319074497712E-2</c:v>
                </c:pt>
                <c:pt idx="299">
                  <c:v>5.9449659564212554E-2</c:v>
                </c:pt>
                <c:pt idx="300">
                  <c:v>2.106598026579426E-2</c:v>
                </c:pt>
                <c:pt idx="301">
                  <c:v>3.6891377958140459E-2</c:v>
                </c:pt>
                <c:pt idx="302">
                  <c:v>3.6351728454370291E-2</c:v>
                </c:pt>
                <c:pt idx="303">
                  <c:v>7.6435842297294276E-2</c:v>
                </c:pt>
                <c:pt idx="304">
                  <c:v>1.2126458423763864E-2</c:v>
                </c:pt>
                <c:pt idx="305">
                  <c:v>6.7465003000081014E-2</c:v>
                </c:pt>
                <c:pt idx="306">
                  <c:v>5.8574836113438833E-2</c:v>
                </c:pt>
                <c:pt idx="307">
                  <c:v>6.9614359895691924E-2</c:v>
                </c:pt>
                <c:pt idx="308">
                  <c:v>6.2486909848156746E-2</c:v>
                </c:pt>
                <c:pt idx="309">
                  <c:v>-4.0308414621549327E-3</c:v>
                </c:pt>
                <c:pt idx="310">
                  <c:v>3.7324458533439409E-2</c:v>
                </c:pt>
                <c:pt idx="311">
                  <c:v>1.8540661225374178E-2</c:v>
                </c:pt>
                <c:pt idx="312">
                  <c:v>2.7933523170973862E-2</c:v>
                </c:pt>
                <c:pt idx="313">
                  <c:v>-1.1850401366071406E-2</c:v>
                </c:pt>
                <c:pt idx="314">
                  <c:v>3.1509640396942484E-2</c:v>
                </c:pt>
                <c:pt idx="315">
                  <c:v>-6.0542357125459301E-4</c:v>
                </c:pt>
                <c:pt idx="316">
                  <c:v>2.8816352545289081E-2</c:v>
                </c:pt>
                <c:pt idx="317">
                  <c:v>4.6252852290627311E-2</c:v>
                </c:pt>
                <c:pt idx="318">
                  <c:v>-5.7709460908708099E-3</c:v>
                </c:pt>
                <c:pt idx="319">
                  <c:v>3.6933351364854539E-2</c:v>
                </c:pt>
                <c:pt idx="320">
                  <c:v>6.4172273940327429E-2</c:v>
                </c:pt>
                <c:pt idx="321">
                  <c:v>1.6245109811570679E-3</c:v>
                </c:pt>
                <c:pt idx="322">
                  <c:v>7.0437622569835545E-3</c:v>
                </c:pt>
                <c:pt idx="323">
                  <c:v>4.7768785509115452E-2</c:v>
                </c:pt>
                <c:pt idx="324">
                  <c:v>2.2913732296416911E-2</c:v>
                </c:pt>
                <c:pt idx="325">
                  <c:v>1.5240990198164994E-2</c:v>
                </c:pt>
                <c:pt idx="326">
                  <c:v>2.9308018674480907E-2</c:v>
                </c:pt>
                <c:pt idx="327">
                  <c:v>7.270547916703296E-2</c:v>
                </c:pt>
                <c:pt idx="328">
                  <c:v>4.3874070371648644E-2</c:v>
                </c:pt>
                <c:pt idx="329">
                  <c:v>1.7730814817289609E-2</c:v>
                </c:pt>
                <c:pt idx="330">
                  <c:v>3.6647590898699067E-2</c:v>
                </c:pt>
                <c:pt idx="331">
                  <c:v>5.7708309391352797E-2</c:v>
                </c:pt>
                <c:pt idx="332">
                  <c:v>7.1589829729234999E-2</c:v>
                </c:pt>
                <c:pt idx="333">
                  <c:v>5.4621085007894865E-2</c:v>
                </c:pt>
                <c:pt idx="334">
                  <c:v>5.8589814421516562E-2</c:v>
                </c:pt>
                <c:pt idx="335">
                  <c:v>1.0956859304792232E-2</c:v>
                </c:pt>
                <c:pt idx="336">
                  <c:v>3.1956978618898124E-2</c:v>
                </c:pt>
                <c:pt idx="337">
                  <c:v>6.9109602249428803E-2</c:v>
                </c:pt>
                <c:pt idx="338">
                  <c:v>5.804062034319929E-2</c:v>
                </c:pt>
                <c:pt idx="339">
                  <c:v>3.4003403541204569E-2</c:v>
                </c:pt>
                <c:pt idx="340">
                  <c:v>6.3233903196992514E-3</c:v>
                </c:pt>
                <c:pt idx="341">
                  <c:v>2.901654267311099E-2</c:v>
                </c:pt>
                <c:pt idx="342">
                  <c:v>3.3461442207679604E-2</c:v>
                </c:pt>
                <c:pt idx="343">
                  <c:v>1.8689782426344392E-2</c:v>
                </c:pt>
                <c:pt idx="344">
                  <c:v>-1.2317596713096068E-2</c:v>
                </c:pt>
                <c:pt idx="345">
                  <c:v>1.8048296071062453E-2</c:v>
                </c:pt>
                <c:pt idx="346">
                  <c:v>3.4955221770415212E-2</c:v>
                </c:pt>
                <c:pt idx="347">
                  <c:v>1.4674747648300013E-2</c:v>
                </c:pt>
                <c:pt idx="348">
                  <c:v>2.2737749326179446E-2</c:v>
                </c:pt>
                <c:pt idx="349">
                  <c:v>2.0561351828331909E-2</c:v>
                </c:pt>
                <c:pt idx="350">
                  <c:v>2.4466297680812044E-2</c:v>
                </c:pt>
                <c:pt idx="351">
                  <c:v>4.2430862739875952E-2</c:v>
                </c:pt>
                <c:pt idx="352">
                  <c:v>3.7482915307277431E-2</c:v>
                </c:pt>
                <c:pt idx="353">
                  <c:v>3.0783825225018713E-2</c:v>
                </c:pt>
                <c:pt idx="354">
                  <c:v>5.6613912216371964E-2</c:v>
                </c:pt>
                <c:pt idx="355">
                  <c:v>3.2479085581905709E-2</c:v>
                </c:pt>
                <c:pt idx="356">
                  <c:v>-1.6093177613564769E-2</c:v>
                </c:pt>
                <c:pt idx="357">
                  <c:v>2.7691626235058719E-2</c:v>
                </c:pt>
                <c:pt idx="358">
                  <c:v>3.7389123126080726E-2</c:v>
                </c:pt>
                <c:pt idx="359">
                  <c:v>5.9939740971603928E-2</c:v>
                </c:pt>
                <c:pt idx="360">
                  <c:v>1.311446168295427E-3</c:v>
                </c:pt>
                <c:pt idx="361">
                  <c:v>5.1604603562628248E-2</c:v>
                </c:pt>
                <c:pt idx="362">
                  <c:v>6.832822939244737E-2</c:v>
                </c:pt>
                <c:pt idx="363">
                  <c:v>3.3257899487891374E-2</c:v>
                </c:pt>
                <c:pt idx="364">
                  <c:v>1.0517654622474337E-2</c:v>
                </c:pt>
                <c:pt idx="365">
                  <c:v>-6.4032912803684283E-3</c:v>
                </c:pt>
                <c:pt idx="366">
                  <c:v>6.4059216650506512E-2</c:v>
                </c:pt>
                <c:pt idx="367">
                  <c:v>-1.4484831293160638E-2</c:v>
                </c:pt>
                <c:pt idx="368">
                  <c:v>3.3946198547209538E-2</c:v>
                </c:pt>
                <c:pt idx="369">
                  <c:v>4.6501911758041747E-3</c:v>
                </c:pt>
                <c:pt idx="370">
                  <c:v>1.3269487868494578E-2</c:v>
                </c:pt>
                <c:pt idx="371">
                  <c:v>4.9961967283194686E-3</c:v>
                </c:pt>
                <c:pt idx="372">
                  <c:v>2.758189674579814E-2</c:v>
                </c:pt>
                <c:pt idx="373">
                  <c:v>3.6205250436632974E-2</c:v>
                </c:pt>
                <c:pt idx="374">
                  <c:v>2.5819709282073722E-2</c:v>
                </c:pt>
                <c:pt idx="375">
                  <c:v>4.3822747024845732E-2</c:v>
                </c:pt>
                <c:pt idx="376">
                  <c:v>2.4873686822381225E-2</c:v>
                </c:pt>
                <c:pt idx="377">
                  <c:v>3.0464860222354673E-2</c:v>
                </c:pt>
                <c:pt idx="378">
                  <c:v>2.8559631801294949E-2</c:v>
                </c:pt>
                <c:pt idx="379">
                  <c:v>1.5039538220888438E-2</c:v>
                </c:pt>
                <c:pt idx="380">
                  <c:v>3.4254683633812233E-2</c:v>
                </c:pt>
                <c:pt idx="381">
                  <c:v>4.0206141294077014E-2</c:v>
                </c:pt>
                <c:pt idx="382">
                  <c:v>3.1822136903213616E-2</c:v>
                </c:pt>
                <c:pt idx="383">
                  <c:v>1.3436332965152786E-2</c:v>
                </c:pt>
                <c:pt idx="384">
                  <c:v>5.9111331712100312E-2</c:v>
                </c:pt>
                <c:pt idx="385">
                  <c:v>3.412617496618231E-2</c:v>
                </c:pt>
                <c:pt idx="386">
                  <c:v>2.9391126794579614E-2</c:v>
                </c:pt>
                <c:pt idx="387">
                  <c:v>4.2264761883336499E-2</c:v>
                </c:pt>
                <c:pt idx="388">
                  <c:v>3.1065393806182562E-2</c:v>
                </c:pt>
                <c:pt idx="389">
                  <c:v>2.3436059838250034E-2</c:v>
                </c:pt>
                <c:pt idx="390">
                  <c:v>1.6023672843059278E-2</c:v>
                </c:pt>
                <c:pt idx="391">
                  <c:v>2.7828296574440026E-2</c:v>
                </c:pt>
                <c:pt idx="392">
                  <c:v>4.1216001242793121E-2</c:v>
                </c:pt>
                <c:pt idx="393">
                  <c:v>2.7410950507873455E-2</c:v>
                </c:pt>
                <c:pt idx="394">
                  <c:v>8.9399771574558695E-3</c:v>
                </c:pt>
                <c:pt idx="395">
                  <c:v>4.8362813437183405E-2</c:v>
                </c:pt>
                <c:pt idx="396">
                  <c:v>-1.7541246401830635E-2</c:v>
                </c:pt>
                <c:pt idx="397">
                  <c:v>8.1471193817199139E-3</c:v>
                </c:pt>
                <c:pt idx="398">
                  <c:v>2.2989300424923753E-2</c:v>
                </c:pt>
                <c:pt idx="399">
                  <c:v>1.5720825426157881E-2</c:v>
                </c:pt>
                <c:pt idx="400">
                  <c:v>5.2962435730573132E-2</c:v>
                </c:pt>
                <c:pt idx="401">
                  <c:v>4.6135975369092141E-2</c:v>
                </c:pt>
                <c:pt idx="402">
                  <c:v>2.8734965571042159E-2</c:v>
                </c:pt>
                <c:pt idx="403">
                  <c:v>6.8277209623714696E-2</c:v>
                </c:pt>
                <c:pt idx="404">
                  <c:v>4.3569457619938079E-2</c:v>
                </c:pt>
                <c:pt idx="405">
                  <c:v>8.0561735743408525E-3</c:v>
                </c:pt>
                <c:pt idx="406">
                  <c:v>4.1814015932593041E-2</c:v>
                </c:pt>
                <c:pt idx="407">
                  <c:v>-4.3290784400631388E-3</c:v>
                </c:pt>
                <c:pt idx="408">
                  <c:v>-1.6187895277896436E-2</c:v>
                </c:pt>
                <c:pt idx="409">
                  <c:v>5.6459690119250172E-2</c:v>
                </c:pt>
                <c:pt idx="410">
                  <c:v>1.8734243290483898E-2</c:v>
                </c:pt>
                <c:pt idx="411">
                  <c:v>1.9690672690505062E-2</c:v>
                </c:pt>
                <c:pt idx="412">
                  <c:v>2.6446965391650923E-2</c:v>
                </c:pt>
                <c:pt idx="413">
                  <c:v>2.4205074688425143E-2</c:v>
                </c:pt>
                <c:pt idx="414">
                  <c:v>2.8025712294010519E-2</c:v>
                </c:pt>
                <c:pt idx="415">
                  <c:v>4.8056416830139781E-2</c:v>
                </c:pt>
                <c:pt idx="416">
                  <c:v>-3.4146951434589345E-3</c:v>
                </c:pt>
                <c:pt idx="417">
                  <c:v>5.309078348274765E-3</c:v>
                </c:pt>
                <c:pt idx="418">
                  <c:v>5.0965448220573473E-3</c:v>
                </c:pt>
                <c:pt idx="419">
                  <c:v>1.4495303233465373E-2</c:v>
                </c:pt>
                <c:pt idx="420">
                  <c:v>4.8364152510961322E-2</c:v>
                </c:pt>
                <c:pt idx="421">
                  <c:v>2.1608452586567184E-2</c:v>
                </c:pt>
                <c:pt idx="422">
                  <c:v>4.5281072843432191E-3</c:v>
                </c:pt>
                <c:pt idx="423">
                  <c:v>2.4020688904474174E-3</c:v>
                </c:pt>
                <c:pt idx="424">
                  <c:v>2.0926622421165553E-2</c:v>
                </c:pt>
                <c:pt idx="425">
                  <c:v>3.6629244617139012E-3</c:v>
                </c:pt>
                <c:pt idx="426">
                  <c:v>5.7085369969462396E-2</c:v>
                </c:pt>
                <c:pt idx="427">
                  <c:v>5.2546070504735032E-2</c:v>
                </c:pt>
                <c:pt idx="428">
                  <c:v>-4.1076628408748539E-2</c:v>
                </c:pt>
                <c:pt idx="429">
                  <c:v>6.1602759815791941E-2</c:v>
                </c:pt>
                <c:pt idx="430">
                  <c:v>4.009516651813827E-2</c:v>
                </c:pt>
                <c:pt idx="431">
                  <c:v>5.238110742231078E-2</c:v>
                </c:pt>
                <c:pt idx="432">
                  <c:v>1.8968744959150463E-2</c:v>
                </c:pt>
                <c:pt idx="433">
                  <c:v>2.9479410461399236E-2</c:v>
                </c:pt>
                <c:pt idx="434">
                  <c:v>4.4828546397826519E-2</c:v>
                </c:pt>
                <c:pt idx="435">
                  <c:v>1.5913943823118892E-2</c:v>
                </c:pt>
                <c:pt idx="436">
                  <c:v>2.1287138019797813E-2</c:v>
                </c:pt>
                <c:pt idx="437">
                  <c:v>1.0823377127786804E-2</c:v>
                </c:pt>
                <c:pt idx="438">
                  <c:v>2.0918237372846982E-2</c:v>
                </c:pt>
                <c:pt idx="439">
                  <c:v>1.6297766248587253E-2</c:v>
                </c:pt>
                <c:pt idx="440">
                  <c:v>1.8835633867135382E-2</c:v>
                </c:pt>
                <c:pt idx="441">
                  <c:v>5.2899003065800199E-2</c:v>
                </c:pt>
                <c:pt idx="442">
                  <c:v>3.5692210673764768E-2</c:v>
                </c:pt>
                <c:pt idx="443">
                  <c:v>4.2346011981517495E-2</c:v>
                </c:pt>
                <c:pt idx="444">
                  <c:v>1.8439577209353297E-2</c:v>
                </c:pt>
                <c:pt idx="445">
                  <c:v>-3.8370546589722609E-2</c:v>
                </c:pt>
                <c:pt idx="446">
                  <c:v>3.7521000016377815E-3</c:v>
                </c:pt>
                <c:pt idx="447">
                  <c:v>2.6527243366223363E-3</c:v>
                </c:pt>
                <c:pt idx="448">
                  <c:v>-4.0605001354610537E-3</c:v>
                </c:pt>
                <c:pt idx="449">
                  <c:v>4.7608335071753494E-2</c:v>
                </c:pt>
                <c:pt idx="450">
                  <c:v>9.2295057153124471E-4</c:v>
                </c:pt>
                <c:pt idx="451">
                  <c:v>1.9698672043368726E-2</c:v>
                </c:pt>
                <c:pt idx="452">
                  <c:v>1.6336773971163454E-2</c:v>
                </c:pt>
                <c:pt idx="453">
                  <c:v>2.2034837626702941E-2</c:v>
                </c:pt>
                <c:pt idx="454">
                  <c:v>4.319180761065522E-3</c:v>
                </c:pt>
                <c:pt idx="455">
                  <c:v>1.629388910620988E-2</c:v>
                </c:pt>
                <c:pt idx="456">
                  <c:v>5.3702707242484216E-2</c:v>
                </c:pt>
                <c:pt idx="457">
                  <c:v>2.7789842579035939E-2</c:v>
                </c:pt>
                <c:pt idx="458">
                  <c:v>2.168959433879375E-2</c:v>
                </c:pt>
                <c:pt idx="459">
                  <c:v>2.8061228637925928E-2</c:v>
                </c:pt>
                <c:pt idx="460">
                  <c:v>2.0336123255940974E-2</c:v>
                </c:pt>
                <c:pt idx="461">
                  <c:v>-5.3368016274384922E-3</c:v>
                </c:pt>
                <c:pt idx="462">
                  <c:v>4.5565477255660625E-2</c:v>
                </c:pt>
                <c:pt idx="463">
                  <c:v>2.0826089061560749E-2</c:v>
                </c:pt>
                <c:pt idx="464">
                  <c:v>2.0350304673519726E-2</c:v>
                </c:pt>
                <c:pt idx="465">
                  <c:v>-3.4174349801293247E-2</c:v>
                </c:pt>
                <c:pt idx="466">
                  <c:v>-1.9837037541648728E-2</c:v>
                </c:pt>
                <c:pt idx="467">
                  <c:v>-1.4100774246102898E-2</c:v>
                </c:pt>
                <c:pt idx="468">
                  <c:v>1.8596531196673871E-2</c:v>
                </c:pt>
                <c:pt idx="469">
                  <c:v>3.7532683522185195E-2</c:v>
                </c:pt>
                <c:pt idx="470">
                  <c:v>3.128635489715742E-2</c:v>
                </c:pt>
                <c:pt idx="471">
                  <c:v>2.3986644282632918E-2</c:v>
                </c:pt>
                <c:pt idx="472">
                  <c:v>2.1081293426629233E-2</c:v>
                </c:pt>
                <c:pt idx="473">
                  <c:v>6.9085911797001076E-4</c:v>
                </c:pt>
                <c:pt idx="474">
                  <c:v>5.3719681202274883E-2</c:v>
                </c:pt>
                <c:pt idx="475">
                  <c:v>-1.0420058084487094E-4</c:v>
                </c:pt>
                <c:pt idx="476">
                  <c:v>5.2820327489281338E-3</c:v>
                </c:pt>
                <c:pt idx="477">
                  <c:v>5.1029278360780861E-2</c:v>
                </c:pt>
                <c:pt idx="478">
                  <c:v>5.5776693729254478E-2</c:v>
                </c:pt>
                <c:pt idx="479">
                  <c:v>8.8920123649366967E-3</c:v>
                </c:pt>
                <c:pt idx="480">
                  <c:v>1.128023637243547E-2</c:v>
                </c:pt>
                <c:pt idx="481">
                  <c:v>4.5071630545382602E-2</c:v>
                </c:pt>
                <c:pt idx="482">
                  <c:v>5.4119480255793495E-2</c:v>
                </c:pt>
                <c:pt idx="483">
                  <c:v>2.4031027082051182E-2</c:v>
                </c:pt>
                <c:pt idx="484">
                  <c:v>3.6460237873738865E-2</c:v>
                </c:pt>
                <c:pt idx="485">
                  <c:v>1.6317135791488524E-2</c:v>
                </c:pt>
                <c:pt idx="486">
                  <c:v>1.1772225427020166E-2</c:v>
                </c:pt>
                <c:pt idx="487">
                  <c:v>3.9232943292774491E-2</c:v>
                </c:pt>
                <c:pt idx="488">
                  <c:v>4.3700021120810395E-2</c:v>
                </c:pt>
                <c:pt idx="489">
                  <c:v>3.7867338502528158E-2</c:v>
                </c:pt>
                <c:pt idx="490">
                  <c:v>-8.0552254174197091E-3</c:v>
                </c:pt>
                <c:pt idx="491">
                  <c:v>5.7429337440808303E-2</c:v>
                </c:pt>
                <c:pt idx="492">
                  <c:v>4.1073103199949168E-2</c:v>
                </c:pt>
                <c:pt idx="493">
                  <c:v>-1.6246984744892057E-3</c:v>
                </c:pt>
                <c:pt idx="494">
                  <c:v>3.2739186728450442E-3</c:v>
                </c:pt>
                <c:pt idx="495">
                  <c:v>4.1313194862292124E-2</c:v>
                </c:pt>
                <c:pt idx="496">
                  <c:v>4.3901343572707807E-2</c:v>
                </c:pt>
                <c:pt idx="497">
                  <c:v>-2.3304949781211282E-2</c:v>
                </c:pt>
                <c:pt idx="498">
                  <c:v>4.4890870066250865E-2</c:v>
                </c:pt>
                <c:pt idx="499">
                  <c:v>-4.5333486287021441E-2</c:v>
                </c:pt>
                <c:pt idx="500">
                  <c:v>1.196860343034345E-2</c:v>
                </c:pt>
                <c:pt idx="501">
                  <c:v>3.8942172464017044E-2</c:v>
                </c:pt>
                <c:pt idx="502">
                  <c:v>-1.2500197250646661E-3</c:v>
                </c:pt>
                <c:pt idx="503">
                  <c:v>2.0799094027029452E-2</c:v>
                </c:pt>
                <c:pt idx="504">
                  <c:v>2.6680485514948948E-2</c:v>
                </c:pt>
                <c:pt idx="505">
                  <c:v>-2.1704932053883352E-2</c:v>
                </c:pt>
                <c:pt idx="506">
                  <c:v>3.6638581826617111E-2</c:v>
                </c:pt>
                <c:pt idx="507">
                  <c:v>2.2575347718145622E-2</c:v>
                </c:pt>
                <c:pt idx="508">
                  <c:v>-1.5559448529097242E-2</c:v>
                </c:pt>
                <c:pt idx="509">
                  <c:v>9.595760793396968E-3</c:v>
                </c:pt>
                <c:pt idx="510">
                  <c:v>3.2768342363176051E-2</c:v>
                </c:pt>
                <c:pt idx="511">
                  <c:v>1.0050211633955475E-2</c:v>
                </c:pt>
                <c:pt idx="512">
                  <c:v>3.3987070955800169E-2</c:v>
                </c:pt>
                <c:pt idx="513">
                  <c:v>-1.7743375059751099E-3</c:v>
                </c:pt>
                <c:pt idx="514">
                  <c:v>1.0237661023803468E-2</c:v>
                </c:pt>
                <c:pt idx="515">
                  <c:v>-3.4391326748805517E-2</c:v>
                </c:pt>
                <c:pt idx="516">
                  <c:v>2.8337834550035967E-2</c:v>
                </c:pt>
                <c:pt idx="517">
                  <c:v>3.3218110278571356E-2</c:v>
                </c:pt>
                <c:pt idx="518">
                  <c:v>4.7645587111017074E-4</c:v>
                </c:pt>
                <c:pt idx="519">
                  <c:v>1.0718584060669001E-2</c:v>
                </c:pt>
                <c:pt idx="520">
                  <c:v>7.972394692422502E-3</c:v>
                </c:pt>
                <c:pt idx="521">
                  <c:v>3.3755400435256377E-2</c:v>
                </c:pt>
                <c:pt idx="522">
                  <c:v>3.6029632925594191E-2</c:v>
                </c:pt>
                <c:pt idx="523">
                  <c:v>1.465168201884115E-2</c:v>
                </c:pt>
                <c:pt idx="524">
                  <c:v>-3.2043122053145967E-2</c:v>
                </c:pt>
                <c:pt idx="525">
                  <c:v>1.5693536180577561E-2</c:v>
                </c:pt>
                <c:pt idx="526">
                  <c:v>-3.7543863428304458E-2</c:v>
                </c:pt>
                <c:pt idx="527">
                  <c:v>1.2333223935563964E-2</c:v>
                </c:pt>
                <c:pt idx="528">
                  <c:v>1.0885359584422161E-2</c:v>
                </c:pt>
                <c:pt idx="529">
                  <c:v>-3.3130907109289343E-2</c:v>
                </c:pt>
                <c:pt idx="530">
                  <c:v>-7.2679920060886305E-3</c:v>
                </c:pt>
                <c:pt idx="531">
                  <c:v>-6.6272053453655388E-3</c:v>
                </c:pt>
                <c:pt idx="532">
                  <c:v>9.7171798622541772E-3</c:v>
                </c:pt>
                <c:pt idx="533">
                  <c:v>4.4920556523707134E-2</c:v>
                </c:pt>
                <c:pt idx="534">
                  <c:v>3.1577511615312026E-2</c:v>
                </c:pt>
                <c:pt idx="535">
                  <c:v>-1.0402931737684695E-3</c:v>
                </c:pt>
                <c:pt idx="536">
                  <c:v>1.4352025638652899E-2</c:v>
                </c:pt>
                <c:pt idx="537">
                  <c:v>7.7948302734555663E-3</c:v>
                </c:pt>
                <c:pt idx="538">
                  <c:v>4.2020629142923649E-2</c:v>
                </c:pt>
                <c:pt idx="539">
                  <c:v>2.9771900433802012E-2</c:v>
                </c:pt>
                <c:pt idx="540">
                  <c:v>1.7537056516718497E-2</c:v>
                </c:pt>
                <c:pt idx="541">
                  <c:v>-5.3243347892045212E-3</c:v>
                </c:pt>
                <c:pt idx="542">
                  <c:v>1.0197900590442954E-2</c:v>
                </c:pt>
                <c:pt idx="543">
                  <c:v>9.1668267487149402E-3</c:v>
                </c:pt>
                <c:pt idx="544">
                  <c:v>5.1494647969713148E-3</c:v>
                </c:pt>
                <c:pt idx="545">
                  <c:v>1.5586145817605535E-2</c:v>
                </c:pt>
                <c:pt idx="546">
                  <c:v>3.260786738089122E-2</c:v>
                </c:pt>
                <c:pt idx="547">
                  <c:v>1.9451219582950263E-2</c:v>
                </c:pt>
                <c:pt idx="548">
                  <c:v>3.848089680952238E-2</c:v>
                </c:pt>
                <c:pt idx="549">
                  <c:v>3.3502042754749661E-2</c:v>
                </c:pt>
                <c:pt idx="550">
                  <c:v>3.9595622864981472E-2</c:v>
                </c:pt>
                <c:pt idx="551">
                  <c:v>-2.5614273000218957E-2</c:v>
                </c:pt>
                <c:pt idx="552">
                  <c:v>8.2940949972378775E-3</c:v>
                </c:pt>
                <c:pt idx="553">
                  <c:v>6.9463595908177966E-3</c:v>
                </c:pt>
                <c:pt idx="554">
                  <c:v>1.0034693364005087E-2</c:v>
                </c:pt>
                <c:pt idx="555">
                  <c:v>1.570150757780181E-2</c:v>
                </c:pt>
                <c:pt idx="556">
                  <c:v>5.6788185736504349E-3</c:v>
                </c:pt>
                <c:pt idx="557">
                  <c:v>2.4947826067606649E-2</c:v>
                </c:pt>
                <c:pt idx="558">
                  <c:v>1.5995579507776803E-2</c:v>
                </c:pt>
                <c:pt idx="559">
                  <c:v>3.4039919571379584E-2</c:v>
                </c:pt>
                <c:pt idx="560">
                  <c:v>-8.8834019556435773E-3</c:v>
                </c:pt>
                <c:pt idx="561">
                  <c:v>-3.5095414930012558E-3</c:v>
                </c:pt>
                <c:pt idx="562">
                  <c:v>3.2427990374788107E-2</c:v>
                </c:pt>
                <c:pt idx="563">
                  <c:v>2.559998207891101E-2</c:v>
                </c:pt>
                <c:pt idx="564">
                  <c:v>3.1943934841300314E-2</c:v>
                </c:pt>
                <c:pt idx="565">
                  <c:v>1.3664358912826191E-2</c:v>
                </c:pt>
                <c:pt idx="566">
                  <c:v>2.9117504193865273E-2</c:v>
                </c:pt>
                <c:pt idx="567">
                  <c:v>2.2226053585700345E-2</c:v>
                </c:pt>
                <c:pt idx="568">
                  <c:v>3.7947699597580264E-2</c:v>
                </c:pt>
                <c:pt idx="569">
                  <c:v>7.1297421812382966E-3</c:v>
                </c:pt>
                <c:pt idx="570">
                  <c:v>3.2129096063142182E-2</c:v>
                </c:pt>
                <c:pt idx="571">
                  <c:v>3.5529181388845255E-2</c:v>
                </c:pt>
                <c:pt idx="572">
                  <c:v>9.5955416689429973E-3</c:v>
                </c:pt>
                <c:pt idx="573">
                  <c:v>-1.0635011546880124E-2</c:v>
                </c:pt>
                <c:pt idx="574">
                  <c:v>-3.4075483031894171E-2</c:v>
                </c:pt>
                <c:pt idx="575">
                  <c:v>-1.3831978620454377E-4</c:v>
                </c:pt>
                <c:pt idx="576">
                  <c:v>1.0499158391246766E-2</c:v>
                </c:pt>
                <c:pt idx="577">
                  <c:v>1.1563181668728661E-2</c:v>
                </c:pt>
                <c:pt idx="578">
                  <c:v>-2.8529649011141189E-2</c:v>
                </c:pt>
                <c:pt idx="579">
                  <c:v>-4.5994366152892208E-3</c:v>
                </c:pt>
                <c:pt idx="580">
                  <c:v>-5.0808138817355908E-3</c:v>
                </c:pt>
                <c:pt idx="581">
                  <c:v>-1.1795520005862703E-2</c:v>
                </c:pt>
                <c:pt idx="582">
                  <c:v>9.8224171570372443E-3</c:v>
                </c:pt>
                <c:pt idx="583">
                  <c:v>-6.4621651832790783E-3</c:v>
                </c:pt>
                <c:pt idx="584">
                  <c:v>2.6308484882585248E-2</c:v>
                </c:pt>
                <c:pt idx="585">
                  <c:v>2.7432454921954341E-2</c:v>
                </c:pt>
                <c:pt idx="586">
                  <c:v>-2.8051257826560982E-2</c:v>
                </c:pt>
                <c:pt idx="587">
                  <c:v>3.2770426168929112E-2</c:v>
                </c:pt>
                <c:pt idx="588">
                  <c:v>7.5887248433879062E-3</c:v>
                </c:pt>
                <c:pt idx="589">
                  <c:v>2.9437410826209987E-2</c:v>
                </c:pt>
                <c:pt idx="590">
                  <c:v>5.3597272963562537E-3</c:v>
                </c:pt>
                <c:pt idx="591">
                  <c:v>-1.3785546660774473E-3</c:v>
                </c:pt>
                <c:pt idx="592">
                  <c:v>3.5716643721886543E-2</c:v>
                </c:pt>
                <c:pt idx="593">
                  <c:v>3.4967462920353909E-2</c:v>
                </c:pt>
                <c:pt idx="594">
                  <c:v>2.6584993148672409E-2</c:v>
                </c:pt>
                <c:pt idx="595">
                  <c:v>2.3153094317453271E-2</c:v>
                </c:pt>
                <c:pt idx="596">
                  <c:v>2.5996200612873055E-2</c:v>
                </c:pt>
                <c:pt idx="597">
                  <c:v>3.4555437206582496E-2</c:v>
                </c:pt>
                <c:pt idx="598">
                  <c:v>1.9816464549351098E-2</c:v>
                </c:pt>
                <c:pt idx="599">
                  <c:v>-9.7335876641724273E-4</c:v>
                </c:pt>
                <c:pt idx="600">
                  <c:v>2.8986385700219386E-2</c:v>
                </c:pt>
                <c:pt idx="601">
                  <c:v>1.3717520854259924E-2</c:v>
                </c:pt>
                <c:pt idx="602">
                  <c:v>2.3898160939981317E-2</c:v>
                </c:pt>
                <c:pt idx="603">
                  <c:v>2.8731605097875368E-2</c:v>
                </c:pt>
                <c:pt idx="604">
                  <c:v>2.935284376144498E-2</c:v>
                </c:pt>
                <c:pt idx="605">
                  <c:v>2.4458101171173752E-2</c:v>
                </c:pt>
                <c:pt idx="606">
                  <c:v>3.126014869807836E-2</c:v>
                </c:pt>
                <c:pt idx="607">
                  <c:v>2.3077424728510931E-3</c:v>
                </c:pt>
                <c:pt idx="608">
                  <c:v>-1.3127354580327821E-2</c:v>
                </c:pt>
                <c:pt idx="609">
                  <c:v>-6.1843550853288298E-3</c:v>
                </c:pt>
                <c:pt idx="610">
                  <c:v>3.6696940019567248E-2</c:v>
                </c:pt>
                <c:pt idx="611">
                  <c:v>-1.2256985765763673E-2</c:v>
                </c:pt>
                <c:pt idx="612">
                  <c:v>4.6707055051555313E-2</c:v>
                </c:pt>
                <c:pt idx="613">
                  <c:v>2.0453925479418933E-3</c:v>
                </c:pt>
                <c:pt idx="614">
                  <c:v>9.1417636758280296E-3</c:v>
                </c:pt>
                <c:pt idx="615">
                  <c:v>1.772470650125757E-2</c:v>
                </c:pt>
                <c:pt idx="616">
                  <c:v>2.9281283818065995E-2</c:v>
                </c:pt>
                <c:pt idx="617">
                  <c:v>1.712598978427482E-2</c:v>
                </c:pt>
                <c:pt idx="618">
                  <c:v>-2.8030892553933262E-2</c:v>
                </c:pt>
                <c:pt idx="619">
                  <c:v>-7.8195707595085651E-3</c:v>
                </c:pt>
                <c:pt idx="620">
                  <c:v>-1.99255661588571E-4</c:v>
                </c:pt>
                <c:pt idx="621">
                  <c:v>-1.64598837131405E-2</c:v>
                </c:pt>
                <c:pt idx="622">
                  <c:v>3.4664943423610761E-2</c:v>
                </c:pt>
                <c:pt idx="623">
                  <c:v>1.3439429626501687E-2</c:v>
                </c:pt>
                <c:pt idx="624">
                  <c:v>1.3064513975214853E-2</c:v>
                </c:pt>
                <c:pt idx="625">
                  <c:v>3.6902777732365E-2</c:v>
                </c:pt>
                <c:pt idx="626">
                  <c:v>2.2950019647073328E-3</c:v>
                </c:pt>
                <c:pt idx="627">
                  <c:v>2.6587095071263778E-3</c:v>
                </c:pt>
                <c:pt idx="628">
                  <c:v>-1.5773071064058952E-2</c:v>
                </c:pt>
                <c:pt idx="629">
                  <c:v>5.00494365034439E-2</c:v>
                </c:pt>
                <c:pt idx="630">
                  <c:v>1.8194711048422574E-2</c:v>
                </c:pt>
                <c:pt idx="631">
                  <c:v>3.5352512278370718E-2</c:v>
                </c:pt>
                <c:pt idx="632">
                  <c:v>3.3475982779670732E-2</c:v>
                </c:pt>
                <c:pt idx="633">
                  <c:v>-1.3184788227081023E-2</c:v>
                </c:pt>
                <c:pt idx="634">
                  <c:v>1.2081299108432975E-2</c:v>
                </c:pt>
                <c:pt idx="635">
                  <c:v>-1.6744516561367606E-2</c:v>
                </c:pt>
                <c:pt idx="636">
                  <c:v>2.7143973696466484E-2</c:v>
                </c:pt>
                <c:pt idx="637">
                  <c:v>2.745758353495148E-2</c:v>
                </c:pt>
                <c:pt idx="638">
                  <c:v>8.521392293599217E-3</c:v>
                </c:pt>
                <c:pt idx="639">
                  <c:v>-2.9591507422167262E-2</c:v>
                </c:pt>
                <c:pt idx="640">
                  <c:v>6.1822673537204054E-4</c:v>
                </c:pt>
                <c:pt idx="641">
                  <c:v>3.6579503566170402E-2</c:v>
                </c:pt>
                <c:pt idx="642">
                  <c:v>3.3925560405177746E-2</c:v>
                </c:pt>
                <c:pt idx="643">
                  <c:v>-4.4287026272987751E-4</c:v>
                </c:pt>
                <c:pt idx="644">
                  <c:v>8.6386850808764515E-3</c:v>
                </c:pt>
                <c:pt idx="645">
                  <c:v>-2.8579249361241343E-3</c:v>
                </c:pt>
                <c:pt idx="646">
                  <c:v>-1.3569520629998555E-2</c:v>
                </c:pt>
                <c:pt idx="647">
                  <c:v>1.1778632767797503E-2</c:v>
                </c:pt>
                <c:pt idx="648">
                  <c:v>-1.2239008393119755E-2</c:v>
                </c:pt>
                <c:pt idx="649">
                  <c:v>4.2432794311300315E-2</c:v>
                </c:pt>
                <c:pt idx="650">
                  <c:v>4.419474220008085E-2</c:v>
                </c:pt>
                <c:pt idx="651">
                  <c:v>3.6531971518427575E-4</c:v>
                </c:pt>
                <c:pt idx="652">
                  <c:v>3.1294598850873934E-2</c:v>
                </c:pt>
                <c:pt idx="653">
                  <c:v>6.8828742629725714E-3</c:v>
                </c:pt>
                <c:pt idx="654">
                  <c:v>3.6478078825469606E-2</c:v>
                </c:pt>
                <c:pt idx="655">
                  <c:v>-3.997056781707764E-2</c:v>
                </c:pt>
                <c:pt idx="656">
                  <c:v>3.3312477754509962E-2</c:v>
                </c:pt>
                <c:pt idx="657">
                  <c:v>2.3230284610457785E-2</c:v>
                </c:pt>
                <c:pt idx="658">
                  <c:v>2.0592859185043222E-2</c:v>
                </c:pt>
                <c:pt idx="659">
                  <c:v>4.8120878091676422E-3</c:v>
                </c:pt>
                <c:pt idx="660">
                  <c:v>2.0745194972830339E-2</c:v>
                </c:pt>
                <c:pt idx="661">
                  <c:v>-1.0138190223509924E-2</c:v>
                </c:pt>
                <c:pt idx="662">
                  <c:v>-2.2626246804387962E-2</c:v>
                </c:pt>
                <c:pt idx="663">
                  <c:v>-9.7946021330109212E-3</c:v>
                </c:pt>
                <c:pt idx="664">
                  <c:v>-1.7217610279718631E-2</c:v>
                </c:pt>
                <c:pt idx="665">
                  <c:v>3.1871970434932395E-4</c:v>
                </c:pt>
                <c:pt idx="666">
                  <c:v>7.3250401664431419E-3</c:v>
                </c:pt>
                <c:pt idx="667">
                  <c:v>2.2435592433630025E-3</c:v>
                </c:pt>
                <c:pt idx="668">
                  <c:v>-8.4940176621999264E-3</c:v>
                </c:pt>
                <c:pt idx="669">
                  <c:v>4.8670579471867259E-3</c:v>
                </c:pt>
                <c:pt idx="670">
                  <c:v>-3.5446565870254021E-2</c:v>
                </c:pt>
                <c:pt idx="671">
                  <c:v>1.4909870010753223E-2</c:v>
                </c:pt>
                <c:pt idx="672">
                  <c:v>-2.0603491709730859E-4</c:v>
                </c:pt>
                <c:pt idx="673">
                  <c:v>2.1530659918187645E-2</c:v>
                </c:pt>
                <c:pt idx="674">
                  <c:v>2.4949936513548432E-2</c:v>
                </c:pt>
                <c:pt idx="675">
                  <c:v>2.3570885001750197E-2</c:v>
                </c:pt>
                <c:pt idx="676">
                  <c:v>4.3080781187331274E-3</c:v>
                </c:pt>
                <c:pt idx="677">
                  <c:v>1.171529106955127E-2</c:v>
                </c:pt>
                <c:pt idx="678">
                  <c:v>2.3462372186648761E-2</c:v>
                </c:pt>
                <c:pt idx="679">
                  <c:v>8.3074728189693192E-3</c:v>
                </c:pt>
                <c:pt idx="680">
                  <c:v>2.1202510062117819E-2</c:v>
                </c:pt>
                <c:pt idx="681">
                  <c:v>-2.7397012313206293E-2</c:v>
                </c:pt>
                <c:pt idx="682">
                  <c:v>3.3750071278158655E-2</c:v>
                </c:pt>
                <c:pt idx="683">
                  <c:v>1.4460823232430642E-2</c:v>
                </c:pt>
                <c:pt idx="684">
                  <c:v>2.1083921194076982E-2</c:v>
                </c:pt>
                <c:pt idx="685">
                  <c:v>-1.5748173606631721E-3</c:v>
                </c:pt>
                <c:pt idx="686">
                  <c:v>2.3438182412361841E-2</c:v>
                </c:pt>
                <c:pt idx="687">
                  <c:v>1.9902703105187769E-2</c:v>
                </c:pt>
                <c:pt idx="688">
                  <c:v>-4.5643043167450548E-2</c:v>
                </c:pt>
                <c:pt idx="689">
                  <c:v>-1.7295177317847854E-2</c:v>
                </c:pt>
                <c:pt idx="690">
                  <c:v>2.8759870264266074E-3</c:v>
                </c:pt>
                <c:pt idx="691">
                  <c:v>2.8163794014189503E-2</c:v>
                </c:pt>
                <c:pt idx="692">
                  <c:v>2.1412510003439689E-2</c:v>
                </c:pt>
                <c:pt idx="693">
                  <c:v>-4.4341634353393389E-2</c:v>
                </c:pt>
                <c:pt idx="694">
                  <c:v>6.695117762214875E-3</c:v>
                </c:pt>
                <c:pt idx="695">
                  <c:v>1.9478619024712929E-2</c:v>
                </c:pt>
                <c:pt idx="696">
                  <c:v>-2.2151066085031035E-3</c:v>
                </c:pt>
                <c:pt idx="697">
                  <c:v>9.0275810936759071E-3</c:v>
                </c:pt>
                <c:pt idx="698">
                  <c:v>7.1453856209578448E-3</c:v>
                </c:pt>
                <c:pt idx="699">
                  <c:v>2.9146430814791513E-2</c:v>
                </c:pt>
                <c:pt idx="700">
                  <c:v>2.2260613787148831E-2</c:v>
                </c:pt>
                <c:pt idx="701">
                  <c:v>2.6502080119919114E-2</c:v>
                </c:pt>
                <c:pt idx="702">
                  <c:v>2.0242764298611382E-2</c:v>
                </c:pt>
                <c:pt idx="703">
                  <c:v>-4.6246626390863188E-2</c:v>
                </c:pt>
                <c:pt idx="704">
                  <c:v>2.1503734872454772E-2</c:v>
                </c:pt>
                <c:pt idx="705">
                  <c:v>-3.245041938055121E-2</c:v>
                </c:pt>
                <c:pt idx="706">
                  <c:v>2.6399674461635381E-2</c:v>
                </c:pt>
                <c:pt idx="707">
                  <c:v>6.8856860220146143E-3</c:v>
                </c:pt>
                <c:pt idx="708">
                  <c:v>6.0232715173258455E-4</c:v>
                </c:pt>
                <c:pt idx="709">
                  <c:v>2.1875159280135448E-2</c:v>
                </c:pt>
                <c:pt idx="710">
                  <c:v>3.1546832177901774E-2</c:v>
                </c:pt>
                <c:pt idx="711">
                  <c:v>-1.2217486522914489E-2</c:v>
                </c:pt>
                <c:pt idx="712">
                  <c:v>-6.2863134065183734E-2</c:v>
                </c:pt>
                <c:pt idx="713">
                  <c:v>2.9523653828579521E-2</c:v>
                </c:pt>
                <c:pt idx="714">
                  <c:v>-1.5820162451785469E-2</c:v>
                </c:pt>
                <c:pt idx="715">
                  <c:v>2.0591212355572541E-2</c:v>
                </c:pt>
                <c:pt idx="716">
                  <c:v>2.4247272223372029E-2</c:v>
                </c:pt>
                <c:pt idx="717">
                  <c:v>-1.6822739659923092E-2</c:v>
                </c:pt>
                <c:pt idx="718">
                  <c:v>2.5023442941266849E-2</c:v>
                </c:pt>
                <c:pt idx="719">
                  <c:v>2.69653267498009E-2</c:v>
                </c:pt>
                <c:pt idx="720">
                  <c:v>2.4122599003806977E-2</c:v>
                </c:pt>
                <c:pt idx="721">
                  <c:v>-4.7430033841788788E-4</c:v>
                </c:pt>
                <c:pt idx="722">
                  <c:v>2.2825721548407119E-2</c:v>
                </c:pt>
                <c:pt idx="723">
                  <c:v>2.875960332464772E-2</c:v>
                </c:pt>
                <c:pt idx="724">
                  <c:v>1.667126824584364E-3</c:v>
                </c:pt>
                <c:pt idx="725">
                  <c:v>1.6808315922942407E-2</c:v>
                </c:pt>
                <c:pt idx="726">
                  <c:v>-6.8936540901314847E-3</c:v>
                </c:pt>
                <c:pt idx="727">
                  <c:v>-5.3731733496008571E-3</c:v>
                </c:pt>
                <c:pt idx="728">
                  <c:v>2.2118562569928724E-2</c:v>
                </c:pt>
                <c:pt idx="729">
                  <c:v>-1.8336118334217943E-2</c:v>
                </c:pt>
                <c:pt idx="730">
                  <c:v>3.5399733340908957E-3</c:v>
                </c:pt>
                <c:pt idx="731">
                  <c:v>-2.0508536786743969E-2</c:v>
                </c:pt>
                <c:pt idx="732">
                  <c:v>1.1518768973142746E-3</c:v>
                </c:pt>
                <c:pt idx="733">
                  <c:v>2.308584468705388E-2</c:v>
                </c:pt>
                <c:pt idx="734">
                  <c:v>-1.7761822737438315E-2</c:v>
                </c:pt>
                <c:pt idx="735">
                  <c:v>1.705859442737695E-2</c:v>
                </c:pt>
                <c:pt idx="736">
                  <c:v>-5.81591564255729E-3</c:v>
                </c:pt>
                <c:pt idx="737">
                  <c:v>-1.1163079298076806E-2</c:v>
                </c:pt>
                <c:pt idx="738">
                  <c:v>-2.153420301131187E-2</c:v>
                </c:pt>
                <c:pt idx="739">
                  <c:v>3.0953784376742899E-2</c:v>
                </c:pt>
                <c:pt idx="740">
                  <c:v>1.6380005240847484E-2</c:v>
                </c:pt>
                <c:pt idx="741">
                  <c:v>2.3221360233896204E-2</c:v>
                </c:pt>
                <c:pt idx="742">
                  <c:v>-6.9525890094402909E-3</c:v>
                </c:pt>
                <c:pt idx="743">
                  <c:v>1.8195981528126681E-2</c:v>
                </c:pt>
                <c:pt idx="744">
                  <c:v>-1.9067942963705786E-2</c:v>
                </c:pt>
                <c:pt idx="745">
                  <c:v>1.4863495575548946E-2</c:v>
                </c:pt>
                <c:pt idx="746">
                  <c:v>-1.8353754733974992E-2</c:v>
                </c:pt>
                <c:pt idx="747">
                  <c:v>-1.7091584051537212E-2</c:v>
                </c:pt>
                <c:pt idx="748">
                  <c:v>3.9191926949941336E-3</c:v>
                </c:pt>
                <c:pt idx="749">
                  <c:v>1.3095352740077004E-2</c:v>
                </c:pt>
                <c:pt idx="750">
                  <c:v>1.7449530034230498E-2</c:v>
                </c:pt>
                <c:pt idx="751">
                  <c:v>-2.5068846013810431E-2</c:v>
                </c:pt>
                <c:pt idx="752">
                  <c:v>1.6271082110056179E-2</c:v>
                </c:pt>
                <c:pt idx="753">
                  <c:v>1.7521466507296635E-2</c:v>
                </c:pt>
                <c:pt idx="754">
                  <c:v>1.6247823919569415E-2</c:v>
                </c:pt>
                <c:pt idx="755">
                  <c:v>9.9893138833262451E-4</c:v>
                </c:pt>
                <c:pt idx="756">
                  <c:v>1.8256816344384197E-2</c:v>
                </c:pt>
                <c:pt idx="757">
                  <c:v>-3.2405666558135149E-3</c:v>
                </c:pt>
                <c:pt idx="758">
                  <c:v>1.7706656942562238E-2</c:v>
                </c:pt>
                <c:pt idx="759">
                  <c:v>-1.4733423439424298E-2</c:v>
                </c:pt>
                <c:pt idx="760">
                  <c:v>1.3647665884926052E-2</c:v>
                </c:pt>
                <c:pt idx="761">
                  <c:v>1.6968186485247394E-2</c:v>
                </c:pt>
                <c:pt idx="762">
                  <c:v>1.5760510039510844E-3</c:v>
                </c:pt>
                <c:pt idx="763">
                  <c:v>4.8962015472899578E-2</c:v>
                </c:pt>
                <c:pt idx="764">
                  <c:v>5.9318609664899546E-3</c:v>
                </c:pt>
                <c:pt idx="765">
                  <c:v>-1.3120293398916627E-3</c:v>
                </c:pt>
                <c:pt idx="766">
                  <c:v>3.53783298071213E-2</c:v>
                </c:pt>
                <c:pt idx="767">
                  <c:v>-7.0526164402773261E-3</c:v>
                </c:pt>
                <c:pt idx="768">
                  <c:v>-1.14610366537789E-2</c:v>
                </c:pt>
                <c:pt idx="769">
                  <c:v>-6.9309037142713525E-3</c:v>
                </c:pt>
                <c:pt idx="770">
                  <c:v>-1.6380772542100408E-2</c:v>
                </c:pt>
                <c:pt idx="771">
                  <c:v>4.8510063559110139E-3</c:v>
                </c:pt>
                <c:pt idx="772">
                  <c:v>1.9663601157659916E-2</c:v>
                </c:pt>
                <c:pt idx="773">
                  <c:v>9.9710743090606346E-3</c:v>
                </c:pt>
                <c:pt idx="774">
                  <c:v>1.4847817618925063E-2</c:v>
                </c:pt>
                <c:pt idx="775">
                  <c:v>6.0640559902955804E-3</c:v>
                </c:pt>
                <c:pt idx="776">
                  <c:v>8.6692458759591862E-3</c:v>
                </c:pt>
                <c:pt idx="777">
                  <c:v>2.1108142419714371E-2</c:v>
                </c:pt>
                <c:pt idx="778">
                  <c:v>1.6824599903852988E-2</c:v>
                </c:pt>
                <c:pt idx="779">
                  <c:v>-3.4173636034847743E-2</c:v>
                </c:pt>
                <c:pt idx="780">
                  <c:v>1.466054733270411E-2</c:v>
                </c:pt>
                <c:pt idx="781">
                  <c:v>2.0985299081945907E-3</c:v>
                </c:pt>
                <c:pt idx="782">
                  <c:v>3.2090037486177614E-2</c:v>
                </c:pt>
                <c:pt idx="783">
                  <c:v>1.5780729116853465E-2</c:v>
                </c:pt>
                <c:pt idx="784">
                  <c:v>-3.694330447727856E-2</c:v>
                </c:pt>
                <c:pt idx="785">
                  <c:v>1.4219384282510017E-2</c:v>
                </c:pt>
                <c:pt idx="786">
                  <c:v>1.5084575503746978E-2</c:v>
                </c:pt>
                <c:pt idx="787">
                  <c:v>-1.7577311773409376E-2</c:v>
                </c:pt>
                <c:pt idx="788">
                  <c:v>-3.1092191275485792E-3</c:v>
                </c:pt>
                <c:pt idx="789">
                  <c:v>2.454376168326533E-2</c:v>
                </c:pt>
                <c:pt idx="790">
                  <c:v>3.6863293104051897E-3</c:v>
                </c:pt>
                <c:pt idx="791">
                  <c:v>2.4811923972282157E-2</c:v>
                </c:pt>
                <c:pt idx="792">
                  <c:v>1.2732663859871762E-2</c:v>
                </c:pt>
                <c:pt idx="793">
                  <c:v>1.5696385612038732E-2</c:v>
                </c:pt>
                <c:pt idx="794">
                  <c:v>4.8157140131925846E-3</c:v>
                </c:pt>
                <c:pt idx="795">
                  <c:v>-2.9853060265271902E-2</c:v>
                </c:pt>
                <c:pt idx="796">
                  <c:v>1.6388388764033923E-2</c:v>
                </c:pt>
                <c:pt idx="797">
                  <c:v>-8.1595695606791474E-3</c:v>
                </c:pt>
                <c:pt idx="798">
                  <c:v>-7.6985258575955062E-3</c:v>
                </c:pt>
                <c:pt idx="799">
                  <c:v>3.3899856157637576E-4</c:v>
                </c:pt>
                <c:pt idx="800">
                  <c:v>-2.3849046221894321E-3</c:v>
                </c:pt>
                <c:pt idx="801">
                  <c:v>9.5862019193815318E-5</c:v>
                </c:pt>
                <c:pt idx="802">
                  <c:v>-3.5588436115835398E-3</c:v>
                </c:pt>
                <c:pt idx="803">
                  <c:v>-2.4340069491015193E-2</c:v>
                </c:pt>
                <c:pt idx="804">
                  <c:v>-5.394289878350228E-2</c:v>
                </c:pt>
                <c:pt idx="805">
                  <c:v>-1.3828598433710371E-2</c:v>
                </c:pt>
                <c:pt idx="806">
                  <c:v>1.0163175903894706E-2</c:v>
                </c:pt>
                <c:pt idx="807">
                  <c:v>1.3060226183106649E-2</c:v>
                </c:pt>
                <c:pt idx="808">
                  <c:v>2.2817290057770612E-2</c:v>
                </c:pt>
                <c:pt idx="809">
                  <c:v>9.2773847821833177E-3</c:v>
                </c:pt>
                <c:pt idx="810">
                  <c:v>-9.871899458154032E-3</c:v>
                </c:pt>
                <c:pt idx="811">
                  <c:v>-2.5008582258614354E-3</c:v>
                </c:pt>
                <c:pt idx="812">
                  <c:v>1.2395224315208064E-2</c:v>
                </c:pt>
                <c:pt idx="813">
                  <c:v>9.8471129601780949E-3</c:v>
                </c:pt>
                <c:pt idx="814">
                  <c:v>1.4578272532033254E-2</c:v>
                </c:pt>
                <c:pt idx="815">
                  <c:v>1.9059406217102781E-2</c:v>
                </c:pt>
                <c:pt idx="816">
                  <c:v>1.5260249816727578E-3</c:v>
                </c:pt>
                <c:pt idx="817">
                  <c:v>-5.1710795848799618E-2</c:v>
                </c:pt>
                <c:pt idx="818">
                  <c:v>5.380593619104479E-3</c:v>
                </c:pt>
                <c:pt idx="819">
                  <c:v>1.5480832681909806E-2</c:v>
                </c:pt>
                <c:pt idx="820">
                  <c:v>1.0345991927120268E-2</c:v>
                </c:pt>
                <c:pt idx="821">
                  <c:v>2.5464854656437497E-2</c:v>
                </c:pt>
                <c:pt idx="822">
                  <c:v>-5.1683316765159915E-2</c:v>
                </c:pt>
                <c:pt idx="823">
                  <c:v>2.1541933502470412E-2</c:v>
                </c:pt>
                <c:pt idx="824">
                  <c:v>5.067523018601916E-3</c:v>
                </c:pt>
                <c:pt idx="825">
                  <c:v>6.3878549603502144E-4</c:v>
                </c:pt>
                <c:pt idx="826">
                  <c:v>1.9153622565446282E-2</c:v>
                </c:pt>
                <c:pt idx="827">
                  <c:v>4.5535295318899771E-3</c:v>
                </c:pt>
                <c:pt idx="828">
                  <c:v>7.3239715793466109E-3</c:v>
                </c:pt>
                <c:pt idx="829">
                  <c:v>1.6277158607526099E-2</c:v>
                </c:pt>
                <c:pt idx="830">
                  <c:v>-1.1332824297830113E-2</c:v>
                </c:pt>
                <c:pt idx="831">
                  <c:v>9.676720346901091E-3</c:v>
                </c:pt>
                <c:pt idx="832">
                  <c:v>1.8680010007636139E-2</c:v>
                </c:pt>
                <c:pt idx="833">
                  <c:v>-1.4409246929501351E-2</c:v>
                </c:pt>
                <c:pt idx="834">
                  <c:v>-2.0957328835311206E-2</c:v>
                </c:pt>
                <c:pt idx="835">
                  <c:v>1.1314969709624867E-4</c:v>
                </c:pt>
                <c:pt idx="836">
                  <c:v>2.7687464011918517E-2</c:v>
                </c:pt>
                <c:pt idx="837">
                  <c:v>7.9080824178602294E-3</c:v>
                </c:pt>
                <c:pt idx="838">
                  <c:v>2.8890784679188986E-2</c:v>
                </c:pt>
                <c:pt idx="839">
                  <c:v>6.9274212404150104E-3</c:v>
                </c:pt>
                <c:pt idx="840">
                  <c:v>3.0515346713240576E-2</c:v>
                </c:pt>
                <c:pt idx="841">
                  <c:v>-1.4088354936847569E-3</c:v>
                </c:pt>
                <c:pt idx="842">
                  <c:v>-3.5546878457231923E-2</c:v>
                </c:pt>
                <c:pt idx="843">
                  <c:v>-8.0468776680167609E-3</c:v>
                </c:pt>
                <c:pt idx="844">
                  <c:v>2.0848019276896668E-2</c:v>
                </c:pt>
                <c:pt idx="845">
                  <c:v>2.1112346746882726E-2</c:v>
                </c:pt>
                <c:pt idx="846">
                  <c:v>1.3397378148826355E-2</c:v>
                </c:pt>
                <c:pt idx="847">
                  <c:v>1.9156720296417962E-2</c:v>
                </c:pt>
                <c:pt idx="848">
                  <c:v>-4.9261913882736041E-3</c:v>
                </c:pt>
                <c:pt idx="849">
                  <c:v>1.6847461736696878E-2</c:v>
                </c:pt>
                <c:pt idx="850">
                  <c:v>1.4902907304274904E-2</c:v>
                </c:pt>
                <c:pt idx="851">
                  <c:v>2.6689368793645252E-2</c:v>
                </c:pt>
                <c:pt idx="852">
                  <c:v>-1.6580702727309049E-4</c:v>
                </c:pt>
                <c:pt idx="853">
                  <c:v>-6.4190336734573084E-3</c:v>
                </c:pt>
                <c:pt idx="854">
                  <c:v>1.8345193186810604E-3</c:v>
                </c:pt>
                <c:pt idx="855">
                  <c:v>-5.4009516787594358E-2</c:v>
                </c:pt>
                <c:pt idx="856">
                  <c:v>1.8804639831143832E-2</c:v>
                </c:pt>
                <c:pt idx="857">
                  <c:v>1.1116228403489969E-2</c:v>
                </c:pt>
                <c:pt idx="858">
                  <c:v>1.3677380384843951E-2</c:v>
                </c:pt>
                <c:pt idx="859">
                  <c:v>2.9192108067299827E-2</c:v>
                </c:pt>
                <c:pt idx="860">
                  <c:v>8.3880306804428595E-3</c:v>
                </c:pt>
                <c:pt idx="861">
                  <c:v>-1.7927792999478553E-2</c:v>
                </c:pt>
                <c:pt idx="862">
                  <c:v>1.4215285402869315E-2</c:v>
                </c:pt>
                <c:pt idx="863">
                  <c:v>1.5950481722330934E-2</c:v>
                </c:pt>
                <c:pt idx="864">
                  <c:v>1.503302940555834E-2</c:v>
                </c:pt>
                <c:pt idx="865">
                  <c:v>3.2606910782454201E-2</c:v>
                </c:pt>
                <c:pt idx="866">
                  <c:v>2.2650915033677554E-2</c:v>
                </c:pt>
                <c:pt idx="867">
                  <c:v>-1.4336185685495273E-2</c:v>
                </c:pt>
                <c:pt idx="868">
                  <c:v>1.401214449169591E-2</c:v>
                </c:pt>
                <c:pt idx="869">
                  <c:v>-1.5492162047599844E-2</c:v>
                </c:pt>
                <c:pt idx="870">
                  <c:v>-3.1163130398396244E-2</c:v>
                </c:pt>
                <c:pt idx="871">
                  <c:v>-1.8125233832779308E-2</c:v>
                </c:pt>
                <c:pt idx="872">
                  <c:v>-1.5075034475010074E-2</c:v>
                </c:pt>
                <c:pt idx="873">
                  <c:v>7.6860613232361819E-3</c:v>
                </c:pt>
                <c:pt idx="874">
                  <c:v>2.3662331176466822E-2</c:v>
                </c:pt>
                <c:pt idx="875">
                  <c:v>-3.901265906768614E-2</c:v>
                </c:pt>
                <c:pt idx="876">
                  <c:v>1.0679824994160758E-2</c:v>
                </c:pt>
                <c:pt idx="877">
                  <c:v>1.8294258759572801E-2</c:v>
                </c:pt>
                <c:pt idx="878">
                  <c:v>5.3483533541044403E-3</c:v>
                </c:pt>
                <c:pt idx="879">
                  <c:v>-2.6793801910658388E-3</c:v>
                </c:pt>
                <c:pt idx="880">
                  <c:v>1.388888720606285E-2</c:v>
                </c:pt>
                <c:pt idx="881">
                  <c:v>-1.2416135431677633E-3</c:v>
                </c:pt>
                <c:pt idx="882">
                  <c:v>9.5725628122629858E-3</c:v>
                </c:pt>
                <c:pt idx="883">
                  <c:v>1.3536548828224082E-2</c:v>
                </c:pt>
                <c:pt idx="884">
                  <c:v>1.0185957597848017E-3</c:v>
                </c:pt>
                <c:pt idx="885">
                  <c:v>1.6930680449416258E-2</c:v>
                </c:pt>
                <c:pt idx="886">
                  <c:v>1.5166710789611293E-2</c:v>
                </c:pt>
                <c:pt idx="887">
                  <c:v>1.661416396989962E-2</c:v>
                </c:pt>
                <c:pt idx="888">
                  <c:v>1.0655211309158807E-2</c:v>
                </c:pt>
                <c:pt idx="889">
                  <c:v>8.0617670299250599E-3</c:v>
                </c:pt>
                <c:pt idx="890">
                  <c:v>2.2565780307826744E-2</c:v>
                </c:pt>
                <c:pt idx="891">
                  <c:v>1.7113673228484283E-2</c:v>
                </c:pt>
                <c:pt idx="892">
                  <c:v>-1.0050631287765954E-2</c:v>
                </c:pt>
                <c:pt idx="893">
                  <c:v>2.1752906036159425E-2</c:v>
                </c:pt>
                <c:pt idx="894">
                  <c:v>1.2410062084011075E-2</c:v>
                </c:pt>
                <c:pt idx="895">
                  <c:v>-2.524366135436662E-3</c:v>
                </c:pt>
                <c:pt idx="896">
                  <c:v>-1.6060706698055038E-3</c:v>
                </c:pt>
                <c:pt idx="897">
                  <c:v>1.150162928813292E-2</c:v>
                </c:pt>
                <c:pt idx="898">
                  <c:v>-1.6494191639412237E-2</c:v>
                </c:pt>
                <c:pt idx="899">
                  <c:v>-6.3172685612963964E-2</c:v>
                </c:pt>
                <c:pt idx="900">
                  <c:v>1.0361459298699804E-2</c:v>
                </c:pt>
                <c:pt idx="901">
                  <c:v>-1.8481314673143068E-2</c:v>
                </c:pt>
                <c:pt idx="902">
                  <c:v>4.5800424651481486E-3</c:v>
                </c:pt>
                <c:pt idx="903">
                  <c:v>-5.7982258401007014E-4</c:v>
                </c:pt>
                <c:pt idx="904">
                  <c:v>1.8046808961305949E-2</c:v>
                </c:pt>
                <c:pt idx="905">
                  <c:v>-7.4260433514833357E-4</c:v>
                </c:pt>
                <c:pt idx="906">
                  <c:v>1.130873958269768E-2</c:v>
                </c:pt>
                <c:pt idx="907">
                  <c:v>-1.528663727670726E-2</c:v>
                </c:pt>
                <c:pt idx="908">
                  <c:v>7.4649816107386635E-3</c:v>
                </c:pt>
                <c:pt idx="909">
                  <c:v>-2.3094087718468992E-2</c:v>
                </c:pt>
                <c:pt idx="910">
                  <c:v>1.2859928444296453E-2</c:v>
                </c:pt>
                <c:pt idx="911">
                  <c:v>-1.419462131325272E-2</c:v>
                </c:pt>
                <c:pt idx="912">
                  <c:v>-1.9118299263756966E-2</c:v>
                </c:pt>
                <c:pt idx="913">
                  <c:v>1.1266231613953737E-2</c:v>
                </c:pt>
                <c:pt idx="914">
                  <c:v>2.6658694180407616E-2</c:v>
                </c:pt>
                <c:pt idx="915">
                  <c:v>-3.0553818278841904E-2</c:v>
                </c:pt>
                <c:pt idx="916">
                  <c:v>-1.6767951902051603E-2</c:v>
                </c:pt>
                <c:pt idx="917">
                  <c:v>-1.6643564720621951E-2</c:v>
                </c:pt>
                <c:pt idx="918">
                  <c:v>7.7515592350786977E-3</c:v>
                </c:pt>
                <c:pt idx="919">
                  <c:v>-1.9433727589520111E-2</c:v>
                </c:pt>
                <c:pt idx="920">
                  <c:v>2.3281081308791418E-2</c:v>
                </c:pt>
                <c:pt idx="921">
                  <c:v>2.3809473181880647E-2</c:v>
                </c:pt>
                <c:pt idx="922">
                  <c:v>3.4921928033124217E-3</c:v>
                </c:pt>
                <c:pt idx="923">
                  <c:v>1.6673731243508627E-2</c:v>
                </c:pt>
                <c:pt idx="924">
                  <c:v>1.5155798896065387E-2</c:v>
                </c:pt>
                <c:pt idx="925">
                  <c:v>6.7647868678685219E-3</c:v>
                </c:pt>
                <c:pt idx="926">
                  <c:v>-1.9476899329353814E-2</c:v>
                </c:pt>
                <c:pt idx="927">
                  <c:v>2.9256574025895321E-2</c:v>
                </c:pt>
                <c:pt idx="928">
                  <c:v>1.2641594895219765E-2</c:v>
                </c:pt>
                <c:pt idx="929">
                  <c:v>1.4777433860373945E-2</c:v>
                </c:pt>
                <c:pt idx="930">
                  <c:v>-1.8760687827311551E-2</c:v>
                </c:pt>
                <c:pt idx="931">
                  <c:v>-1.7633629429573472E-2</c:v>
                </c:pt>
                <c:pt idx="932">
                  <c:v>-2.3670873641967016E-2</c:v>
                </c:pt>
                <c:pt idx="933">
                  <c:v>6.0807437701744238E-3</c:v>
                </c:pt>
                <c:pt idx="934">
                  <c:v>1.4606385758993257E-2</c:v>
                </c:pt>
                <c:pt idx="935">
                  <c:v>-7.8912353704843619E-3</c:v>
                </c:pt>
                <c:pt idx="936">
                  <c:v>-1.2835687809976848E-2</c:v>
                </c:pt>
                <c:pt idx="937">
                  <c:v>-6.1757044633639624E-3</c:v>
                </c:pt>
                <c:pt idx="938">
                  <c:v>-4.722690441565558E-2</c:v>
                </c:pt>
                <c:pt idx="939">
                  <c:v>-2.2423196470035656E-2</c:v>
                </c:pt>
                <c:pt idx="940">
                  <c:v>-2.2605547455230024E-3</c:v>
                </c:pt>
                <c:pt idx="941">
                  <c:v>6.0839291745827251E-3</c:v>
                </c:pt>
                <c:pt idx="942">
                  <c:v>1.2299649757782638E-2</c:v>
                </c:pt>
                <c:pt idx="943">
                  <c:v>6.5125280160172605E-3</c:v>
                </c:pt>
                <c:pt idx="944">
                  <c:v>2.2715862065170012E-2</c:v>
                </c:pt>
                <c:pt idx="945">
                  <c:v>8.3898611821302538E-3</c:v>
                </c:pt>
                <c:pt idx="946">
                  <c:v>-6.2415873884555939E-3</c:v>
                </c:pt>
                <c:pt idx="947">
                  <c:v>-2.2371274895138071E-2</c:v>
                </c:pt>
                <c:pt idx="948">
                  <c:v>6.3605778747138353E-3</c:v>
                </c:pt>
                <c:pt idx="949">
                  <c:v>5.8569782310068375E-3</c:v>
                </c:pt>
                <c:pt idx="950">
                  <c:v>8.6420215612228457E-3</c:v>
                </c:pt>
                <c:pt idx="951">
                  <c:v>3.6245433377552483E-3</c:v>
                </c:pt>
                <c:pt idx="952">
                  <c:v>8.4235274427030826E-3</c:v>
                </c:pt>
                <c:pt idx="953">
                  <c:v>-1.9422656447318054E-2</c:v>
                </c:pt>
                <c:pt idx="954">
                  <c:v>2.5135178871241393E-2</c:v>
                </c:pt>
                <c:pt idx="955">
                  <c:v>-3.2822075496864223E-2</c:v>
                </c:pt>
                <c:pt idx="956">
                  <c:v>-5.886890275434209E-3</c:v>
                </c:pt>
                <c:pt idx="957">
                  <c:v>4.5012854612794806E-3</c:v>
                </c:pt>
                <c:pt idx="958">
                  <c:v>-4.2027143331673511E-2</c:v>
                </c:pt>
                <c:pt idx="959">
                  <c:v>-3.4165486352134344E-2</c:v>
                </c:pt>
                <c:pt idx="960">
                  <c:v>1.2942110582933986E-2</c:v>
                </c:pt>
                <c:pt idx="961">
                  <c:v>-2.3803092202040799E-2</c:v>
                </c:pt>
                <c:pt idx="962">
                  <c:v>1.0899943590164995E-2</c:v>
                </c:pt>
                <c:pt idx="963">
                  <c:v>-7.8567361250986845E-3</c:v>
                </c:pt>
                <c:pt idx="964">
                  <c:v>-2.4098277248012889E-2</c:v>
                </c:pt>
                <c:pt idx="965">
                  <c:v>-6.867492310128509E-3</c:v>
                </c:pt>
                <c:pt idx="966">
                  <c:v>8.0323210361418207E-3</c:v>
                </c:pt>
                <c:pt idx="967">
                  <c:v>-6.3639065502635872E-3</c:v>
                </c:pt>
                <c:pt idx="968">
                  <c:v>-4.6724379853864462E-2</c:v>
                </c:pt>
                <c:pt idx="969">
                  <c:v>2.2474329460843157E-3</c:v>
                </c:pt>
                <c:pt idx="970">
                  <c:v>-2.8043545185480634E-2</c:v>
                </c:pt>
                <c:pt idx="971">
                  <c:v>9.8181654865620582E-3</c:v>
                </c:pt>
                <c:pt idx="972">
                  <c:v>-1.9939106749736424E-2</c:v>
                </c:pt>
                <c:pt idx="973">
                  <c:v>-4.5657480927718486E-2</c:v>
                </c:pt>
                <c:pt idx="974">
                  <c:v>1.130870464204442E-2</c:v>
                </c:pt>
                <c:pt idx="975">
                  <c:v>-2.3723257344865745E-2</c:v>
                </c:pt>
                <c:pt idx="976">
                  <c:v>1.2278442053085481E-2</c:v>
                </c:pt>
                <c:pt idx="977">
                  <c:v>1.2327062319487159E-2</c:v>
                </c:pt>
                <c:pt idx="978">
                  <c:v>1.7591799355180848E-2</c:v>
                </c:pt>
                <c:pt idx="979">
                  <c:v>-2.0679077748476327E-2</c:v>
                </c:pt>
                <c:pt idx="980">
                  <c:v>3.4857017022600356E-3</c:v>
                </c:pt>
                <c:pt idx="981">
                  <c:v>1.2471244206878285E-2</c:v>
                </c:pt>
                <c:pt idx="982">
                  <c:v>1.5278199352257937E-2</c:v>
                </c:pt>
                <c:pt idx="983">
                  <c:v>-7.2719015058916869E-3</c:v>
                </c:pt>
                <c:pt idx="984">
                  <c:v>2.5485157062146158E-3</c:v>
                </c:pt>
                <c:pt idx="985">
                  <c:v>4.835286987834253E-3</c:v>
                </c:pt>
                <c:pt idx="986">
                  <c:v>5.2350626741994866E-3</c:v>
                </c:pt>
                <c:pt idx="987">
                  <c:v>5.0120451965854906E-3</c:v>
                </c:pt>
                <c:pt idx="988">
                  <c:v>-6.7757572122056353E-3</c:v>
                </c:pt>
                <c:pt idx="989">
                  <c:v>1.1830098159938796E-2</c:v>
                </c:pt>
                <c:pt idx="990">
                  <c:v>-6.1699902709518861E-3</c:v>
                </c:pt>
                <c:pt idx="991">
                  <c:v>5.8637038333447244E-3</c:v>
                </c:pt>
                <c:pt idx="992">
                  <c:v>-1.4302577927689519E-2</c:v>
                </c:pt>
                <c:pt idx="993">
                  <c:v>1.2064780974923195E-2</c:v>
                </c:pt>
                <c:pt idx="994">
                  <c:v>-7.7461370138017793E-3</c:v>
                </c:pt>
                <c:pt idx="995">
                  <c:v>4.264347920051148E-3</c:v>
                </c:pt>
                <c:pt idx="996">
                  <c:v>1.0157369936324989E-2</c:v>
                </c:pt>
                <c:pt idx="997">
                  <c:v>-2.4981024540627617E-2</c:v>
                </c:pt>
                <c:pt idx="998">
                  <c:v>7.4888645582506519E-3</c:v>
                </c:pt>
                <c:pt idx="999">
                  <c:v>3.1689959179634353E-3</c:v>
                </c:pt>
                <c:pt idx="1000">
                  <c:v>2.3275872333538783E-2</c:v>
                </c:pt>
                <c:pt idx="1001">
                  <c:v>-3.3375265344230909E-2</c:v>
                </c:pt>
                <c:pt idx="1002">
                  <c:v>-3.9948833840233233E-2</c:v>
                </c:pt>
                <c:pt idx="1003">
                  <c:v>-4.3854189770562269E-2</c:v>
                </c:pt>
                <c:pt idx="1004">
                  <c:v>-4.4841808932167271E-2</c:v>
                </c:pt>
                <c:pt idx="1005">
                  <c:v>-1.9363892929894322E-2</c:v>
                </c:pt>
                <c:pt idx="1006">
                  <c:v>-2.2421280369027685E-3</c:v>
                </c:pt>
                <c:pt idx="1007">
                  <c:v>2.016471849574758E-2</c:v>
                </c:pt>
                <c:pt idx="1008">
                  <c:v>-9.5746707661718555E-3</c:v>
                </c:pt>
                <c:pt idx="1009">
                  <c:v>-7.3540139951475125E-3</c:v>
                </c:pt>
                <c:pt idx="1010">
                  <c:v>-3.9418946551737111E-2</c:v>
                </c:pt>
                <c:pt idx="1011">
                  <c:v>-1.1693551320333284E-2</c:v>
                </c:pt>
                <c:pt idx="1012">
                  <c:v>-1.4050336350894588E-2</c:v>
                </c:pt>
                <c:pt idx="1013">
                  <c:v>1.2520139001295061E-2</c:v>
                </c:pt>
                <c:pt idx="1014">
                  <c:v>-1.059995019837412E-2</c:v>
                </c:pt>
                <c:pt idx="1015">
                  <c:v>7.1842289448851848E-3</c:v>
                </c:pt>
                <c:pt idx="1016">
                  <c:v>-2.7138454689837277E-2</c:v>
                </c:pt>
                <c:pt idx="1017">
                  <c:v>-1.1152696870538659E-2</c:v>
                </c:pt>
                <c:pt idx="1018">
                  <c:v>2.1931913414163118E-2</c:v>
                </c:pt>
                <c:pt idx="1019">
                  <c:v>1.7951511488432659E-3</c:v>
                </c:pt>
                <c:pt idx="1020">
                  <c:v>-1.6752285682237411E-2</c:v>
                </c:pt>
                <c:pt idx="1021">
                  <c:v>9.2840574063243753E-3</c:v>
                </c:pt>
                <c:pt idx="1022">
                  <c:v>-7.7316795791298465E-3</c:v>
                </c:pt>
                <c:pt idx="1023">
                  <c:v>-1.1172313114692356E-2</c:v>
                </c:pt>
                <c:pt idx="1024">
                  <c:v>-1.0953796990407716E-2</c:v>
                </c:pt>
                <c:pt idx="1025">
                  <c:v>-1.8339377751043329E-2</c:v>
                </c:pt>
                <c:pt idx="1026">
                  <c:v>-2.2825945878905463E-2</c:v>
                </c:pt>
                <c:pt idx="1027">
                  <c:v>-3.1033498645207991E-2</c:v>
                </c:pt>
                <c:pt idx="1028">
                  <c:v>-2.5110114110659221E-2</c:v>
                </c:pt>
                <c:pt idx="1029">
                  <c:v>-3.842315664501772E-3</c:v>
                </c:pt>
                <c:pt idx="1030">
                  <c:v>-7.6978431446081408E-3</c:v>
                </c:pt>
                <c:pt idx="1031">
                  <c:v>3.0974481063139048E-3</c:v>
                </c:pt>
                <c:pt idx="1032">
                  <c:v>3.8185742768380715E-3</c:v>
                </c:pt>
                <c:pt idx="1033">
                  <c:v>-4.6827192095975079E-3</c:v>
                </c:pt>
                <c:pt idx="1034">
                  <c:v>-6.9296452999110247E-3</c:v>
                </c:pt>
                <c:pt idx="1035">
                  <c:v>1.7990200008665413E-2</c:v>
                </c:pt>
                <c:pt idx="1036">
                  <c:v>-1.0043735803714149E-2</c:v>
                </c:pt>
                <c:pt idx="1037">
                  <c:v>-1.5298521476433624E-2</c:v>
                </c:pt>
                <c:pt idx="1038">
                  <c:v>-9.0218736647799114E-3</c:v>
                </c:pt>
                <c:pt idx="1039">
                  <c:v>-2.0667758501322464E-2</c:v>
                </c:pt>
                <c:pt idx="1040">
                  <c:v>-8.7215214493134297E-3</c:v>
                </c:pt>
                <c:pt idx="1041">
                  <c:v>-2.1622447172800652E-2</c:v>
                </c:pt>
                <c:pt idx="1042">
                  <c:v>1.2575461131453802E-3</c:v>
                </c:pt>
                <c:pt idx="1043">
                  <c:v>3.5926557855804342E-3</c:v>
                </c:pt>
                <c:pt idx="1044">
                  <c:v>5.7003508626896071E-3</c:v>
                </c:pt>
                <c:pt idx="1045">
                  <c:v>-5.4993536977234747E-3</c:v>
                </c:pt>
                <c:pt idx="1046">
                  <c:v>-7.8514705254478789E-3</c:v>
                </c:pt>
                <c:pt idx="1047">
                  <c:v>9.217958405333293E-3</c:v>
                </c:pt>
                <c:pt idx="1048">
                  <c:v>5.6849859019584836E-3</c:v>
                </c:pt>
                <c:pt idx="1049">
                  <c:v>-2.5574496899189669E-2</c:v>
                </c:pt>
                <c:pt idx="1050">
                  <c:v>-5.8260773759506446E-3</c:v>
                </c:pt>
                <c:pt idx="1051">
                  <c:v>-2.1119621861332705E-2</c:v>
                </c:pt>
                <c:pt idx="1052">
                  <c:v>-2.5603549321492336E-2</c:v>
                </c:pt>
                <c:pt idx="1053">
                  <c:v>-1.1915004614626912E-2</c:v>
                </c:pt>
                <c:pt idx="1054">
                  <c:v>-7.1982101157856415E-3</c:v>
                </c:pt>
                <c:pt idx="1055">
                  <c:v>-3.4949926937932918E-2</c:v>
                </c:pt>
                <c:pt idx="1056">
                  <c:v>-9.6527247377481418E-4</c:v>
                </c:pt>
                <c:pt idx="1057">
                  <c:v>7.3353061752939874E-3</c:v>
                </c:pt>
                <c:pt idx="1058">
                  <c:v>9.6646763177725137E-3</c:v>
                </c:pt>
                <c:pt idx="1059">
                  <c:v>9.9165687247899648E-3</c:v>
                </c:pt>
                <c:pt idx="1060">
                  <c:v>1.1398319983929983E-2</c:v>
                </c:pt>
                <c:pt idx="1061">
                  <c:v>1.0884028764026998E-2</c:v>
                </c:pt>
                <c:pt idx="1062">
                  <c:v>6.0192539960992608E-3</c:v>
                </c:pt>
                <c:pt idx="1063">
                  <c:v>-5.4758106397928552E-4</c:v>
                </c:pt>
                <c:pt idx="1064">
                  <c:v>-4.2266935554900464E-3</c:v>
                </c:pt>
                <c:pt idx="1065">
                  <c:v>1.6295747879224054E-2</c:v>
                </c:pt>
                <c:pt idx="1066">
                  <c:v>5.6072343618450704E-3</c:v>
                </c:pt>
                <c:pt idx="1067">
                  <c:v>-3.9233648208768956E-2</c:v>
                </c:pt>
                <c:pt idx="1068">
                  <c:v>-7.240938032244848E-3</c:v>
                </c:pt>
                <c:pt idx="1069">
                  <c:v>-3.3271761673671629E-3</c:v>
                </c:pt>
                <c:pt idx="1070">
                  <c:v>-1.0007310218795196E-2</c:v>
                </c:pt>
                <c:pt idx="1071">
                  <c:v>-6.0349576782296577E-2</c:v>
                </c:pt>
                <c:pt idx="1072">
                  <c:v>-1.2103922533771405E-2</c:v>
                </c:pt>
                <c:pt idx="1073">
                  <c:v>6.334185033697648E-3</c:v>
                </c:pt>
                <c:pt idx="1074">
                  <c:v>6.4690060768294866E-3</c:v>
                </c:pt>
                <c:pt idx="1075">
                  <c:v>-8.1025468070745066E-3</c:v>
                </c:pt>
                <c:pt idx="1076">
                  <c:v>2.0441242177322572E-2</c:v>
                </c:pt>
                <c:pt idx="1077">
                  <c:v>5.0433874130250134E-3</c:v>
                </c:pt>
                <c:pt idx="1078">
                  <c:v>3.5493075847630173E-3</c:v>
                </c:pt>
                <c:pt idx="1079">
                  <c:v>-3.1209662096611857E-2</c:v>
                </c:pt>
                <c:pt idx="1080">
                  <c:v>1.8553763361649711E-2</c:v>
                </c:pt>
                <c:pt idx="1081">
                  <c:v>-4.3060304367378788E-2</c:v>
                </c:pt>
                <c:pt idx="1082">
                  <c:v>6.4181405764366928E-3</c:v>
                </c:pt>
                <c:pt idx="1083">
                  <c:v>-1.2517501510495688E-2</c:v>
                </c:pt>
                <c:pt idx="1084">
                  <c:v>1.0831714152813754E-2</c:v>
                </c:pt>
                <c:pt idx="1085">
                  <c:v>1.3623912037698971E-2</c:v>
                </c:pt>
                <c:pt idx="1086">
                  <c:v>-3.1745105626652448E-2</c:v>
                </c:pt>
                <c:pt idx="1087">
                  <c:v>-2.0529933092062191E-3</c:v>
                </c:pt>
                <c:pt idx="1088">
                  <c:v>4.2298130872777673E-3</c:v>
                </c:pt>
                <c:pt idx="1089">
                  <c:v>1.7238378854696312E-2</c:v>
                </c:pt>
                <c:pt idx="1090">
                  <c:v>-1.1831008046139957E-2</c:v>
                </c:pt>
                <c:pt idx="1091">
                  <c:v>1.6172772106494815E-2</c:v>
                </c:pt>
                <c:pt idx="1092">
                  <c:v>7.6510527423689911E-4</c:v>
                </c:pt>
                <c:pt idx="1093">
                  <c:v>1.3664832285472883E-2</c:v>
                </c:pt>
                <c:pt idx="1094">
                  <c:v>-1.5737993704092845E-2</c:v>
                </c:pt>
                <c:pt idx="1095">
                  <c:v>-3.0939909639703944E-3</c:v>
                </c:pt>
                <c:pt idx="1096">
                  <c:v>-1.2837528272044985E-3</c:v>
                </c:pt>
                <c:pt idx="1097">
                  <c:v>-2.6548953056334978E-2</c:v>
                </c:pt>
                <c:pt idx="1098">
                  <c:v>-1.6743140555870784E-2</c:v>
                </c:pt>
                <c:pt idx="1099">
                  <c:v>4.3764763988911604E-3</c:v>
                </c:pt>
                <c:pt idx="1100">
                  <c:v>-1.3564686046485364E-2</c:v>
                </c:pt>
                <c:pt idx="1101">
                  <c:v>6.8748151229712784E-3</c:v>
                </c:pt>
                <c:pt idx="1102">
                  <c:v>-4.5636368505024449E-2</c:v>
                </c:pt>
                <c:pt idx="1103">
                  <c:v>-7.683885804676438E-3</c:v>
                </c:pt>
                <c:pt idx="1104">
                  <c:v>2.5835750279606384E-3</c:v>
                </c:pt>
                <c:pt idx="1105">
                  <c:v>-1.7920283043189045E-3</c:v>
                </c:pt>
                <c:pt idx="1106">
                  <c:v>-8.5886332732487136E-3</c:v>
                </c:pt>
                <c:pt idx="1107">
                  <c:v>-3.892851318334295E-2</c:v>
                </c:pt>
                <c:pt idx="1108">
                  <c:v>-4.4170756182630777E-2</c:v>
                </c:pt>
                <c:pt idx="1109">
                  <c:v>-1.8023408995808399E-2</c:v>
                </c:pt>
                <c:pt idx="1110">
                  <c:v>-3.3463742072981084E-4</c:v>
                </c:pt>
                <c:pt idx="1111">
                  <c:v>5.969870967914237E-3</c:v>
                </c:pt>
                <c:pt idx="1112">
                  <c:v>-3.5128644130008324E-2</c:v>
                </c:pt>
                <c:pt idx="1113">
                  <c:v>-7.3079408914148936E-2</c:v>
                </c:pt>
                <c:pt idx="1114">
                  <c:v>4.8897326457641999E-3</c:v>
                </c:pt>
                <c:pt idx="1115">
                  <c:v>-5.9770428801905751E-3</c:v>
                </c:pt>
                <c:pt idx="1116">
                  <c:v>-4.402672321944967E-3</c:v>
                </c:pt>
                <c:pt idx="1117">
                  <c:v>-6.108897307480099E-3</c:v>
                </c:pt>
                <c:pt idx="1118">
                  <c:v>-3.0644900499728345E-3</c:v>
                </c:pt>
                <c:pt idx="1119">
                  <c:v>-5.3269468449247959E-3</c:v>
                </c:pt>
                <c:pt idx="1120">
                  <c:v>-1.6930367125839008E-2</c:v>
                </c:pt>
                <c:pt idx="1121">
                  <c:v>6.1551200528436323E-3</c:v>
                </c:pt>
                <c:pt idx="1122">
                  <c:v>-7.2955890605438944E-3</c:v>
                </c:pt>
                <c:pt idx="1123">
                  <c:v>-4.8065494701693412E-3</c:v>
                </c:pt>
                <c:pt idx="1124">
                  <c:v>3.623617985814509E-3</c:v>
                </c:pt>
                <c:pt idx="1125">
                  <c:v>1.4349953633568779E-2</c:v>
                </c:pt>
                <c:pt idx="1126">
                  <c:v>-4.4247706596362013E-3</c:v>
                </c:pt>
                <c:pt idx="1127">
                  <c:v>-5.366075571799056E-2</c:v>
                </c:pt>
                <c:pt idx="1128">
                  <c:v>2.222058104305924E-3</c:v>
                </c:pt>
                <c:pt idx="1129">
                  <c:v>-8.3294498938745742E-3</c:v>
                </c:pt>
                <c:pt idx="1130">
                  <c:v>-2.7796952179185985E-3</c:v>
                </c:pt>
                <c:pt idx="1131">
                  <c:v>1.7307477827652185E-3</c:v>
                </c:pt>
                <c:pt idx="1132">
                  <c:v>-1.4736272139592055E-2</c:v>
                </c:pt>
                <c:pt idx="1133">
                  <c:v>-1.0402320309688684E-2</c:v>
                </c:pt>
                <c:pt idx="1134">
                  <c:v>6.066283669728223E-3</c:v>
                </c:pt>
                <c:pt idx="1135">
                  <c:v>-1.5169633759392231E-2</c:v>
                </c:pt>
                <c:pt idx="1136">
                  <c:v>-1.2850483472774954E-3</c:v>
                </c:pt>
                <c:pt idx="1137">
                  <c:v>4.5874294446003328E-3</c:v>
                </c:pt>
                <c:pt idx="1138">
                  <c:v>2.9408775170653434E-3</c:v>
                </c:pt>
                <c:pt idx="1139">
                  <c:v>-1.4603945905878712E-2</c:v>
                </c:pt>
                <c:pt idx="1140">
                  <c:v>-3.3417231301641703E-2</c:v>
                </c:pt>
                <c:pt idx="1141">
                  <c:v>-5.9871224332205264E-3</c:v>
                </c:pt>
                <c:pt idx="1142">
                  <c:v>5.5297927349403642E-3</c:v>
                </c:pt>
                <c:pt idx="1143">
                  <c:v>-6.565215791894774E-2</c:v>
                </c:pt>
                <c:pt idx="1144">
                  <c:v>-1.7475751513985005E-2</c:v>
                </c:pt>
                <c:pt idx="1145">
                  <c:v>-8.2417768175874762E-3</c:v>
                </c:pt>
                <c:pt idx="1146">
                  <c:v>1.5634311794563982E-3</c:v>
                </c:pt>
                <c:pt idx="1147">
                  <c:v>-2.1889431671406279E-2</c:v>
                </c:pt>
                <c:pt idx="1148">
                  <c:v>-4.6636122638076261E-3</c:v>
                </c:pt>
                <c:pt idx="1149">
                  <c:v>1.5246199751366429E-3</c:v>
                </c:pt>
                <c:pt idx="1150">
                  <c:v>6.1149256689398968E-3</c:v>
                </c:pt>
                <c:pt idx="1151">
                  <c:v>1.0320037748627386E-2</c:v>
                </c:pt>
                <c:pt idx="1152">
                  <c:v>-1.9358062666421372E-2</c:v>
                </c:pt>
                <c:pt idx="1153">
                  <c:v>-2.9613662707177801E-2</c:v>
                </c:pt>
                <c:pt idx="1154">
                  <c:v>-1.4628250347939797E-2</c:v>
                </c:pt>
                <c:pt idx="1155">
                  <c:v>-1.9805736715863609E-2</c:v>
                </c:pt>
                <c:pt idx="1156">
                  <c:v>-5.1920129287809813E-2</c:v>
                </c:pt>
                <c:pt idx="1157">
                  <c:v>1.1908278578812159E-3</c:v>
                </c:pt>
                <c:pt idx="1158">
                  <c:v>5.5213192505626507E-3</c:v>
                </c:pt>
                <c:pt idx="1159">
                  <c:v>-6.9652470152349322E-3</c:v>
                </c:pt>
                <c:pt idx="1160">
                  <c:v>-1.6663346520440492E-2</c:v>
                </c:pt>
                <c:pt idx="1161">
                  <c:v>4.1285607900429788E-3</c:v>
                </c:pt>
                <c:pt idx="1162">
                  <c:v>5.3228943587653177E-3</c:v>
                </c:pt>
                <c:pt idx="1163">
                  <c:v>-1.9700501294864059E-2</c:v>
                </c:pt>
                <c:pt idx="1164">
                  <c:v>-5.5748819277203709E-2</c:v>
                </c:pt>
                <c:pt idx="1165">
                  <c:v>2.4941323714666175E-3</c:v>
                </c:pt>
                <c:pt idx="1166">
                  <c:v>-7.4428729233306234E-3</c:v>
                </c:pt>
                <c:pt idx="1167">
                  <c:v>-8.2903161313794271E-3</c:v>
                </c:pt>
                <c:pt idx="1168">
                  <c:v>-4.4644268758893269E-3</c:v>
                </c:pt>
                <c:pt idx="1169">
                  <c:v>-3.1226249110750171E-2</c:v>
                </c:pt>
                <c:pt idx="1170">
                  <c:v>7.7284490727047572E-3</c:v>
                </c:pt>
                <c:pt idx="1171">
                  <c:v>-1.5219055365452039E-2</c:v>
                </c:pt>
                <c:pt idx="1172">
                  <c:v>4.7453970175609372E-4</c:v>
                </c:pt>
                <c:pt idx="1173">
                  <c:v>1.1145713533750101E-2</c:v>
                </c:pt>
                <c:pt idx="1174">
                  <c:v>-3.5233086347579046E-2</c:v>
                </c:pt>
                <c:pt idx="1175">
                  <c:v>-6.2908192957280562E-3</c:v>
                </c:pt>
                <c:pt idx="1176">
                  <c:v>8.9066417190200586E-3</c:v>
                </c:pt>
                <c:pt idx="1177">
                  <c:v>1.907925700667279E-3</c:v>
                </c:pt>
                <c:pt idx="1178">
                  <c:v>-2.6478043721831546E-2</c:v>
                </c:pt>
                <c:pt idx="1179">
                  <c:v>-3.1042908894195476E-3</c:v>
                </c:pt>
                <c:pt idx="1180">
                  <c:v>-3.6942890809692541E-2</c:v>
                </c:pt>
                <c:pt idx="1181">
                  <c:v>-9.5963289353776515E-3</c:v>
                </c:pt>
                <c:pt idx="1182">
                  <c:v>-6.0916398192794319E-2</c:v>
                </c:pt>
                <c:pt idx="1183">
                  <c:v>7.7492520813016719E-3</c:v>
                </c:pt>
                <c:pt idx="1184">
                  <c:v>-1.1296063431795955E-2</c:v>
                </c:pt>
                <c:pt idx="1185">
                  <c:v>-1.1520782176484001E-2</c:v>
                </c:pt>
                <c:pt idx="1186">
                  <c:v>2.1767794897881165E-4</c:v>
                </c:pt>
                <c:pt idx="1187">
                  <c:v>-1.7119354591136948E-2</c:v>
                </c:pt>
                <c:pt idx="1188">
                  <c:v>-2.3028380260234016E-2</c:v>
                </c:pt>
                <c:pt idx="1189">
                  <c:v>-1.1821861516697563E-2</c:v>
                </c:pt>
                <c:pt idx="1190">
                  <c:v>6.651829184926128E-3</c:v>
                </c:pt>
                <c:pt idx="1191">
                  <c:v>-1.2896805918299836E-2</c:v>
                </c:pt>
                <c:pt idx="1192">
                  <c:v>-9.2916679234795019E-2</c:v>
                </c:pt>
                <c:pt idx="1193">
                  <c:v>-1.2962569969827697E-3</c:v>
                </c:pt>
                <c:pt idx="1194">
                  <c:v>2.6199374832002187E-3</c:v>
                </c:pt>
                <c:pt idx="1195">
                  <c:v>-8.1879559136869284E-3</c:v>
                </c:pt>
                <c:pt idx="1196">
                  <c:v>8.5888140020845549E-4</c:v>
                </c:pt>
                <c:pt idx="1197">
                  <c:v>-5.3110793432302184E-3</c:v>
                </c:pt>
                <c:pt idx="1198">
                  <c:v>-2.8415859425469647E-3</c:v>
                </c:pt>
                <c:pt idx="1199">
                  <c:v>4.2546778699782406E-3</c:v>
                </c:pt>
                <c:pt idx="1200">
                  <c:v>-1.1530872785819657E-2</c:v>
                </c:pt>
                <c:pt idx="1201">
                  <c:v>-5.0504993659389319E-3</c:v>
                </c:pt>
                <c:pt idx="1202">
                  <c:v>-5.6605621459521194E-4</c:v>
                </c:pt>
                <c:pt idx="1203">
                  <c:v>-2.0296172860188089E-2</c:v>
                </c:pt>
                <c:pt idx="1204">
                  <c:v>-1.826357009798607E-3</c:v>
                </c:pt>
                <c:pt idx="1205">
                  <c:v>-1.934377963725975E-3</c:v>
                </c:pt>
                <c:pt idx="1206">
                  <c:v>4.185907046000692E-3</c:v>
                </c:pt>
                <c:pt idx="1207">
                  <c:v>5.1370899809982662E-4</c:v>
                </c:pt>
                <c:pt idx="1208">
                  <c:v>-2.6154599406492118E-3</c:v>
                </c:pt>
                <c:pt idx="1209">
                  <c:v>-3.7479349158026309E-2</c:v>
                </c:pt>
                <c:pt idx="1210">
                  <c:v>-1.0198362848975295E-2</c:v>
                </c:pt>
                <c:pt idx="1211">
                  <c:v>-1.9642933886590941E-2</c:v>
                </c:pt>
                <c:pt idx="1212">
                  <c:v>-1.8413769597766583E-2</c:v>
                </c:pt>
                <c:pt idx="1213">
                  <c:v>-8.8936143402921775E-3</c:v>
                </c:pt>
                <c:pt idx="1214">
                  <c:v>-1.0802563197290227E-3</c:v>
                </c:pt>
                <c:pt idx="1215">
                  <c:v>-8.3648008959624764E-3</c:v>
                </c:pt>
                <c:pt idx="1216">
                  <c:v>-5.6275767939424348E-3</c:v>
                </c:pt>
                <c:pt idx="1217">
                  <c:v>-1.0139524760329977E-2</c:v>
                </c:pt>
                <c:pt idx="1218">
                  <c:v>-2.0678788247192936E-2</c:v>
                </c:pt>
                <c:pt idx="1219">
                  <c:v>-1.3872638422132155E-2</c:v>
                </c:pt>
                <c:pt idx="1220">
                  <c:v>1.5448240084422471E-3</c:v>
                </c:pt>
                <c:pt idx="1221">
                  <c:v>1.4513346538730931E-3</c:v>
                </c:pt>
                <c:pt idx="1222">
                  <c:v>-3.0970268757174457E-3</c:v>
                </c:pt>
                <c:pt idx="1223">
                  <c:v>-1.1333222238762208E-2</c:v>
                </c:pt>
                <c:pt idx="1224">
                  <c:v>-1.3295704903809324E-2</c:v>
                </c:pt>
                <c:pt idx="1225">
                  <c:v>-2.9511856282748994E-5</c:v>
                </c:pt>
                <c:pt idx="1226">
                  <c:v>-8.7482713564208114E-3</c:v>
                </c:pt>
                <c:pt idx="1227">
                  <c:v>-1.4426863150475422E-2</c:v>
                </c:pt>
                <c:pt idx="1228">
                  <c:v>-1.8585227448298713E-2</c:v>
                </c:pt>
                <c:pt idx="1229">
                  <c:v>-3.2271431919969062E-2</c:v>
                </c:pt>
                <c:pt idx="1230">
                  <c:v>5.0772847570212942E-3</c:v>
                </c:pt>
                <c:pt idx="1231">
                  <c:v>-7.5691291008994632E-3</c:v>
                </c:pt>
                <c:pt idx="1232">
                  <c:v>-9.3939217649103235E-2</c:v>
                </c:pt>
                <c:pt idx="1233">
                  <c:v>-2.8008121139340147E-3</c:v>
                </c:pt>
                <c:pt idx="1234">
                  <c:v>-2.0186511209720925E-2</c:v>
                </c:pt>
                <c:pt idx="1235">
                  <c:v>-6.4824134616527918E-2</c:v>
                </c:pt>
                <c:pt idx="1236">
                  <c:v>-1.0015643104558936E-2</c:v>
                </c:pt>
                <c:pt idx="1237">
                  <c:v>-6.7879900196993748E-3</c:v>
                </c:pt>
                <c:pt idx="1238">
                  <c:v>-7.4512353826603483E-3</c:v>
                </c:pt>
                <c:pt idx="1239">
                  <c:v>2.2514036660708503E-3</c:v>
                </c:pt>
                <c:pt idx="1240">
                  <c:v>-7.6771765207506171E-4</c:v>
                </c:pt>
                <c:pt idx="1241">
                  <c:v>3.1015500547054153E-3</c:v>
                </c:pt>
                <c:pt idx="1242">
                  <c:v>-1.4668426792811551E-3</c:v>
                </c:pt>
                <c:pt idx="1243">
                  <c:v>4.6934000533015996E-3</c:v>
                </c:pt>
                <c:pt idx="1244">
                  <c:v>-2.7084498771427379E-2</c:v>
                </c:pt>
                <c:pt idx="1245">
                  <c:v>-2.6219204678004648E-2</c:v>
                </c:pt>
                <c:pt idx="1246">
                  <c:v>-1.0033881268991685E-2</c:v>
                </c:pt>
                <c:pt idx="1247">
                  <c:v>-3.5294582649152917E-2</c:v>
                </c:pt>
                <c:pt idx="1248">
                  <c:v>-2.5473832788689088E-2</c:v>
                </c:pt>
                <c:pt idx="1249">
                  <c:v>-1.1489993264872878E-2</c:v>
                </c:pt>
                <c:pt idx="1250">
                  <c:v>-1.888180577697729E-2</c:v>
                </c:pt>
                <c:pt idx="1251">
                  <c:v>-9.4822686972068082E-3</c:v>
                </c:pt>
                <c:pt idx="1252">
                  <c:v>-1.2872729640807046E-2</c:v>
                </c:pt>
                <c:pt idx="1253">
                  <c:v>-3.8129531574352116E-2</c:v>
                </c:pt>
                <c:pt idx="1254">
                  <c:v>-9.5492184555379112E-3</c:v>
                </c:pt>
                <c:pt idx="1255">
                  <c:v>1.2700715443852983E-3</c:v>
                </c:pt>
                <c:pt idx="1256">
                  <c:v>-9.4971197938161223E-3</c:v>
                </c:pt>
                <c:pt idx="1257">
                  <c:v>-5.3066436450456334E-2</c:v>
                </c:pt>
                <c:pt idx="1258">
                  <c:v>-1.6433966568350111E-2</c:v>
                </c:pt>
                <c:pt idx="1259">
                  <c:v>-3.2564807616388414E-2</c:v>
                </c:pt>
                <c:pt idx="1260">
                  <c:v>-6.9128007813206716E-3</c:v>
                </c:pt>
                <c:pt idx="1261">
                  <c:v>1.4660129115545706E-4</c:v>
                </c:pt>
                <c:pt idx="1262">
                  <c:v>-2.0837232946805062E-2</c:v>
                </c:pt>
                <c:pt idx="1263">
                  <c:v>-5.8230506852016695E-3</c:v>
                </c:pt>
                <c:pt idx="1264">
                  <c:v>2.6254814404712556E-3</c:v>
                </c:pt>
                <c:pt idx="1265">
                  <c:v>-1.1418493931504292E-3</c:v>
                </c:pt>
                <c:pt idx="1266">
                  <c:v>-8.9476153126722968E-2</c:v>
                </c:pt>
                <c:pt idx="1267">
                  <c:v>-8.0677300498500804E-2</c:v>
                </c:pt>
                <c:pt idx="1268">
                  <c:v>-2.8354500598021248E-3</c:v>
                </c:pt>
                <c:pt idx="1269">
                  <c:v>-8.2944462674965358E-3</c:v>
                </c:pt>
                <c:pt idx="1270">
                  <c:v>-6.1070319276728124E-3</c:v>
                </c:pt>
                <c:pt idx="1271">
                  <c:v>-7.5185402579922012E-3</c:v>
                </c:pt>
                <c:pt idx="1272">
                  <c:v>-1.4473306156737642E-2</c:v>
                </c:pt>
                <c:pt idx="1273">
                  <c:v>-1.0965539878155905E-2</c:v>
                </c:pt>
                <c:pt idx="1274">
                  <c:v>1.2402620781853391E-3</c:v>
                </c:pt>
                <c:pt idx="1275">
                  <c:v>-2.1792034381573067E-2</c:v>
                </c:pt>
                <c:pt idx="1276">
                  <c:v>-1.4735419005516115E-2</c:v>
                </c:pt>
                <c:pt idx="1277">
                  <c:v>-5.8494319742202761E-4</c:v>
                </c:pt>
                <c:pt idx="1278">
                  <c:v>-7.1605154315519948E-3</c:v>
                </c:pt>
                <c:pt idx="1279">
                  <c:v>-1.6281407712092411E-2</c:v>
                </c:pt>
                <c:pt idx="1280">
                  <c:v>-7.5128448445621721E-2</c:v>
                </c:pt>
                <c:pt idx="1281">
                  <c:v>-7.154832525951077E-2</c:v>
                </c:pt>
                <c:pt idx="1282">
                  <c:v>-1.8467953795861414E-2</c:v>
                </c:pt>
                <c:pt idx="1283">
                  <c:v>-1.6839226444819722E-2</c:v>
                </c:pt>
                <c:pt idx="1284">
                  <c:v>-2.3981335735405285E-2</c:v>
                </c:pt>
                <c:pt idx="1285">
                  <c:v>-4.3124697038105175E-2</c:v>
                </c:pt>
                <c:pt idx="1286">
                  <c:v>-2.1825661756449732E-2</c:v>
                </c:pt>
                <c:pt idx="1287">
                  <c:v>-1.5457716165494684E-2</c:v>
                </c:pt>
                <c:pt idx="1288">
                  <c:v>-1.7947374471548982E-2</c:v>
                </c:pt>
                <c:pt idx="1289">
                  <c:v>-1.9602931995649386E-2</c:v>
                </c:pt>
                <c:pt idx="1290">
                  <c:v>-5.0417381784189086E-3</c:v>
                </c:pt>
                <c:pt idx="1291">
                  <c:v>-1.6415932898147578E-2</c:v>
                </c:pt>
                <c:pt idx="1292">
                  <c:v>-1.167844696803777E-2</c:v>
                </c:pt>
                <c:pt idx="1293">
                  <c:v>-1.5733030358440148E-2</c:v>
                </c:pt>
                <c:pt idx="1294">
                  <c:v>3.1199229024680974E-4</c:v>
                </c:pt>
                <c:pt idx="1295">
                  <c:v>-1.2029096002349915E-2</c:v>
                </c:pt>
                <c:pt idx="1296">
                  <c:v>-1.8107837865288301E-2</c:v>
                </c:pt>
                <c:pt idx="1297">
                  <c:v>-1.1757062734478463E-2</c:v>
                </c:pt>
                <c:pt idx="1298">
                  <c:v>-1.6740081578316579E-2</c:v>
                </c:pt>
                <c:pt idx="1299">
                  <c:v>-8.349656753832202E-3</c:v>
                </c:pt>
                <c:pt idx="1300">
                  <c:v>-1.4516669066514054E-2</c:v>
                </c:pt>
                <c:pt idx="1301">
                  <c:v>-1.1455458468313084E-2</c:v>
                </c:pt>
                <c:pt idx="1302">
                  <c:v>-9.0882542052705406E-3</c:v>
                </c:pt>
                <c:pt idx="1303">
                  <c:v>-2.1869339454123615E-3</c:v>
                </c:pt>
                <c:pt idx="1304">
                  <c:v>-3.4055285732961182E-2</c:v>
                </c:pt>
                <c:pt idx="1305">
                  <c:v>-5.2604071676842612E-2</c:v>
                </c:pt>
                <c:pt idx="1306">
                  <c:v>-1.1580251309336431E-2</c:v>
                </c:pt>
                <c:pt idx="1307">
                  <c:v>-4.5106068616959649E-2</c:v>
                </c:pt>
                <c:pt idx="1308">
                  <c:v>-6.2918018855614377E-2</c:v>
                </c:pt>
                <c:pt idx="1309">
                  <c:v>-2.1031533738216535E-2</c:v>
                </c:pt>
                <c:pt idx="1310">
                  <c:v>-1.3024171755086023E-2</c:v>
                </c:pt>
                <c:pt idx="1311">
                  <c:v>-3.1215941442703676E-2</c:v>
                </c:pt>
                <c:pt idx="1312">
                  <c:v>-1.0122193994685058E-2</c:v>
                </c:pt>
                <c:pt idx="1313">
                  <c:v>-1.3936603910884082E-2</c:v>
                </c:pt>
                <c:pt idx="1314">
                  <c:v>4.6518239774657744E-3</c:v>
                </c:pt>
                <c:pt idx="1315">
                  <c:v>-7.5554887540691451E-2</c:v>
                </c:pt>
                <c:pt idx="1316">
                  <c:v>-9.0981932247380382E-4</c:v>
                </c:pt>
                <c:pt idx="1317">
                  <c:v>-1.3417645412332813E-2</c:v>
                </c:pt>
                <c:pt idx="1318">
                  <c:v>-1.1847695929253554E-2</c:v>
                </c:pt>
                <c:pt idx="1319">
                  <c:v>-6.8357857274093381E-3</c:v>
                </c:pt>
                <c:pt idx="1320">
                  <c:v>-5.5854766709463766E-2</c:v>
                </c:pt>
                <c:pt idx="1321">
                  <c:v>-1.3893936040265564E-2</c:v>
                </c:pt>
                <c:pt idx="1322">
                  <c:v>-1.1913913332469384E-2</c:v>
                </c:pt>
                <c:pt idx="1323">
                  <c:v>-1.2661487650948933E-2</c:v>
                </c:pt>
                <c:pt idx="1324">
                  <c:v>-7.3539222173854557E-3</c:v>
                </c:pt>
                <c:pt idx="1325">
                  <c:v>-1.3296590306227873E-2</c:v>
                </c:pt>
                <c:pt idx="1326">
                  <c:v>-9.6146450042720044E-3</c:v>
                </c:pt>
                <c:pt idx="1327">
                  <c:v>-3.3145858756244651E-2</c:v>
                </c:pt>
                <c:pt idx="1328">
                  <c:v>-7.5026891260301931E-3</c:v>
                </c:pt>
                <c:pt idx="1329">
                  <c:v>-1.482188744071683E-2</c:v>
                </c:pt>
                <c:pt idx="1330">
                  <c:v>-2.1894550985760097E-2</c:v>
                </c:pt>
                <c:pt idx="1331">
                  <c:v>-3.0539898246197072E-2</c:v>
                </c:pt>
                <c:pt idx="1332">
                  <c:v>-1.5949427595934207E-2</c:v>
                </c:pt>
                <c:pt idx="1333">
                  <c:v>-5.4254126682709014E-3</c:v>
                </c:pt>
                <c:pt idx="1334">
                  <c:v>-1.9113255813279273E-2</c:v>
                </c:pt>
                <c:pt idx="1335">
                  <c:v>-4.4799190590842364E-3</c:v>
                </c:pt>
                <c:pt idx="1336">
                  <c:v>-6.4087294079927526E-3</c:v>
                </c:pt>
                <c:pt idx="1337">
                  <c:v>-1.2501841615359832E-2</c:v>
                </c:pt>
                <c:pt idx="1338">
                  <c:v>2.3676062885090721E-3</c:v>
                </c:pt>
                <c:pt idx="1339">
                  <c:v>-1.8276565918571186E-2</c:v>
                </c:pt>
                <c:pt idx="1340">
                  <c:v>-1.6403729405940148E-2</c:v>
                </c:pt>
                <c:pt idx="1341">
                  <c:v>-2.4069204901860097E-2</c:v>
                </c:pt>
                <c:pt idx="1342">
                  <c:v>-4.0694552963062292E-2</c:v>
                </c:pt>
                <c:pt idx="1343">
                  <c:v>-1.9007501879123367E-2</c:v>
                </c:pt>
                <c:pt idx="1344">
                  <c:v>-5.1664260902789416E-2</c:v>
                </c:pt>
                <c:pt idx="1345">
                  <c:v>-2.160107288515023E-2</c:v>
                </c:pt>
                <c:pt idx="1346">
                  <c:v>-1.5808556528481343E-2</c:v>
                </c:pt>
                <c:pt idx="1347">
                  <c:v>-2.7162762740078394E-2</c:v>
                </c:pt>
                <c:pt idx="1348">
                  <c:v>-2.0804065148410655E-2</c:v>
                </c:pt>
                <c:pt idx="1349">
                  <c:v>-1.0914698487421881E-2</c:v>
                </c:pt>
                <c:pt idx="1350">
                  <c:v>-3.2808441308236624E-2</c:v>
                </c:pt>
                <c:pt idx="1351">
                  <c:v>-1.2735879516855675E-2</c:v>
                </c:pt>
                <c:pt idx="1352">
                  <c:v>-2.6424843551228705E-2</c:v>
                </c:pt>
                <c:pt idx="1353">
                  <c:v>-2.1125140186839697E-2</c:v>
                </c:pt>
                <c:pt idx="1354">
                  <c:v>-2.7952034362099254E-3</c:v>
                </c:pt>
                <c:pt idx="1355">
                  <c:v>-1.3105496076436518E-2</c:v>
                </c:pt>
                <c:pt idx="1356">
                  <c:v>-3.5833700809602964E-2</c:v>
                </c:pt>
                <c:pt idx="1357">
                  <c:v>-2.7383318687307423E-2</c:v>
                </c:pt>
                <c:pt idx="1358">
                  <c:v>-1.966885266499685E-2</c:v>
                </c:pt>
                <c:pt idx="1359">
                  <c:v>-2.0136895220590756E-2</c:v>
                </c:pt>
                <c:pt idx="1360">
                  <c:v>-6.4237016430222504E-3</c:v>
                </c:pt>
                <c:pt idx="1361">
                  <c:v>-2.2709607415728861E-2</c:v>
                </c:pt>
                <c:pt idx="1362">
                  <c:v>-2.6080093845830821E-2</c:v>
                </c:pt>
                <c:pt idx="1363">
                  <c:v>-2.6210725459130335E-2</c:v>
                </c:pt>
                <c:pt idx="1364">
                  <c:v>-1.5306024345043523E-2</c:v>
                </c:pt>
                <c:pt idx="1365">
                  <c:v>-8.8042217673673928E-3</c:v>
                </c:pt>
                <c:pt idx="1366">
                  <c:v>-1.3894591751683061E-2</c:v>
                </c:pt>
                <c:pt idx="1367">
                  <c:v>-5.3499981134878694E-2</c:v>
                </c:pt>
                <c:pt idx="1368">
                  <c:v>-1.5458459756811926E-2</c:v>
                </c:pt>
                <c:pt idx="1369">
                  <c:v>-0.11099941548918441</c:v>
                </c:pt>
                <c:pt idx="1370">
                  <c:v>-3.1610508451998531E-2</c:v>
                </c:pt>
                <c:pt idx="1371">
                  <c:v>-1.5958155765648796E-2</c:v>
                </c:pt>
                <c:pt idx="1372">
                  <c:v>-3.8931730892750205E-2</c:v>
                </c:pt>
                <c:pt idx="1373">
                  <c:v>-1.0855191653553253E-2</c:v>
                </c:pt>
                <c:pt idx="1374">
                  <c:v>-4.237947555688637E-2</c:v>
                </c:pt>
                <c:pt idx="1375">
                  <c:v>-1.2511056890054939E-2</c:v>
                </c:pt>
                <c:pt idx="1376">
                  <c:v>-1.3285729948800562E-2</c:v>
                </c:pt>
                <c:pt idx="1377">
                  <c:v>-1.6597426946550198E-2</c:v>
                </c:pt>
                <c:pt idx="1378">
                  <c:v>-2.9755687045159629E-2</c:v>
                </c:pt>
                <c:pt idx="1379">
                  <c:v>-2.967955913654563E-2</c:v>
                </c:pt>
                <c:pt idx="1380">
                  <c:v>-1.6874456847154773E-2</c:v>
                </c:pt>
                <c:pt idx="1381">
                  <c:v>-9.1253972136062234E-3</c:v>
                </c:pt>
                <c:pt idx="1382">
                  <c:v>-1.3007148328073703E-2</c:v>
                </c:pt>
                <c:pt idx="1383">
                  <c:v>-9.2013579988416416E-3</c:v>
                </c:pt>
                <c:pt idx="1384">
                  <c:v>-1.4765097583681164E-2</c:v>
                </c:pt>
                <c:pt idx="1385">
                  <c:v>-4.2088881456594396E-2</c:v>
                </c:pt>
                <c:pt idx="1386">
                  <c:v>-7.0610400354652603E-2</c:v>
                </c:pt>
                <c:pt idx="1387">
                  <c:v>-3.1220091309594078E-2</c:v>
                </c:pt>
                <c:pt idx="1388">
                  <c:v>-1.1500199861076199E-2</c:v>
                </c:pt>
                <c:pt idx="1389">
                  <c:v>-2.2646056724750119E-2</c:v>
                </c:pt>
                <c:pt idx="1390">
                  <c:v>-4.8124332880151555E-2</c:v>
                </c:pt>
                <c:pt idx="1391">
                  <c:v>-1.7639886403718108E-2</c:v>
                </c:pt>
                <c:pt idx="1392">
                  <c:v>-4.0577987197654097E-2</c:v>
                </c:pt>
                <c:pt idx="1393">
                  <c:v>-8.943295397725759E-3</c:v>
                </c:pt>
                <c:pt idx="1394">
                  <c:v>-2.5039772483842704E-2</c:v>
                </c:pt>
                <c:pt idx="1395">
                  <c:v>-3.1491097303536553E-2</c:v>
                </c:pt>
                <c:pt idx="1396">
                  <c:v>-1.8016882748928598E-2</c:v>
                </c:pt>
                <c:pt idx="1397">
                  <c:v>-2.8234405288104503E-2</c:v>
                </c:pt>
                <c:pt idx="1398">
                  <c:v>-2.1940830243090181E-2</c:v>
                </c:pt>
                <c:pt idx="1399">
                  <c:v>-1.746039813564576E-2</c:v>
                </c:pt>
                <c:pt idx="1400">
                  <c:v>-2.7306161580546773E-2</c:v>
                </c:pt>
                <c:pt idx="1401">
                  <c:v>-1.6968181852332453E-2</c:v>
                </c:pt>
                <c:pt idx="1402">
                  <c:v>-1.7401151123538294E-2</c:v>
                </c:pt>
                <c:pt idx="1403">
                  <c:v>-1.5557716706410984E-2</c:v>
                </c:pt>
                <c:pt idx="1404">
                  <c:v>-3.4189150117937162E-2</c:v>
                </c:pt>
                <c:pt idx="1405">
                  <c:v>-1.107899055761441E-2</c:v>
                </c:pt>
                <c:pt idx="1406">
                  <c:v>-2.268916549281319E-2</c:v>
                </c:pt>
                <c:pt idx="1407">
                  <c:v>-1.8309760440899769E-2</c:v>
                </c:pt>
                <c:pt idx="1408">
                  <c:v>-3.6577682588627425E-2</c:v>
                </c:pt>
                <c:pt idx="1409">
                  <c:v>-2.6806169425495574E-2</c:v>
                </c:pt>
                <c:pt idx="1410">
                  <c:v>-1.6901060513086819E-2</c:v>
                </c:pt>
                <c:pt idx="1411">
                  <c:v>-1.7779313605313596E-2</c:v>
                </c:pt>
                <c:pt idx="1412">
                  <c:v>-1.8335452041471745E-2</c:v>
                </c:pt>
                <c:pt idx="1413">
                  <c:v>-2.3760012686895648E-2</c:v>
                </c:pt>
                <c:pt idx="1414">
                  <c:v>-5.5519733164044516E-2</c:v>
                </c:pt>
                <c:pt idx="1415">
                  <c:v>-6.5346267245230849E-2</c:v>
                </c:pt>
                <c:pt idx="1416">
                  <c:v>-2.2982701277120543E-2</c:v>
                </c:pt>
                <c:pt idx="1417">
                  <c:v>-1.2525611415675431E-2</c:v>
                </c:pt>
                <c:pt idx="1418">
                  <c:v>-2.6944159113581168E-2</c:v>
                </c:pt>
                <c:pt idx="1419">
                  <c:v>-1.9689805823537354E-2</c:v>
                </c:pt>
                <c:pt idx="1420">
                  <c:v>-2.0994804000358691E-2</c:v>
                </c:pt>
                <c:pt idx="1421">
                  <c:v>-3.1434500409709798E-2</c:v>
                </c:pt>
                <c:pt idx="1422">
                  <c:v>-2.4880725692434824E-2</c:v>
                </c:pt>
                <c:pt idx="1423">
                  <c:v>-2.0493912639799883E-2</c:v>
                </c:pt>
                <c:pt idx="1424">
                  <c:v>-4.9895822651245536E-2</c:v>
                </c:pt>
                <c:pt idx="1425">
                  <c:v>-5.2571453430033943E-2</c:v>
                </c:pt>
                <c:pt idx="1426">
                  <c:v>-2.9697441326902219E-2</c:v>
                </c:pt>
                <c:pt idx="1427">
                  <c:v>-4.6735018960483599E-2</c:v>
                </c:pt>
                <c:pt idx="1428">
                  <c:v>-4.6598538425233482E-2</c:v>
                </c:pt>
                <c:pt idx="1429">
                  <c:v>-3.282697822969538E-2</c:v>
                </c:pt>
                <c:pt idx="1430">
                  <c:v>-2.4347867191272465E-2</c:v>
                </c:pt>
                <c:pt idx="1431">
                  <c:v>-1.5922369098285705E-2</c:v>
                </c:pt>
                <c:pt idx="1432">
                  <c:v>-2.1209803770999458E-2</c:v>
                </c:pt>
                <c:pt idx="1433">
                  <c:v>-7.0034973026808611E-2</c:v>
                </c:pt>
                <c:pt idx="1434">
                  <c:v>-1.8863983378639926E-2</c:v>
                </c:pt>
                <c:pt idx="1435">
                  <c:v>-3.4550378521643332E-2</c:v>
                </c:pt>
                <c:pt idx="1436">
                  <c:v>-1.2611880606295311E-2</c:v>
                </c:pt>
                <c:pt idx="1437">
                  <c:v>-6.7508145874621284E-2</c:v>
                </c:pt>
                <c:pt idx="1438">
                  <c:v>-3.4578078005939206E-2</c:v>
                </c:pt>
                <c:pt idx="1439">
                  <c:v>-1.5493995541835281E-2</c:v>
                </c:pt>
                <c:pt idx="1440">
                  <c:v>-2.7931165833194105E-2</c:v>
                </c:pt>
                <c:pt idx="1441">
                  <c:v>-2.3662799167975257E-2</c:v>
                </c:pt>
                <c:pt idx="1442">
                  <c:v>-1.7693755380536913E-2</c:v>
                </c:pt>
                <c:pt idx="1443">
                  <c:v>-2.3899223788049151E-2</c:v>
                </c:pt>
                <c:pt idx="1444">
                  <c:v>-3.4740318880532473E-2</c:v>
                </c:pt>
                <c:pt idx="1445">
                  <c:v>-2.460024091258739E-2</c:v>
                </c:pt>
                <c:pt idx="1446">
                  <c:v>-1.8867816624602463E-2</c:v>
                </c:pt>
                <c:pt idx="1447">
                  <c:v>-1.920630617569602E-2</c:v>
                </c:pt>
                <c:pt idx="1448">
                  <c:v>-2.5252592176106314E-2</c:v>
                </c:pt>
                <c:pt idx="1449">
                  <c:v>-1.8402356587104818E-2</c:v>
                </c:pt>
                <c:pt idx="1450">
                  <c:v>-9.2593507436392608E-3</c:v>
                </c:pt>
                <c:pt idx="1451">
                  <c:v>-3.8046823259737572E-2</c:v>
                </c:pt>
                <c:pt idx="1452">
                  <c:v>-2.9662538191367382E-2</c:v>
                </c:pt>
                <c:pt idx="1453">
                  <c:v>-7.1832355567047368E-2</c:v>
                </c:pt>
                <c:pt idx="1454">
                  <c:v>-2.1541322698170939E-2</c:v>
                </c:pt>
                <c:pt idx="1455">
                  <c:v>-3.9682002607105804E-2</c:v>
                </c:pt>
                <c:pt idx="1456">
                  <c:v>-1.8367694435811488E-2</c:v>
                </c:pt>
                <c:pt idx="1457">
                  <c:v>-1.3834279778695946E-2</c:v>
                </c:pt>
                <c:pt idx="1458">
                  <c:v>-3.1733442683821667E-2</c:v>
                </c:pt>
                <c:pt idx="1459">
                  <c:v>-3.8026101611752294E-2</c:v>
                </c:pt>
                <c:pt idx="1460">
                  <c:v>-3.9616358579015298E-2</c:v>
                </c:pt>
                <c:pt idx="1461">
                  <c:v>-2.7700289346203555E-2</c:v>
                </c:pt>
                <c:pt idx="1462">
                  <c:v>-1.7452341177883413E-2</c:v>
                </c:pt>
                <c:pt idx="1463">
                  <c:v>-6.0473410932866789E-2</c:v>
                </c:pt>
                <c:pt idx="1464">
                  <c:v>-1.729984686264241E-2</c:v>
                </c:pt>
                <c:pt idx="1465">
                  <c:v>-3.1154451816061746E-2</c:v>
                </c:pt>
                <c:pt idx="1466">
                  <c:v>-3.5966715166433239E-2</c:v>
                </c:pt>
                <c:pt idx="1467">
                  <c:v>-2.5472173159070854E-2</c:v>
                </c:pt>
                <c:pt idx="1468">
                  <c:v>-1.1712637604940346E-2</c:v>
                </c:pt>
                <c:pt idx="1469">
                  <c:v>-1.736252800373761E-2</c:v>
                </c:pt>
                <c:pt idx="1470">
                  <c:v>-2.7480845932566167E-2</c:v>
                </c:pt>
                <c:pt idx="1471">
                  <c:v>-2.1632731025143792E-2</c:v>
                </c:pt>
                <c:pt idx="1472">
                  <c:v>-2.5472924036856748E-2</c:v>
                </c:pt>
                <c:pt idx="1473">
                  <c:v>-2.9727236152215453E-2</c:v>
                </c:pt>
                <c:pt idx="1474">
                  <c:v>-2.0678285275500252E-2</c:v>
                </c:pt>
                <c:pt idx="1475">
                  <c:v>-3.6382209792001186E-2</c:v>
                </c:pt>
                <c:pt idx="1476">
                  <c:v>-1.969506836760726E-2</c:v>
                </c:pt>
                <c:pt idx="1477">
                  <c:v>-5.9114062441667337E-2</c:v>
                </c:pt>
                <c:pt idx="1478">
                  <c:v>-2.9926403821739445E-2</c:v>
                </c:pt>
                <c:pt idx="1479">
                  <c:v>-3.3605326225667087E-2</c:v>
                </c:pt>
                <c:pt idx="1480">
                  <c:v>-7.936209440231301E-2</c:v>
                </c:pt>
                <c:pt idx="1481">
                  <c:v>-2.3548960685728981E-2</c:v>
                </c:pt>
                <c:pt idx="1482">
                  <c:v>-3.2614290714262972E-2</c:v>
                </c:pt>
                <c:pt idx="1483">
                  <c:v>-6.2891423702238991E-2</c:v>
                </c:pt>
                <c:pt idx="1484">
                  <c:v>-2.5401622056961004E-2</c:v>
                </c:pt>
                <c:pt idx="1485">
                  <c:v>-1.7079924524370793E-2</c:v>
                </c:pt>
                <c:pt idx="1486">
                  <c:v>-4.1567791218982936E-2</c:v>
                </c:pt>
                <c:pt idx="1487">
                  <c:v>-2.2062659776338145E-2</c:v>
                </c:pt>
                <c:pt idx="1488">
                  <c:v>-4.486542112513342E-2</c:v>
                </c:pt>
                <c:pt idx="1489">
                  <c:v>-4.1847959219239728E-2</c:v>
                </c:pt>
                <c:pt idx="1490">
                  <c:v>-4.1874911918054591E-2</c:v>
                </c:pt>
                <c:pt idx="1491">
                  <c:v>-3.8374596198851585E-2</c:v>
                </c:pt>
                <c:pt idx="1492">
                  <c:v>-2.6045804980940085E-2</c:v>
                </c:pt>
                <c:pt idx="1493">
                  <c:v>-5.3366597079060329E-2</c:v>
                </c:pt>
                <c:pt idx="1494">
                  <c:v>-4.8580576494902356E-2</c:v>
                </c:pt>
                <c:pt idx="1495">
                  <c:v>-4.5800265923418348E-2</c:v>
                </c:pt>
                <c:pt idx="1496">
                  <c:v>-4.528992121795633E-2</c:v>
                </c:pt>
                <c:pt idx="1497">
                  <c:v>-2.8884283340799982E-2</c:v>
                </c:pt>
                <c:pt idx="1498">
                  <c:v>-2.2950833448092289E-2</c:v>
                </c:pt>
                <c:pt idx="1499">
                  <c:v>-1.9223398505970962E-2</c:v>
                </c:pt>
                <c:pt idx="1500">
                  <c:v>-3.6413991788647709E-2</c:v>
                </c:pt>
                <c:pt idx="1501">
                  <c:v>-3.741292669659535E-2</c:v>
                </c:pt>
                <c:pt idx="1502">
                  <c:v>-1.2427688157808675E-2</c:v>
                </c:pt>
                <c:pt idx="1503">
                  <c:v>-4.1650218802917527E-2</c:v>
                </c:pt>
                <c:pt idx="1504">
                  <c:v>-3.9598155485229519E-2</c:v>
                </c:pt>
                <c:pt idx="1505">
                  <c:v>-8.2518967569514767E-2</c:v>
                </c:pt>
                <c:pt idx="1506">
                  <c:v>-3.3746873131172389E-2</c:v>
                </c:pt>
                <c:pt idx="1507">
                  <c:v>-4.1254744955413231E-2</c:v>
                </c:pt>
                <c:pt idx="1508">
                  <c:v>-3.6518248842982881E-2</c:v>
                </c:pt>
                <c:pt idx="1509">
                  <c:v>-2.9839027308403127E-2</c:v>
                </c:pt>
                <c:pt idx="1510">
                  <c:v>-2.7744614811369445E-2</c:v>
                </c:pt>
                <c:pt idx="1511">
                  <c:v>-4.3745570631853747E-2</c:v>
                </c:pt>
                <c:pt idx="1512">
                  <c:v>-9.3424858240784642E-2</c:v>
                </c:pt>
                <c:pt idx="1513">
                  <c:v>-7.0198492052849226E-2</c:v>
                </c:pt>
                <c:pt idx="1514">
                  <c:v>-4.6081548542779432E-2</c:v>
                </c:pt>
                <c:pt idx="1515">
                  <c:v>-2.3650503322847405E-2</c:v>
                </c:pt>
                <c:pt idx="1516">
                  <c:v>-4.0413292896809894E-2</c:v>
                </c:pt>
                <c:pt idx="1517">
                  <c:v>-2.9544958142356859E-2</c:v>
                </c:pt>
                <c:pt idx="1518">
                  <c:v>-3.3161168468409191E-2</c:v>
                </c:pt>
                <c:pt idx="1519">
                  <c:v>-4.3754430618478779E-2</c:v>
                </c:pt>
                <c:pt idx="1520">
                  <c:v>-2.9162066024645716E-2</c:v>
                </c:pt>
                <c:pt idx="1521">
                  <c:v>-4.8355733578219623E-2</c:v>
                </c:pt>
                <c:pt idx="1522">
                  <c:v>-4.6703001440082631E-2</c:v>
                </c:pt>
                <c:pt idx="1523">
                  <c:v>-2.9967104478597045E-2</c:v>
                </c:pt>
                <c:pt idx="1524">
                  <c:v>-4.5961025043398024E-2</c:v>
                </c:pt>
                <c:pt idx="1525">
                  <c:v>-0.10164608090531568</c:v>
                </c:pt>
                <c:pt idx="1526">
                  <c:v>-3.9242174434455018E-2</c:v>
                </c:pt>
                <c:pt idx="1527">
                  <c:v>-2.0639772516079014E-2</c:v>
                </c:pt>
                <c:pt idx="1528">
                  <c:v>-4.9904642320157844E-2</c:v>
                </c:pt>
                <c:pt idx="1529">
                  <c:v>-2.7643676952794266E-2</c:v>
                </c:pt>
                <c:pt idx="1530">
                  <c:v>-3.8405212575837261E-2</c:v>
                </c:pt>
                <c:pt idx="1531">
                  <c:v>-4.3370377640669699E-2</c:v>
                </c:pt>
                <c:pt idx="1532">
                  <c:v>-5.0525652948102101E-2</c:v>
                </c:pt>
                <c:pt idx="1533">
                  <c:v>-8.0530891030904134E-2</c:v>
                </c:pt>
                <c:pt idx="1534">
                  <c:v>-4.2583943820305781E-2</c:v>
                </c:pt>
                <c:pt idx="1535">
                  <c:v>-4.4417628873445192E-2</c:v>
                </c:pt>
                <c:pt idx="1536">
                  <c:v>-2.8933595329581813E-2</c:v>
                </c:pt>
                <c:pt idx="1537">
                  <c:v>-4.5051694243818524E-2</c:v>
                </c:pt>
                <c:pt idx="1538">
                  <c:v>-5.194174380120245E-2</c:v>
                </c:pt>
                <c:pt idx="1539">
                  <c:v>-3.8850335921535889E-2</c:v>
                </c:pt>
                <c:pt idx="1540">
                  <c:v>-0.12056249234306984</c:v>
                </c:pt>
                <c:pt idx="1541">
                  <c:v>-5.4933133647960708E-2</c:v>
                </c:pt>
                <c:pt idx="1542">
                  <c:v>-4.1967728036514773E-2</c:v>
                </c:pt>
                <c:pt idx="1543">
                  <c:v>-3.848954548357153E-2</c:v>
                </c:pt>
                <c:pt idx="1544">
                  <c:v>-6.0174349997493798E-2</c:v>
                </c:pt>
                <c:pt idx="1545">
                  <c:v>-3.2806918107343319E-2</c:v>
                </c:pt>
                <c:pt idx="1546">
                  <c:v>-8.2350090412909221E-2</c:v>
                </c:pt>
                <c:pt idx="1547">
                  <c:v>-2.2249003898265535E-2</c:v>
                </c:pt>
                <c:pt idx="1548">
                  <c:v>-4.9431453260926905E-2</c:v>
                </c:pt>
                <c:pt idx="1549">
                  <c:v>-2.6894977542219867E-2</c:v>
                </c:pt>
                <c:pt idx="1550">
                  <c:v>-7.4780478234072245E-2</c:v>
                </c:pt>
                <c:pt idx="1551">
                  <c:v>-4.0709303671054575E-2</c:v>
                </c:pt>
                <c:pt idx="1552">
                  <c:v>-3.9794109377890102E-2</c:v>
                </c:pt>
                <c:pt idx="1553">
                  <c:v>-3.5031602736596307E-2</c:v>
                </c:pt>
                <c:pt idx="1554">
                  <c:v>-3.001421320345915E-2</c:v>
                </c:pt>
                <c:pt idx="1555">
                  <c:v>-5.5343342141100232E-2</c:v>
                </c:pt>
                <c:pt idx="1556">
                  <c:v>-3.7281424280195957E-2</c:v>
                </c:pt>
                <c:pt idx="1557">
                  <c:v>-3.382948191587648E-2</c:v>
                </c:pt>
                <c:pt idx="1558">
                  <c:v>-3.0248924188834958E-2</c:v>
                </c:pt>
                <c:pt idx="1559">
                  <c:v>-4.1039780269260889E-2</c:v>
                </c:pt>
                <c:pt idx="1560">
                  <c:v>-4.1420499320889426E-2</c:v>
                </c:pt>
                <c:pt idx="1561">
                  <c:v>-3.2830551757917242E-2</c:v>
                </c:pt>
                <c:pt idx="1562">
                  <c:v>-5.692420431031478E-2</c:v>
                </c:pt>
                <c:pt idx="1563">
                  <c:v>-0.10150239899240637</c:v>
                </c:pt>
                <c:pt idx="1564">
                  <c:v>-9.5574806476461438E-2</c:v>
                </c:pt>
                <c:pt idx="1565">
                  <c:v>-0.1150304777577093</c:v>
                </c:pt>
                <c:pt idx="1566">
                  <c:v>-4.5640104559899142E-2</c:v>
                </c:pt>
                <c:pt idx="1567">
                  <c:v>-4.6435974067526919E-2</c:v>
                </c:pt>
                <c:pt idx="1568">
                  <c:v>-3.3939886545423792E-2</c:v>
                </c:pt>
                <c:pt idx="1569">
                  <c:v>-4.5290783573598697E-2</c:v>
                </c:pt>
                <c:pt idx="1570">
                  <c:v>-3.5474160042675118E-2</c:v>
                </c:pt>
                <c:pt idx="1571">
                  <c:v>-4.7353395036777129E-2</c:v>
                </c:pt>
                <c:pt idx="1572">
                  <c:v>-5.0115404487567322E-2</c:v>
                </c:pt>
                <c:pt idx="1573">
                  <c:v>-4.3657390423131187E-2</c:v>
                </c:pt>
                <c:pt idx="1574">
                  <c:v>-4.4868214763653214E-2</c:v>
                </c:pt>
                <c:pt idx="1575">
                  <c:v>-4.5423043656788481E-2</c:v>
                </c:pt>
                <c:pt idx="1576">
                  <c:v>-5.0713737539650056E-2</c:v>
                </c:pt>
                <c:pt idx="1577">
                  <c:v>-3.0901381355559643E-2</c:v>
                </c:pt>
                <c:pt idx="1578">
                  <c:v>-2.8956218950635021E-2</c:v>
                </c:pt>
                <c:pt idx="1579">
                  <c:v>-4.8701144020322079E-2</c:v>
                </c:pt>
                <c:pt idx="1580">
                  <c:v>-4.3716130923124957E-2</c:v>
                </c:pt>
                <c:pt idx="1581">
                  <c:v>-3.1823664769193738E-2</c:v>
                </c:pt>
                <c:pt idx="1582">
                  <c:v>-4.6243648287837363E-2</c:v>
                </c:pt>
                <c:pt idx="1583">
                  <c:v>-4.0180260156468472E-2</c:v>
                </c:pt>
                <c:pt idx="1584">
                  <c:v>-6.8536317089328891E-2</c:v>
                </c:pt>
                <c:pt idx="1585">
                  <c:v>-4.4665976368341159E-2</c:v>
                </c:pt>
                <c:pt idx="1586">
                  <c:v>-6.645731895058149E-2</c:v>
                </c:pt>
                <c:pt idx="1587">
                  <c:v>-5.4942242811940545E-2</c:v>
                </c:pt>
                <c:pt idx="1588">
                  <c:v>-9.6109595596977432E-2</c:v>
                </c:pt>
                <c:pt idx="1589">
                  <c:v>-8.2263787634447721E-2</c:v>
                </c:pt>
                <c:pt idx="1590">
                  <c:v>-4.1010733644406661E-2</c:v>
                </c:pt>
                <c:pt idx="1591">
                  <c:v>-4.7281867048725029E-2</c:v>
                </c:pt>
                <c:pt idx="1592">
                  <c:v>-5.0987166486250374E-2</c:v>
                </c:pt>
                <c:pt idx="1593">
                  <c:v>-3.9380425101772226E-2</c:v>
                </c:pt>
                <c:pt idx="1594">
                  <c:v>-2.9738513190318894E-2</c:v>
                </c:pt>
                <c:pt idx="1595">
                  <c:v>-5.1991164268448797E-2</c:v>
                </c:pt>
                <c:pt idx="1596">
                  <c:v>-5.4604790503845174E-2</c:v>
                </c:pt>
                <c:pt idx="1597">
                  <c:v>-5.6163468231068603E-2</c:v>
                </c:pt>
                <c:pt idx="1598">
                  <c:v>-4.5850563915242948E-2</c:v>
                </c:pt>
                <c:pt idx="1599">
                  <c:v>-5.2272110783456671E-2</c:v>
                </c:pt>
                <c:pt idx="1600">
                  <c:v>-3.5798746480515342E-2</c:v>
                </c:pt>
                <c:pt idx="1601">
                  <c:v>-6.7040972609936522E-2</c:v>
                </c:pt>
                <c:pt idx="1602">
                  <c:v>-6.1367627022400367E-2</c:v>
                </c:pt>
                <c:pt idx="1603">
                  <c:v>-6.5908333160152793E-2</c:v>
                </c:pt>
                <c:pt idx="1604">
                  <c:v>-6.770237419641742E-2</c:v>
                </c:pt>
                <c:pt idx="1605">
                  <c:v>-5.0577446794015907E-2</c:v>
                </c:pt>
                <c:pt idx="1606">
                  <c:v>-5.2390858905562887E-2</c:v>
                </c:pt>
                <c:pt idx="1607">
                  <c:v>-4.2274365285494775E-2</c:v>
                </c:pt>
                <c:pt idx="1608">
                  <c:v>-7.1102341498446714E-2</c:v>
                </c:pt>
                <c:pt idx="1609">
                  <c:v>-5.4579098633902978E-2</c:v>
                </c:pt>
                <c:pt idx="1610">
                  <c:v>-4.9774209621968629E-2</c:v>
                </c:pt>
                <c:pt idx="1611">
                  <c:v>-7.155027039312431E-2</c:v>
                </c:pt>
                <c:pt idx="1612">
                  <c:v>-4.9183744069045132E-2</c:v>
                </c:pt>
                <c:pt idx="1613">
                  <c:v>-4.5988724990323526E-2</c:v>
                </c:pt>
                <c:pt idx="1614">
                  <c:v>-5.9268126776129498E-2</c:v>
                </c:pt>
                <c:pt idx="1615">
                  <c:v>-9.7701394435926958E-2</c:v>
                </c:pt>
                <c:pt idx="1616">
                  <c:v>-9.6370129277870781E-2</c:v>
                </c:pt>
                <c:pt idx="1617">
                  <c:v>-4.4404557971066239E-2</c:v>
                </c:pt>
                <c:pt idx="1618">
                  <c:v>-6.9744004182733466E-2</c:v>
                </c:pt>
                <c:pt idx="1619">
                  <c:v>-3.8478641887291026E-2</c:v>
                </c:pt>
                <c:pt idx="1620">
                  <c:v>-5.2731527702122666E-2</c:v>
                </c:pt>
                <c:pt idx="1621">
                  <c:v>-5.2733778530395042E-2</c:v>
                </c:pt>
                <c:pt idx="1622">
                  <c:v>-5.4665045470607104E-2</c:v>
                </c:pt>
                <c:pt idx="1623">
                  <c:v>-4.4743136717722232E-2</c:v>
                </c:pt>
                <c:pt idx="1624">
                  <c:v>-6.1563801495625653E-2</c:v>
                </c:pt>
                <c:pt idx="1625">
                  <c:v>-5.8331269946502756E-2</c:v>
                </c:pt>
                <c:pt idx="1626">
                  <c:v>-3.775308885232867E-2</c:v>
                </c:pt>
                <c:pt idx="1627">
                  <c:v>-6.0761288991049822E-2</c:v>
                </c:pt>
                <c:pt idx="1628">
                  <c:v>-6.7240824316978087E-2</c:v>
                </c:pt>
                <c:pt idx="1629">
                  <c:v>-5.7641256907625893E-2</c:v>
                </c:pt>
                <c:pt idx="1630">
                  <c:v>-5.7523693801298542E-2</c:v>
                </c:pt>
                <c:pt idx="1631">
                  <c:v>-6.7181138097355458E-2</c:v>
                </c:pt>
                <c:pt idx="1632">
                  <c:v>-8.6525787909825319E-2</c:v>
                </c:pt>
                <c:pt idx="1633">
                  <c:v>-7.7172634938290741E-2</c:v>
                </c:pt>
                <c:pt idx="1634">
                  <c:v>-7.8123640803729105E-2</c:v>
                </c:pt>
                <c:pt idx="1635">
                  <c:v>-5.571094155311504E-2</c:v>
                </c:pt>
                <c:pt idx="1636">
                  <c:v>-6.116560599135909E-2</c:v>
                </c:pt>
                <c:pt idx="1637">
                  <c:v>-3.3431002641262447E-2</c:v>
                </c:pt>
                <c:pt idx="1638">
                  <c:v>-5.6921334384560929E-2</c:v>
                </c:pt>
                <c:pt idx="1639">
                  <c:v>-9.800992926175961E-2</c:v>
                </c:pt>
                <c:pt idx="1640">
                  <c:v>-6.1387937087680977E-2</c:v>
                </c:pt>
                <c:pt idx="1641">
                  <c:v>-7.5538082110911842E-2</c:v>
                </c:pt>
                <c:pt idx="1642">
                  <c:v>-4.8561946901620162E-2</c:v>
                </c:pt>
                <c:pt idx="1643">
                  <c:v>-6.4175213880584642E-2</c:v>
                </c:pt>
                <c:pt idx="1644">
                  <c:v>-6.1939458483183635E-2</c:v>
                </c:pt>
                <c:pt idx="1645">
                  <c:v>-5.3327190735610125E-2</c:v>
                </c:pt>
                <c:pt idx="1646">
                  <c:v>-5.8137309980913709E-2</c:v>
                </c:pt>
                <c:pt idx="1647">
                  <c:v>-4.9412837781937807E-2</c:v>
                </c:pt>
                <c:pt idx="1648">
                  <c:v>-5.6753288744185726E-2</c:v>
                </c:pt>
                <c:pt idx="1649">
                  <c:v>-9.599773345868412E-2</c:v>
                </c:pt>
                <c:pt idx="1650">
                  <c:v>-5.9472220015070715E-2</c:v>
                </c:pt>
                <c:pt idx="1651">
                  <c:v>-0.12468379485857217</c:v>
                </c:pt>
                <c:pt idx="1652">
                  <c:v>-6.6699521547624097E-2</c:v>
                </c:pt>
                <c:pt idx="1653">
                  <c:v>-7.6692929057702391E-2</c:v>
                </c:pt>
                <c:pt idx="1654">
                  <c:v>-7.7514442695578417E-2</c:v>
                </c:pt>
                <c:pt idx="1655">
                  <c:v>-0.10448969668907709</c:v>
                </c:pt>
                <c:pt idx="1656">
                  <c:v>-0.13292361846265707</c:v>
                </c:pt>
                <c:pt idx="1657">
                  <c:v>-6.2407327865634188E-2</c:v>
                </c:pt>
                <c:pt idx="1658">
                  <c:v>-6.8486924719619396E-2</c:v>
                </c:pt>
                <c:pt idx="1659">
                  <c:v>-6.5345870741342515E-2</c:v>
                </c:pt>
                <c:pt idx="1660">
                  <c:v>-9.7603263408145763E-2</c:v>
                </c:pt>
                <c:pt idx="1661">
                  <c:v>-6.7852719401922418E-2</c:v>
                </c:pt>
                <c:pt idx="1662">
                  <c:v>-4.9124075052064925E-2</c:v>
                </c:pt>
                <c:pt idx="1663">
                  <c:v>-0.11898633143240772</c:v>
                </c:pt>
                <c:pt idx="1664">
                  <c:v>-0.13379304296949915</c:v>
                </c:pt>
                <c:pt idx="1665">
                  <c:v>-6.9859260839394033E-2</c:v>
                </c:pt>
                <c:pt idx="1666">
                  <c:v>-4.4572659170050932E-2</c:v>
                </c:pt>
                <c:pt idx="1667">
                  <c:v>-9.5690360692100573E-2</c:v>
                </c:pt>
                <c:pt idx="1668">
                  <c:v>-9.1365106727765877E-2</c:v>
                </c:pt>
                <c:pt idx="1669">
                  <c:v>-9.8227561018260579E-2</c:v>
                </c:pt>
                <c:pt idx="1670">
                  <c:v>-8.0682394119643674E-2</c:v>
                </c:pt>
                <c:pt idx="1671">
                  <c:v>-5.0719049105606678E-2</c:v>
                </c:pt>
                <c:pt idx="1672">
                  <c:v>-9.7983168620689065E-2</c:v>
                </c:pt>
                <c:pt idx="1673">
                  <c:v>-7.6401831126361008E-2</c:v>
                </c:pt>
                <c:pt idx="1674">
                  <c:v>-6.0330057755494215E-2</c:v>
                </c:pt>
                <c:pt idx="1675">
                  <c:v>-0.10471549063083638</c:v>
                </c:pt>
                <c:pt idx="1676">
                  <c:v>-6.218334039052234E-2</c:v>
                </c:pt>
                <c:pt idx="1677">
                  <c:v>-7.637957255045566E-2</c:v>
                </c:pt>
                <c:pt idx="1678">
                  <c:v>-8.2404042632001934E-2</c:v>
                </c:pt>
                <c:pt idx="1679">
                  <c:v>-7.7616079456218623E-2</c:v>
                </c:pt>
                <c:pt idx="1680">
                  <c:v>-6.2213536241266187E-2</c:v>
                </c:pt>
                <c:pt idx="1681">
                  <c:v>-9.2617359182839781E-2</c:v>
                </c:pt>
                <c:pt idx="1682">
                  <c:v>-0.10428062093501131</c:v>
                </c:pt>
                <c:pt idx="1683">
                  <c:v>-7.6590569618927934E-2</c:v>
                </c:pt>
                <c:pt idx="1684">
                  <c:v>-7.0222334616228566E-2</c:v>
                </c:pt>
                <c:pt idx="1685">
                  <c:v>-8.3463119106011979E-2</c:v>
                </c:pt>
                <c:pt idx="1686">
                  <c:v>-8.4695227601663758E-2</c:v>
                </c:pt>
                <c:pt idx="1687">
                  <c:v>-9.4872147948652841E-2</c:v>
                </c:pt>
                <c:pt idx="1688">
                  <c:v>-0.12181174911950729</c:v>
                </c:pt>
                <c:pt idx="1689">
                  <c:v>-7.9472815891945464E-2</c:v>
                </c:pt>
                <c:pt idx="1690">
                  <c:v>-0.11909306294777733</c:v>
                </c:pt>
                <c:pt idx="1691">
                  <c:v>-6.7702469849350105E-2</c:v>
                </c:pt>
                <c:pt idx="1692">
                  <c:v>-8.1464444211476222E-2</c:v>
                </c:pt>
                <c:pt idx="1693">
                  <c:v>-7.5225337277287585E-2</c:v>
                </c:pt>
                <c:pt idx="1694">
                  <c:v>-8.3590761835412947E-2</c:v>
                </c:pt>
                <c:pt idx="1695">
                  <c:v>-7.5864733402965373E-2</c:v>
                </c:pt>
                <c:pt idx="1696">
                  <c:v>-7.8466505326879932E-2</c:v>
                </c:pt>
                <c:pt idx="1697">
                  <c:v>-0.10028387088524618</c:v>
                </c:pt>
                <c:pt idx="1698">
                  <c:v>-0.10318654785573514</c:v>
                </c:pt>
                <c:pt idx="1699">
                  <c:v>-0.10308657043740554</c:v>
                </c:pt>
                <c:pt idx="1700">
                  <c:v>-6.9524191698785431E-2</c:v>
                </c:pt>
                <c:pt idx="1701">
                  <c:v>-9.5204696274531403E-2</c:v>
                </c:pt>
                <c:pt idx="1702">
                  <c:v>-8.5290372033778789E-2</c:v>
                </c:pt>
                <c:pt idx="1703">
                  <c:v>-6.108868301632836E-2</c:v>
                </c:pt>
                <c:pt idx="1704">
                  <c:v>-8.3238909842589803E-2</c:v>
                </c:pt>
                <c:pt idx="1705">
                  <c:v>-9.097539186477599E-2</c:v>
                </c:pt>
                <c:pt idx="1706">
                  <c:v>-8.3936470746994007E-2</c:v>
                </c:pt>
                <c:pt idx="1707">
                  <c:v>-7.8737875653107164E-2</c:v>
                </c:pt>
                <c:pt idx="1708">
                  <c:v>-8.6355721765709798E-2</c:v>
                </c:pt>
                <c:pt idx="1709">
                  <c:v>-8.9069746650023068E-2</c:v>
                </c:pt>
                <c:pt idx="1710">
                  <c:v>-7.0866108297393537E-2</c:v>
                </c:pt>
                <c:pt idx="1711">
                  <c:v>-0.13622736118413159</c:v>
                </c:pt>
                <c:pt idx="1712">
                  <c:v>-8.0782324195386501E-2</c:v>
                </c:pt>
                <c:pt idx="1713">
                  <c:v>-0.10351056580990739</c:v>
                </c:pt>
                <c:pt idx="1714">
                  <c:v>-6.9221270106010591E-2</c:v>
                </c:pt>
                <c:pt idx="1715">
                  <c:v>-0.10255057206224111</c:v>
                </c:pt>
                <c:pt idx="1716">
                  <c:v>-0.11100325181573004</c:v>
                </c:pt>
                <c:pt idx="1717">
                  <c:v>-0.11644843385760092</c:v>
                </c:pt>
                <c:pt idx="1718">
                  <c:v>-8.1082076147982296E-2</c:v>
                </c:pt>
                <c:pt idx="1719">
                  <c:v>-0.10314706808091112</c:v>
                </c:pt>
                <c:pt idx="1720">
                  <c:v>-0.10464783766945079</c:v>
                </c:pt>
                <c:pt idx="1721">
                  <c:v>-0.1062497829689697</c:v>
                </c:pt>
                <c:pt idx="1722">
                  <c:v>-0.11014469222572476</c:v>
                </c:pt>
                <c:pt idx="1723">
                  <c:v>-0.16413293617815672</c:v>
                </c:pt>
                <c:pt idx="1724">
                  <c:v>-0.13186039592705173</c:v>
                </c:pt>
                <c:pt idx="1725">
                  <c:v>-7.8671429972898721E-2</c:v>
                </c:pt>
                <c:pt idx="1726">
                  <c:v>-0.16185730106376323</c:v>
                </c:pt>
                <c:pt idx="1727">
                  <c:v>-0.10955484345898367</c:v>
                </c:pt>
                <c:pt idx="1728">
                  <c:v>-0.12034507977922584</c:v>
                </c:pt>
                <c:pt idx="1729">
                  <c:v>-9.1434613311305479E-2</c:v>
                </c:pt>
                <c:pt idx="1730">
                  <c:v>-0.16121092976204646</c:v>
                </c:pt>
                <c:pt idx="1731">
                  <c:v>-0.11942173979793563</c:v>
                </c:pt>
                <c:pt idx="1732">
                  <c:v>-0.10138970577355511</c:v>
                </c:pt>
                <c:pt idx="1733">
                  <c:v>-9.3936273055027136E-2</c:v>
                </c:pt>
                <c:pt idx="1734">
                  <c:v>-0.12074717288838965</c:v>
                </c:pt>
                <c:pt idx="1735">
                  <c:v>-8.613012505949777E-2</c:v>
                </c:pt>
                <c:pt idx="1736">
                  <c:v>-0.12969976550586895</c:v>
                </c:pt>
                <c:pt idx="1737">
                  <c:v>-0.11380402953417598</c:v>
                </c:pt>
                <c:pt idx="1738">
                  <c:v>-0.16085830238472401</c:v>
                </c:pt>
                <c:pt idx="1739">
                  <c:v>-0.12471620131421882</c:v>
                </c:pt>
                <c:pt idx="1740">
                  <c:v>-0.10933419120286897</c:v>
                </c:pt>
                <c:pt idx="1741">
                  <c:v>-0.1225474086375492</c:v>
                </c:pt>
                <c:pt idx="1742">
                  <c:v>-0.12241707754009268</c:v>
                </c:pt>
                <c:pt idx="1743">
                  <c:v>-0.14066775532869136</c:v>
                </c:pt>
                <c:pt idx="1744">
                  <c:v>-0.12591422894778737</c:v>
                </c:pt>
                <c:pt idx="1745">
                  <c:v>-0.11141089601531967</c:v>
                </c:pt>
                <c:pt idx="1746">
                  <c:v>-8.9449260981027984E-2</c:v>
                </c:pt>
                <c:pt idx="1747">
                  <c:v>-0.11794613159341902</c:v>
                </c:pt>
                <c:pt idx="1748">
                  <c:v>-0.10133927052182284</c:v>
                </c:pt>
                <c:pt idx="1749">
                  <c:v>-8.4091967066209056E-2</c:v>
                </c:pt>
                <c:pt idx="1750">
                  <c:v>-0.12160276260740188</c:v>
                </c:pt>
                <c:pt idx="1751">
                  <c:v>-9.7936497392549698E-2</c:v>
                </c:pt>
                <c:pt idx="1752">
                  <c:v>-0.17478086591161843</c:v>
                </c:pt>
                <c:pt idx="1753">
                  <c:v>-0.12533843085626303</c:v>
                </c:pt>
                <c:pt idx="1754">
                  <c:v>-0.10551428541031097</c:v>
                </c:pt>
                <c:pt idx="1755">
                  <c:v>-8.2227868430407663E-2</c:v>
                </c:pt>
                <c:pt idx="1756">
                  <c:v>-0.10566317240569589</c:v>
                </c:pt>
                <c:pt idx="1757">
                  <c:v>-0.11726752509302782</c:v>
                </c:pt>
                <c:pt idx="1758">
                  <c:v>-0.1055074388276547</c:v>
                </c:pt>
                <c:pt idx="1759">
                  <c:v>-0.12271124104223693</c:v>
                </c:pt>
                <c:pt idx="1760">
                  <c:v>-0.11476578434931414</c:v>
                </c:pt>
                <c:pt idx="1761">
                  <c:v>-0.12551331762158177</c:v>
                </c:pt>
                <c:pt idx="1762">
                  <c:v>-0.10534976193325374</c:v>
                </c:pt>
                <c:pt idx="1763">
                  <c:v>-0.16099324502928128</c:v>
                </c:pt>
                <c:pt idx="1764">
                  <c:v>-0.13205193599671763</c:v>
                </c:pt>
                <c:pt idx="1765">
                  <c:v>-0.11255778903028538</c:v>
                </c:pt>
                <c:pt idx="1766">
                  <c:v>-0.11893280816930552</c:v>
                </c:pt>
                <c:pt idx="1767">
                  <c:v>-9.7347704500987509E-2</c:v>
                </c:pt>
                <c:pt idx="1768">
                  <c:v>-9.7073425264918911E-2</c:v>
                </c:pt>
                <c:pt idx="1769">
                  <c:v>-0.12817246170577812</c:v>
                </c:pt>
                <c:pt idx="1770">
                  <c:v>-8.5563332114176077E-2</c:v>
                </c:pt>
                <c:pt idx="1771">
                  <c:v>-0.12828609901653509</c:v>
                </c:pt>
                <c:pt idx="1772">
                  <c:v>-0.11712087878848551</c:v>
                </c:pt>
                <c:pt idx="1773">
                  <c:v>-0.10260244748974554</c:v>
                </c:pt>
                <c:pt idx="1774">
                  <c:v>-0.12866731423166072</c:v>
                </c:pt>
                <c:pt idx="1775">
                  <c:v>-0.11959791010302423</c:v>
                </c:pt>
                <c:pt idx="1776">
                  <c:v>-8.1197249310142883E-2</c:v>
                </c:pt>
                <c:pt idx="1777">
                  <c:v>-0.11108117633395695</c:v>
                </c:pt>
                <c:pt idx="1778">
                  <c:v>-0.12243291403561199</c:v>
                </c:pt>
                <c:pt idx="1779">
                  <c:v>-0.13022044799362328</c:v>
                </c:pt>
                <c:pt idx="1780">
                  <c:v>-0.13064889008662225</c:v>
                </c:pt>
                <c:pt idx="1781">
                  <c:v>-0.11562718915576503</c:v>
                </c:pt>
                <c:pt idx="1782">
                  <c:v>-0.14845850304187436</c:v>
                </c:pt>
                <c:pt idx="1783">
                  <c:v>-0.1171154141741452</c:v>
                </c:pt>
                <c:pt idx="1784">
                  <c:v>-0.11568253132470496</c:v>
                </c:pt>
                <c:pt idx="1785">
                  <c:v>-0.11830576928586886</c:v>
                </c:pt>
                <c:pt idx="1786">
                  <c:v>-0.11236748442728298</c:v>
                </c:pt>
                <c:pt idx="1787">
                  <c:v>-0.12042039020743181</c:v>
                </c:pt>
                <c:pt idx="1788">
                  <c:v>-0.11671910805789232</c:v>
                </c:pt>
                <c:pt idx="1789">
                  <c:v>-0.12200256200306753</c:v>
                </c:pt>
                <c:pt idx="1790">
                  <c:v>-0.12438628830134568</c:v>
                </c:pt>
                <c:pt idx="1791">
                  <c:v>-0.10489962869660915</c:v>
                </c:pt>
                <c:pt idx="1792">
                  <c:v>-0.10833758416953226</c:v>
                </c:pt>
                <c:pt idx="1793">
                  <c:v>-0.12661253872520878</c:v>
                </c:pt>
                <c:pt idx="1794">
                  <c:v>-0.12024951870761696</c:v>
                </c:pt>
                <c:pt idx="1795">
                  <c:v>-0.12942926646911879</c:v>
                </c:pt>
                <c:pt idx="1796">
                  <c:v>-0.1202531128118387</c:v>
                </c:pt>
                <c:pt idx="1797">
                  <c:v>-0.11117776157410103</c:v>
                </c:pt>
                <c:pt idx="1798">
                  <c:v>-0.11182226732845199</c:v>
                </c:pt>
                <c:pt idx="1799">
                  <c:v>-0.11177100737889537</c:v>
                </c:pt>
                <c:pt idx="1800">
                  <c:v>-0.13746329148610334</c:v>
                </c:pt>
                <c:pt idx="1801">
                  <c:v>-8.8342417319429545E-2</c:v>
                </c:pt>
                <c:pt idx="1802">
                  <c:v>-0.13459361667440892</c:v>
                </c:pt>
                <c:pt idx="1803">
                  <c:v>-0.12118762363695029</c:v>
                </c:pt>
                <c:pt idx="1804">
                  <c:v>-0.12393733411217955</c:v>
                </c:pt>
                <c:pt idx="1805">
                  <c:v>-0.12408631159163086</c:v>
                </c:pt>
                <c:pt idx="1806">
                  <c:v>-0.10990541573051038</c:v>
                </c:pt>
                <c:pt idx="1807">
                  <c:v>-0.13800997063066534</c:v>
                </c:pt>
                <c:pt idx="1808">
                  <c:v>-0.10983482594589575</c:v>
                </c:pt>
                <c:pt idx="1809">
                  <c:v>-0.14097515511982506</c:v>
                </c:pt>
                <c:pt idx="1810">
                  <c:v>-0.11808441347014739</c:v>
                </c:pt>
                <c:pt idx="1811">
                  <c:v>-0.13140684141105771</c:v>
                </c:pt>
                <c:pt idx="1812">
                  <c:v>-0.12435806720158757</c:v>
                </c:pt>
                <c:pt idx="1813">
                  <c:v>-0.12421755624387895</c:v>
                </c:pt>
                <c:pt idx="1814">
                  <c:v>-0.15158948778732362</c:v>
                </c:pt>
                <c:pt idx="1815">
                  <c:v>-0.12712625911404091</c:v>
                </c:pt>
                <c:pt idx="1816">
                  <c:v>-0.11390725284313469</c:v>
                </c:pt>
                <c:pt idx="1817">
                  <c:v>-0.12530246047879598</c:v>
                </c:pt>
                <c:pt idx="1818">
                  <c:v>-0.13003739591158378</c:v>
                </c:pt>
                <c:pt idx="1819">
                  <c:v>-0.12438689953561291</c:v>
                </c:pt>
                <c:pt idx="1820">
                  <c:v>-0.14129363283412613</c:v>
                </c:pt>
                <c:pt idx="1821">
                  <c:v>-0.1211712979463074</c:v>
                </c:pt>
                <c:pt idx="1822">
                  <c:v>-0.13305041884949026</c:v>
                </c:pt>
                <c:pt idx="1823">
                  <c:v>-0.13657529603130925</c:v>
                </c:pt>
                <c:pt idx="1824">
                  <c:v>-0.13150262702069296</c:v>
                </c:pt>
                <c:pt idx="1825">
                  <c:v>-0.12825320164362566</c:v>
                </c:pt>
                <c:pt idx="1826">
                  <c:v>-0.12868060130897802</c:v>
                </c:pt>
                <c:pt idx="1827">
                  <c:v>-0.11388733278906715</c:v>
                </c:pt>
                <c:pt idx="1828">
                  <c:v>-0.14989964777442916</c:v>
                </c:pt>
                <c:pt idx="1829">
                  <c:v>-0.11622658978074277</c:v>
                </c:pt>
                <c:pt idx="1830">
                  <c:v>-0.12803054353901108</c:v>
                </c:pt>
                <c:pt idx="1831">
                  <c:v>-0.13562838361129903</c:v>
                </c:pt>
                <c:pt idx="1832">
                  <c:v>-0.13850497318648108</c:v>
                </c:pt>
                <c:pt idx="1833">
                  <c:v>-0.14441120710108704</c:v>
                </c:pt>
                <c:pt idx="1834">
                  <c:v>-0.19728372475050776</c:v>
                </c:pt>
                <c:pt idx="1835">
                  <c:v>-0.13182469360640053</c:v>
                </c:pt>
                <c:pt idx="1836">
                  <c:v>-0.13535404279024885</c:v>
                </c:pt>
                <c:pt idx="1837">
                  <c:v>-0.17834835174058286</c:v>
                </c:pt>
                <c:pt idx="1838">
                  <c:v>-0.12958597169567476</c:v>
                </c:pt>
                <c:pt idx="1839">
                  <c:v>-0.12871354343728542</c:v>
                </c:pt>
                <c:pt idx="1840">
                  <c:v>-0.1461444032224864</c:v>
                </c:pt>
                <c:pt idx="1841">
                  <c:v>-0.13607138049368747</c:v>
                </c:pt>
                <c:pt idx="1842">
                  <c:v>-9.6994138495093973E-2</c:v>
                </c:pt>
                <c:pt idx="1843">
                  <c:v>-0.14079776049435108</c:v>
                </c:pt>
                <c:pt idx="1844">
                  <c:v>-0.12716409150659153</c:v>
                </c:pt>
                <c:pt idx="1845">
                  <c:v>-0.12176791208708251</c:v>
                </c:pt>
                <c:pt idx="1846">
                  <c:v>-0.1586332492517204</c:v>
                </c:pt>
                <c:pt idx="1847">
                  <c:v>-0.11871439174907925</c:v>
                </c:pt>
                <c:pt idx="1848">
                  <c:v>-0.13518015401070857</c:v>
                </c:pt>
                <c:pt idx="1849">
                  <c:v>-0.14070129653028393</c:v>
                </c:pt>
                <c:pt idx="1850">
                  <c:v>-0.15827795384574106</c:v>
                </c:pt>
                <c:pt idx="1851">
                  <c:v>-0.12811386183065457</c:v>
                </c:pt>
                <c:pt idx="1852">
                  <c:v>-0.12330845465963131</c:v>
                </c:pt>
                <c:pt idx="1853">
                  <c:v>-0.13972746489313803</c:v>
                </c:pt>
                <c:pt idx="1854">
                  <c:v>-0.17556457247835089</c:v>
                </c:pt>
                <c:pt idx="1855">
                  <c:v>-0.11871555916745624</c:v>
                </c:pt>
                <c:pt idx="1856">
                  <c:v>-0.12774348403643632</c:v>
                </c:pt>
                <c:pt idx="1857">
                  <c:v>-0.10795965174148756</c:v>
                </c:pt>
                <c:pt idx="1858">
                  <c:v>-8.4748128284620472E-2</c:v>
                </c:pt>
                <c:pt idx="1859">
                  <c:v>-0.12271780977523794</c:v>
                </c:pt>
                <c:pt idx="1860">
                  <c:v>-0.10067076594906074</c:v>
                </c:pt>
                <c:pt idx="1861">
                  <c:v>-0.10450681868721365</c:v>
                </c:pt>
                <c:pt idx="1862">
                  <c:v>-0.13925966361711226</c:v>
                </c:pt>
                <c:pt idx="1863">
                  <c:v>-0.137444113960009</c:v>
                </c:pt>
                <c:pt idx="1864">
                  <c:v>-0.13655467489696091</c:v>
                </c:pt>
                <c:pt idx="1865">
                  <c:v>-0.11579013700134699</c:v>
                </c:pt>
                <c:pt idx="1866">
                  <c:v>-0.14559524407094365</c:v>
                </c:pt>
                <c:pt idx="1867">
                  <c:v>-0.12049583719510151</c:v>
                </c:pt>
                <c:pt idx="1868">
                  <c:v>-0.16357680246943462</c:v>
                </c:pt>
                <c:pt idx="1869">
                  <c:v>-0.13668745549338143</c:v>
                </c:pt>
                <c:pt idx="1870">
                  <c:v>-0.13765131606369038</c:v>
                </c:pt>
                <c:pt idx="1871">
                  <c:v>-0.1343281322465264</c:v>
                </c:pt>
                <c:pt idx="1872">
                  <c:v>-0.14675253676129571</c:v>
                </c:pt>
                <c:pt idx="1873">
                  <c:v>-0.13476854495680157</c:v>
                </c:pt>
                <c:pt idx="1874">
                  <c:v>-0.13811523328699951</c:v>
                </c:pt>
                <c:pt idx="1875">
                  <c:v>-0.1309854799894975</c:v>
                </c:pt>
                <c:pt idx="1876">
                  <c:v>-0.12459683000041813</c:v>
                </c:pt>
                <c:pt idx="1877">
                  <c:v>-0.12401832509699987</c:v>
                </c:pt>
                <c:pt idx="1878">
                  <c:v>-0.18258464720832859</c:v>
                </c:pt>
                <c:pt idx="1879">
                  <c:v>-0.197280532121658</c:v>
                </c:pt>
                <c:pt idx="1880">
                  <c:v>-0.15494651205378823</c:v>
                </c:pt>
                <c:pt idx="1881">
                  <c:v>-0.1274663994207145</c:v>
                </c:pt>
                <c:pt idx="1882">
                  <c:v>-0.1244255084243808</c:v>
                </c:pt>
                <c:pt idx="1883">
                  <c:v>-0.1469503433012726</c:v>
                </c:pt>
                <c:pt idx="1884">
                  <c:v>-0.20445044911258267</c:v>
                </c:pt>
                <c:pt idx="1885">
                  <c:v>-0.13877139421046342</c:v>
                </c:pt>
                <c:pt idx="1886">
                  <c:v>-0.19562083286791496</c:v>
                </c:pt>
                <c:pt idx="1887">
                  <c:v>-0.1353304965864508</c:v>
                </c:pt>
                <c:pt idx="1888">
                  <c:v>-0.15451323341506368</c:v>
                </c:pt>
                <c:pt idx="1889">
                  <c:v>-0.16124288060448325</c:v>
                </c:pt>
                <c:pt idx="1890">
                  <c:v>-0.13983935566797626</c:v>
                </c:pt>
                <c:pt idx="1891">
                  <c:v>-0.13377539017811862</c:v>
                </c:pt>
                <c:pt idx="1892">
                  <c:v>-0.12150249296221194</c:v>
                </c:pt>
                <c:pt idx="1893">
                  <c:v>-0.12939611928803485</c:v>
                </c:pt>
                <c:pt idx="1894">
                  <c:v>-0.14415776545531314</c:v>
                </c:pt>
                <c:pt idx="1895">
                  <c:v>-0.15748960893857222</c:v>
                </c:pt>
                <c:pt idx="1896">
                  <c:v>-0.14639210239202391</c:v>
                </c:pt>
                <c:pt idx="1897">
                  <c:v>-0.13277311341524559</c:v>
                </c:pt>
                <c:pt idx="1898">
                  <c:v>-0.15762449458909847</c:v>
                </c:pt>
                <c:pt idx="1899">
                  <c:v>-0.14917628006066677</c:v>
                </c:pt>
                <c:pt idx="1900">
                  <c:v>-0.14493133417645765</c:v>
                </c:pt>
                <c:pt idx="1901">
                  <c:v>-0.13359730395059638</c:v>
                </c:pt>
                <c:pt idx="1902">
                  <c:v>-0.15232522285520816</c:v>
                </c:pt>
                <c:pt idx="1903">
                  <c:v>-0.19929362138903933</c:v>
                </c:pt>
                <c:pt idx="1904">
                  <c:v>-0.16552914572717611</c:v>
                </c:pt>
                <c:pt idx="1905">
                  <c:v>-0.15364668003748033</c:v>
                </c:pt>
                <c:pt idx="1906">
                  <c:v>-0.14019324448461931</c:v>
                </c:pt>
                <c:pt idx="1907">
                  <c:v>-0.1576197159073863</c:v>
                </c:pt>
                <c:pt idx="1908">
                  <c:v>-0.15636648210612211</c:v>
                </c:pt>
                <c:pt idx="1909">
                  <c:v>-0.15472825224118575</c:v>
                </c:pt>
                <c:pt idx="1910">
                  <c:v>-0.13992599986649815</c:v>
                </c:pt>
                <c:pt idx="1911">
                  <c:v>-0.14729610280486194</c:v>
                </c:pt>
                <c:pt idx="1912">
                  <c:v>-0.16557352988430771</c:v>
                </c:pt>
                <c:pt idx="1913">
                  <c:v>-0.19121941832449829</c:v>
                </c:pt>
                <c:pt idx="1914">
                  <c:v>-0.20168712058762261</c:v>
                </c:pt>
                <c:pt idx="1915">
                  <c:v>-0.16413695210665763</c:v>
                </c:pt>
                <c:pt idx="1916">
                  <c:v>-0.15899138503574745</c:v>
                </c:pt>
                <c:pt idx="1917">
                  <c:v>-0.17407034662948156</c:v>
                </c:pt>
                <c:pt idx="1918">
                  <c:v>-0.16379925452601773</c:v>
                </c:pt>
                <c:pt idx="1919">
                  <c:v>-0.16207782034951407</c:v>
                </c:pt>
                <c:pt idx="1920">
                  <c:v>-0.22190620937335151</c:v>
                </c:pt>
                <c:pt idx="1921">
                  <c:v>-0.16978060904175332</c:v>
                </c:pt>
                <c:pt idx="1922">
                  <c:v>-0.16690772586075589</c:v>
                </c:pt>
                <c:pt idx="1923">
                  <c:v>-0.16686684311095989</c:v>
                </c:pt>
                <c:pt idx="1924">
                  <c:v>-0.18704569541158678</c:v>
                </c:pt>
                <c:pt idx="1925">
                  <c:v>-0.20344866628579883</c:v>
                </c:pt>
                <c:pt idx="1926">
                  <c:v>-0.18047127604484503</c:v>
                </c:pt>
                <c:pt idx="1927">
                  <c:v>-0.19117860074945819</c:v>
                </c:pt>
                <c:pt idx="1928">
                  <c:v>-0.22056357428310641</c:v>
                </c:pt>
                <c:pt idx="1929">
                  <c:v>-0.19875546638705138</c:v>
                </c:pt>
                <c:pt idx="1930">
                  <c:v>-0.23856313801689127</c:v>
                </c:pt>
                <c:pt idx="1931">
                  <c:v>-0.17999818914689231</c:v>
                </c:pt>
                <c:pt idx="1932">
                  <c:v>-0.19161710027512407</c:v>
                </c:pt>
                <c:pt idx="1933">
                  <c:v>-0.19966181075682179</c:v>
                </c:pt>
                <c:pt idx="1934">
                  <c:v>-0.24107862260887014</c:v>
                </c:pt>
                <c:pt idx="1935">
                  <c:v>-0.19070893329907052</c:v>
                </c:pt>
                <c:pt idx="1936">
                  <c:v>-0.20161506429962445</c:v>
                </c:pt>
                <c:pt idx="1937">
                  <c:v>-0.19670334730829472</c:v>
                </c:pt>
                <c:pt idx="1938">
                  <c:v>-0.17066021902220513</c:v>
                </c:pt>
                <c:pt idx="1939">
                  <c:v>-0.21617558118627295</c:v>
                </c:pt>
                <c:pt idx="1940">
                  <c:v>-0.19767641500655939</c:v>
                </c:pt>
                <c:pt idx="1941">
                  <c:v>-0.19533172531518181</c:v>
                </c:pt>
                <c:pt idx="1942">
                  <c:v>-0.20466640978664485</c:v>
                </c:pt>
                <c:pt idx="1943">
                  <c:v>-0.22897542238405993</c:v>
                </c:pt>
                <c:pt idx="1944">
                  <c:v>-0.19481244674664666</c:v>
                </c:pt>
                <c:pt idx="1945">
                  <c:v>-0.21411043881014791</c:v>
                </c:pt>
                <c:pt idx="1946">
                  <c:v>-0.21492866452897552</c:v>
                </c:pt>
                <c:pt idx="1947">
                  <c:v>-0.26317845645703752</c:v>
                </c:pt>
                <c:pt idx="1948">
                  <c:v>-0.2393591318255972</c:v>
                </c:pt>
                <c:pt idx="1949">
                  <c:v>-0.2143743292151607</c:v>
                </c:pt>
                <c:pt idx="1950">
                  <c:v>-0.25572179622997432</c:v>
                </c:pt>
                <c:pt idx="1951">
                  <c:v>-0.24394685836236502</c:v>
                </c:pt>
                <c:pt idx="1952">
                  <c:v>-0.24723634975297087</c:v>
                </c:pt>
                <c:pt idx="1953">
                  <c:v>-0.26710379675752505</c:v>
                </c:pt>
                <c:pt idx="1954">
                  <c:v>-0.21130109480464954</c:v>
                </c:pt>
                <c:pt idx="1955">
                  <c:v>-0.23117198132240041</c:v>
                </c:pt>
                <c:pt idx="1956">
                  <c:v>-0.21731087285775574</c:v>
                </c:pt>
                <c:pt idx="1957">
                  <c:v>-0.23453820588200702</c:v>
                </c:pt>
                <c:pt idx="1958">
                  <c:v>-0.23363805525024023</c:v>
                </c:pt>
                <c:pt idx="1959">
                  <c:v>-0.27104407601189179</c:v>
                </c:pt>
                <c:pt idx="1960">
                  <c:v>-0.22834252084326079</c:v>
                </c:pt>
                <c:pt idx="1961">
                  <c:v>-0.2158861229680985</c:v>
                </c:pt>
                <c:pt idx="1962">
                  <c:v>-0.26426562653756985</c:v>
                </c:pt>
                <c:pt idx="1963">
                  <c:v>-0.24486438422912182</c:v>
                </c:pt>
                <c:pt idx="1964">
                  <c:v>-0.27984415235124294</c:v>
                </c:pt>
                <c:pt idx="1965">
                  <c:v>-0.25412296572732573</c:v>
                </c:pt>
                <c:pt idx="1966">
                  <c:v>-0.24072370733175311</c:v>
                </c:pt>
                <c:pt idx="1967">
                  <c:v>-0.24232601714020369</c:v>
                </c:pt>
                <c:pt idx="1968">
                  <c:v>-0.21942114354832645</c:v>
                </c:pt>
                <c:pt idx="1969">
                  <c:v>-0.29705532700122306</c:v>
                </c:pt>
                <c:pt idx="1970">
                  <c:v>-0.22193659860876463</c:v>
                </c:pt>
                <c:pt idx="1971">
                  <c:v>-0.24482946719634485</c:v>
                </c:pt>
                <c:pt idx="1972">
                  <c:v>-0.28911276073353492</c:v>
                </c:pt>
                <c:pt idx="1973">
                  <c:v>-0.27539283404067716</c:v>
                </c:pt>
                <c:pt idx="1974">
                  <c:v>-0.27436232400472743</c:v>
                </c:pt>
                <c:pt idx="1975">
                  <c:v>-0.24798636012285136</c:v>
                </c:pt>
                <c:pt idx="1976">
                  <c:v>-0.24902139493871647</c:v>
                </c:pt>
                <c:pt idx="1977">
                  <c:v>-0.28730994720772429</c:v>
                </c:pt>
                <c:pt idx="1978">
                  <c:v>-0.25701862730232583</c:v>
                </c:pt>
                <c:pt idx="1979">
                  <c:v>-0.27916844343621294</c:v>
                </c:pt>
                <c:pt idx="1980">
                  <c:v>-0.26639192520755611</c:v>
                </c:pt>
                <c:pt idx="1981">
                  <c:v>-0.29600791763036577</c:v>
                </c:pt>
                <c:pt idx="1982">
                  <c:v>-0.26311896050740213</c:v>
                </c:pt>
                <c:pt idx="1983">
                  <c:v>-0.25589888459889287</c:v>
                </c:pt>
                <c:pt idx="1984">
                  <c:v>-0.3177362227509406</c:v>
                </c:pt>
                <c:pt idx="1985">
                  <c:v>-0.26892548456538296</c:v>
                </c:pt>
                <c:pt idx="1986">
                  <c:v>-0.30481364719475318</c:v>
                </c:pt>
                <c:pt idx="1987">
                  <c:v>-0.31258544723192766</c:v>
                </c:pt>
                <c:pt idx="1988">
                  <c:v>-0.27862586304160614</c:v>
                </c:pt>
                <c:pt idx="1989">
                  <c:v>-0.31507105567775417</c:v>
                </c:pt>
                <c:pt idx="1990">
                  <c:v>-0.29419767000940045</c:v>
                </c:pt>
                <c:pt idx="1991">
                  <c:v>-0.28235782924152553</c:v>
                </c:pt>
                <c:pt idx="1992">
                  <c:v>-0.32993465175459341</c:v>
                </c:pt>
                <c:pt idx="1993">
                  <c:v>-0.33176898849316105</c:v>
                </c:pt>
                <c:pt idx="1994">
                  <c:v>-0.28179550232423345</c:v>
                </c:pt>
                <c:pt idx="1995">
                  <c:v>-0.2818113109422099</c:v>
                </c:pt>
                <c:pt idx="1996">
                  <c:v>-0.32146669843756681</c:v>
                </c:pt>
                <c:pt idx="1997">
                  <c:v>-0.30433440921219762</c:v>
                </c:pt>
                <c:pt idx="1998">
                  <c:v>-0.32225102845035608</c:v>
                </c:pt>
                <c:pt idx="1999">
                  <c:v>-0.33676856499486174</c:v>
                </c:pt>
                <c:pt idx="2000">
                  <c:v>-0.3346289520381972</c:v>
                </c:pt>
                <c:pt idx="2001">
                  <c:v>-0.30164747979449036</c:v>
                </c:pt>
                <c:pt idx="2002">
                  <c:v>-0.31764863220843587</c:v>
                </c:pt>
                <c:pt idx="2003">
                  <c:v>-0.32971231350920516</c:v>
                </c:pt>
                <c:pt idx="2004">
                  <c:v>-0.3153426272725986</c:v>
                </c:pt>
                <c:pt idx="2005">
                  <c:v>-0.30610760364471179</c:v>
                </c:pt>
                <c:pt idx="2006">
                  <c:v>-0.30072420752346063</c:v>
                </c:pt>
                <c:pt idx="2007">
                  <c:v>-0.31960348230297275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F7-4F31-9BCB-4ECAFF87D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232496"/>
        <c:axId val="30117680"/>
      </c:scatterChart>
      <c:scatterChart>
        <c:scatterStyle val="lineMarker"/>
        <c:varyColors val="0"/>
        <c:ser>
          <c:idx val="0"/>
          <c:order val="1"/>
          <c:tx>
            <c:v>Training data spectrum</c:v>
          </c:tx>
          <c:spPr>
            <a:ln w="19050">
              <a:noFill/>
            </a:ln>
            <a:effectLst/>
          </c:spPr>
          <c:marker>
            <c:symbol val="diamond"/>
            <c:size val="5"/>
            <c:spPr>
              <a:noFill/>
              <a:ln w="19050">
                <a:solidFill>
                  <a:schemeClr val="accent1"/>
                </a:solidFill>
              </a:ln>
              <a:effectLst/>
            </c:spPr>
          </c:marker>
          <c:xVal>
            <c:numRef>
              <c:f>Feuil2!$A$1:$A$25000</c:f>
              <c:numCache>
                <c:formatCode>General</c:formatCode>
                <c:ptCount val="250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xVal>
          <c:yVal>
            <c:numRef>
              <c:f>Feuil2!$B$1:$B$25000</c:f>
              <c:numCache>
                <c:formatCode>General</c:formatCode>
                <c:ptCount val="25000"/>
                <c:pt idx="0">
                  <c:v>2.8E-3</c:v>
                </c:pt>
                <c:pt idx="1">
                  <c:v>3.8400000000000001E-3</c:v>
                </c:pt>
                <c:pt idx="2">
                  <c:v>3.16E-3</c:v>
                </c:pt>
                <c:pt idx="3">
                  <c:v>2.8E-3</c:v>
                </c:pt>
                <c:pt idx="4">
                  <c:v>3.1199999999999999E-3</c:v>
                </c:pt>
                <c:pt idx="5">
                  <c:v>3.1199999999999999E-3</c:v>
                </c:pt>
                <c:pt idx="6">
                  <c:v>3.2799999999999999E-3</c:v>
                </c:pt>
                <c:pt idx="7">
                  <c:v>4.1599999999999996E-3</c:v>
                </c:pt>
                <c:pt idx="8">
                  <c:v>3.5599999999999998E-3</c:v>
                </c:pt>
                <c:pt idx="9">
                  <c:v>3.3600000000000001E-3</c:v>
                </c:pt>
                <c:pt idx="10">
                  <c:v>3.3600000000000001E-3</c:v>
                </c:pt>
                <c:pt idx="11">
                  <c:v>3.6800000000000001E-3</c:v>
                </c:pt>
                <c:pt idx="12">
                  <c:v>4.5999999999999999E-3</c:v>
                </c:pt>
                <c:pt idx="13">
                  <c:v>5.7600000000000004E-3</c:v>
                </c:pt>
                <c:pt idx="14">
                  <c:v>1.0880000000000001E-2</c:v>
                </c:pt>
                <c:pt idx="15">
                  <c:v>2.0320000000000001E-2</c:v>
                </c:pt>
                <c:pt idx="16">
                  <c:v>2.3439999999999999E-2</c:v>
                </c:pt>
                <c:pt idx="17">
                  <c:v>1.66E-2</c:v>
                </c:pt>
                <c:pt idx="18">
                  <c:v>1.1560000000000001E-2</c:v>
                </c:pt>
                <c:pt idx="19">
                  <c:v>1.124E-2</c:v>
                </c:pt>
                <c:pt idx="20">
                  <c:v>1.0279999999999999E-2</c:v>
                </c:pt>
                <c:pt idx="21">
                  <c:v>1.3679999999999999E-2</c:v>
                </c:pt>
                <c:pt idx="22">
                  <c:v>1.6160000000000001E-2</c:v>
                </c:pt>
                <c:pt idx="23">
                  <c:v>2.7279999999999999E-2</c:v>
                </c:pt>
                <c:pt idx="24">
                  <c:v>3.8159999999999999E-2</c:v>
                </c:pt>
                <c:pt idx="25">
                  <c:v>5.3519999999999998E-2</c:v>
                </c:pt>
                <c:pt idx="26">
                  <c:v>6.7199999999999996E-2</c:v>
                </c:pt>
                <c:pt idx="27">
                  <c:v>7.8200000000000006E-2</c:v>
                </c:pt>
                <c:pt idx="28">
                  <c:v>8.2040000000000002E-2</c:v>
                </c:pt>
                <c:pt idx="29">
                  <c:v>7.8320000000000001E-2</c:v>
                </c:pt>
                <c:pt idx="30">
                  <c:v>6.9760000000000003E-2</c:v>
                </c:pt>
                <c:pt idx="31">
                  <c:v>6.1039999999999997E-2</c:v>
                </c:pt>
                <c:pt idx="32">
                  <c:v>4.8280000000000003E-2</c:v>
                </c:pt>
                <c:pt idx="33">
                  <c:v>3.5479999999999998E-2</c:v>
                </c:pt>
                <c:pt idx="34">
                  <c:v>2.5000000000000001E-2</c:v>
                </c:pt>
                <c:pt idx="35">
                  <c:v>1.8679999999999999E-2</c:v>
                </c:pt>
                <c:pt idx="36">
                  <c:v>1.4840000000000001E-2</c:v>
                </c:pt>
                <c:pt idx="37">
                  <c:v>1.06E-2</c:v>
                </c:pt>
                <c:pt idx="38">
                  <c:v>8.7200000000000003E-3</c:v>
                </c:pt>
                <c:pt idx="39">
                  <c:v>7.3200000000000001E-3</c:v>
                </c:pt>
                <c:pt idx="40">
                  <c:v>6.2399999999999999E-3</c:v>
                </c:pt>
                <c:pt idx="41">
                  <c:v>5.64E-3</c:v>
                </c:pt>
                <c:pt idx="42">
                  <c:v>4.2399999999999998E-3</c:v>
                </c:pt>
                <c:pt idx="43">
                  <c:v>2.9199999999999999E-3</c:v>
                </c:pt>
                <c:pt idx="44">
                  <c:v>2.8400000000000001E-3</c:v>
                </c:pt>
                <c:pt idx="45">
                  <c:v>2.64E-3</c:v>
                </c:pt>
                <c:pt idx="46">
                  <c:v>2.6800000000000001E-3</c:v>
                </c:pt>
                <c:pt idx="47">
                  <c:v>3.1199999999999999E-3</c:v>
                </c:pt>
                <c:pt idx="48">
                  <c:v>1.72E-3</c:v>
                </c:pt>
                <c:pt idx="49">
                  <c:v>2.0799999999999998E-3</c:v>
                </c:pt>
                <c:pt idx="50">
                  <c:v>2.3999999999999998E-3</c:v>
                </c:pt>
                <c:pt idx="51">
                  <c:v>2.2799999999999999E-3</c:v>
                </c:pt>
                <c:pt idx="52">
                  <c:v>1.7600000000000001E-3</c:v>
                </c:pt>
                <c:pt idx="53">
                  <c:v>1.9599999999999999E-3</c:v>
                </c:pt>
                <c:pt idx="54">
                  <c:v>1.9599999999999999E-3</c:v>
                </c:pt>
                <c:pt idx="55">
                  <c:v>1.64E-3</c:v>
                </c:pt>
                <c:pt idx="56">
                  <c:v>1.4400000000000001E-3</c:v>
                </c:pt>
                <c:pt idx="57">
                  <c:v>1.1999999999999999E-3</c:v>
                </c:pt>
                <c:pt idx="58">
                  <c:v>9.6000000000000002E-4</c:v>
                </c:pt>
                <c:pt idx="59">
                  <c:v>1.16E-3</c:v>
                </c:pt>
                <c:pt idx="60">
                  <c:v>1.1199999999999999E-3</c:v>
                </c:pt>
                <c:pt idx="61">
                  <c:v>9.2000000000000003E-4</c:v>
                </c:pt>
                <c:pt idx="62">
                  <c:v>1.08E-3</c:v>
                </c:pt>
                <c:pt idx="63">
                  <c:v>1.5200000000000001E-3</c:v>
                </c:pt>
                <c:pt idx="64">
                  <c:v>1.32E-3</c:v>
                </c:pt>
                <c:pt idx="65">
                  <c:v>1.4400000000000001E-3</c:v>
                </c:pt>
                <c:pt idx="66">
                  <c:v>1.08E-3</c:v>
                </c:pt>
                <c:pt idx="67">
                  <c:v>1.1199999999999999E-3</c:v>
                </c:pt>
                <c:pt idx="68">
                  <c:v>7.6000000000000004E-4</c:v>
                </c:pt>
                <c:pt idx="69">
                  <c:v>6.8000000000000005E-4</c:v>
                </c:pt>
                <c:pt idx="70">
                  <c:v>1.16E-3</c:v>
                </c:pt>
                <c:pt idx="71">
                  <c:v>1.24E-3</c:v>
                </c:pt>
                <c:pt idx="72">
                  <c:v>8.8000000000000003E-4</c:v>
                </c:pt>
                <c:pt idx="73">
                  <c:v>1.0399999999999999E-3</c:v>
                </c:pt>
                <c:pt idx="74">
                  <c:v>1.16E-3</c:v>
                </c:pt>
                <c:pt idx="75">
                  <c:v>7.2000000000000005E-4</c:v>
                </c:pt>
                <c:pt idx="76">
                  <c:v>1.1199999999999999E-3</c:v>
                </c:pt>
                <c:pt idx="77">
                  <c:v>9.2000000000000003E-4</c:v>
                </c:pt>
                <c:pt idx="78">
                  <c:v>9.6000000000000002E-4</c:v>
                </c:pt>
                <c:pt idx="79">
                  <c:v>7.6000000000000004E-4</c:v>
                </c:pt>
                <c:pt idx="80">
                  <c:v>5.1999999999999995E-4</c:v>
                </c:pt>
                <c:pt idx="81">
                  <c:v>7.6000000000000004E-4</c:v>
                </c:pt>
                <c:pt idx="82">
                  <c:v>6.4000000000000005E-4</c:v>
                </c:pt>
                <c:pt idx="83">
                  <c:v>1.08E-3</c:v>
                </c:pt>
                <c:pt idx="84">
                  <c:v>8.0000000000000004E-4</c:v>
                </c:pt>
                <c:pt idx="85">
                  <c:v>8.0000000000000004E-4</c:v>
                </c:pt>
                <c:pt idx="86">
                  <c:v>5.1999999999999995E-4</c:v>
                </c:pt>
                <c:pt idx="87">
                  <c:v>6.8000000000000005E-4</c:v>
                </c:pt>
                <c:pt idx="88">
                  <c:v>8.0000000000000004E-4</c:v>
                </c:pt>
                <c:pt idx="89">
                  <c:v>5.5999999999999995E-4</c:v>
                </c:pt>
                <c:pt idx="90">
                  <c:v>7.2000000000000005E-4</c:v>
                </c:pt>
                <c:pt idx="91">
                  <c:v>7.6000000000000004E-4</c:v>
                </c:pt>
                <c:pt idx="92">
                  <c:v>6.8000000000000005E-4</c:v>
                </c:pt>
                <c:pt idx="93">
                  <c:v>8.0000000000000004E-4</c:v>
                </c:pt>
                <c:pt idx="94">
                  <c:v>9.2000000000000003E-4</c:v>
                </c:pt>
                <c:pt idx="95">
                  <c:v>1.0399999999999999E-3</c:v>
                </c:pt>
                <c:pt idx="96">
                  <c:v>1.3600000000000001E-3</c:v>
                </c:pt>
                <c:pt idx="97">
                  <c:v>1.8E-3</c:v>
                </c:pt>
                <c:pt idx="98">
                  <c:v>1.8799999999999999E-3</c:v>
                </c:pt>
                <c:pt idx="99">
                  <c:v>1.8E-3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F7-4F31-9BCB-4ECAFF87D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3730848"/>
        <c:axId val="333727104"/>
      </c:scatterChart>
      <c:valAx>
        <c:axId val="301176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chemeClr val="accent2"/>
                    </a:solidFill>
                  </a:defRPr>
                </a:pPr>
                <a:r>
                  <a:rPr lang="en-US" sz="1400">
                    <a:solidFill>
                      <a:schemeClr val="accent2"/>
                    </a:solidFill>
                  </a:rPr>
                  <a:t>Absolute</a:t>
                </a:r>
                <a:r>
                  <a:rPr lang="en-US" sz="1400" baseline="0">
                    <a:solidFill>
                      <a:schemeClr val="accent2"/>
                    </a:solidFill>
                  </a:rPr>
                  <a:t> error </a:t>
                </a:r>
                <a:r>
                  <a:rPr lang="en-US" sz="1400">
                    <a:solidFill>
                      <a:schemeClr val="accent2"/>
                    </a:solidFill>
                  </a:rPr>
                  <a:t>[/]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spPr>
          <a:solidFill>
            <a:sysClr val="window" lastClr="FFFFFF"/>
          </a:solidFill>
        </c:spPr>
        <c:txPr>
          <a:bodyPr/>
          <a:lstStyle/>
          <a:p>
            <a:pPr>
              <a:defRPr sz="1200" b="1">
                <a:solidFill>
                  <a:schemeClr val="accent2"/>
                </a:solidFill>
              </a:defRPr>
            </a:pPr>
            <a:endParaRPr lang="en-US"/>
          </a:p>
        </c:txPr>
        <c:crossAx val="2095232496"/>
        <c:crossesAt val="-10"/>
        <c:crossBetween val="midCat"/>
      </c:valAx>
      <c:valAx>
        <c:axId val="2095232496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RFQ transmission [/]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0117680"/>
        <c:crossesAt val="-0.4"/>
        <c:crossBetween val="midCat"/>
      </c:valAx>
      <c:valAx>
        <c:axId val="33372710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>
                    <a:solidFill>
                      <a:srgbClr val="0070C0"/>
                    </a:solidFill>
                  </a:defRPr>
                </a:pPr>
                <a:r>
                  <a:rPr lang="en-US" sz="1400">
                    <a:solidFill>
                      <a:srgbClr val="0070C0"/>
                    </a:solidFill>
                  </a:rPr>
                  <a:t>RFQ transmission spectrum</a:t>
                </a:r>
                <a:r>
                  <a:rPr lang="en-US" sz="1400" baseline="0">
                    <a:solidFill>
                      <a:srgbClr val="0070C0"/>
                    </a:solidFill>
                  </a:rPr>
                  <a:t> </a:t>
                </a:r>
                <a:r>
                  <a:rPr lang="en-US" sz="1400">
                    <a:solidFill>
                      <a:srgbClr val="0070C0"/>
                    </a:solidFill>
                  </a:rPr>
                  <a:t>[/]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200" b="1">
                <a:solidFill>
                  <a:srgbClr val="0070C0"/>
                </a:solidFill>
              </a:defRPr>
            </a:pPr>
            <a:endParaRPr lang="en-US"/>
          </a:p>
        </c:txPr>
        <c:crossAx val="333730848"/>
        <c:crosses val="max"/>
        <c:crossBetween val="midCat"/>
      </c:valAx>
      <c:valAx>
        <c:axId val="333730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3727104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58172390932669593"/>
          <c:y val="0.30561580823086171"/>
          <c:w val="0.2193593009145644"/>
          <c:h val="0.2311081898422568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ysClr val="windowText" lastClr="000000"/>
                </a:solidFill>
              </a:rPr>
              <a:t>RMS error on the validation dataset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xVal>
            <c:numRef>
              <c:f>Feuil1!$A$1:$A$5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xVal>
          <c:yVal>
            <c:numRef>
              <c:f>Feuil1!$C$1:$C$5</c:f>
              <c:numCache>
                <c:formatCode>General</c:formatCode>
                <c:ptCount val="5"/>
                <c:pt idx="0">
                  <c:v>4.8944000000000001</c:v>
                </c:pt>
                <c:pt idx="1">
                  <c:v>4.8856000000000002</c:v>
                </c:pt>
                <c:pt idx="2">
                  <c:v>4.8815999999999997</c:v>
                </c:pt>
                <c:pt idx="3">
                  <c:v>4.8840000000000003</c:v>
                </c:pt>
                <c:pt idx="4">
                  <c:v>4.8807999999999998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F4-40CB-8B74-FDE278050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5045551"/>
        <c:axId val="1195041391"/>
      </c:scatterChart>
      <c:valAx>
        <c:axId val="1195045551"/>
        <c:scaling>
          <c:orientation val="minMax"/>
          <c:max val="25"/>
          <c:min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>
                    <a:solidFill>
                      <a:sysClr val="windowText" lastClr="000000"/>
                    </a:solidFill>
                  </a:rPr>
                  <a:t>Number of simulation in the training dataset per thousands</a:t>
                </a:r>
                <a:endParaRPr lang="en-US" sz="18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041391"/>
        <c:crosses val="autoZero"/>
        <c:crossBetween val="midCat"/>
        <c:majorUnit val="5"/>
      </c:valAx>
      <c:valAx>
        <c:axId val="119504139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RMS</a:t>
                </a:r>
                <a:r>
                  <a:rPr lang="en-US" sz="1800" baseline="0">
                    <a:solidFill>
                      <a:sysClr val="windowText" lastClr="000000"/>
                    </a:solidFill>
                  </a:rPr>
                  <a:t> error on the RFQ transmission [mA]</a:t>
                </a:r>
                <a:endParaRPr lang="en-US" sz="18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04555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Erreur absolue sur la transmission du RFQ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predictions1500000!$B$1:$B$2008</c:f>
              <c:numCache>
                <c:formatCode>General</c:formatCode>
                <c:ptCount val="2008"/>
                <c:pt idx="0">
                  <c:v>1</c:v>
                </c:pt>
                <c:pt idx="1">
                  <c:v>0.99865771812080539</c:v>
                </c:pt>
                <c:pt idx="2">
                  <c:v>0.99597855227882037</c:v>
                </c:pt>
                <c:pt idx="3">
                  <c:v>0.99541284403669728</c:v>
                </c:pt>
                <c:pt idx="4">
                  <c:v>0.99346405228758172</c:v>
                </c:pt>
                <c:pt idx="5">
                  <c:v>0.99038461538461542</c:v>
                </c:pt>
                <c:pt idx="6">
                  <c:v>0.98672566371681414</c:v>
                </c:pt>
                <c:pt idx="7">
                  <c:v>0.98571428571428565</c:v>
                </c:pt>
                <c:pt idx="8">
                  <c:v>0.98497854077253222</c:v>
                </c:pt>
                <c:pt idx="9">
                  <c:v>0.98198198198198194</c:v>
                </c:pt>
                <c:pt idx="10">
                  <c:v>0.98056904927133937</c:v>
                </c:pt>
                <c:pt idx="11">
                  <c:v>0.97959183673469385</c:v>
                </c:pt>
                <c:pt idx="12">
                  <c:v>0.97777777777777775</c:v>
                </c:pt>
                <c:pt idx="13">
                  <c:v>0.9770114942528737</c:v>
                </c:pt>
                <c:pt idx="14">
                  <c:v>0.97374429223744285</c:v>
                </c:pt>
                <c:pt idx="15">
                  <c:v>0.93709327548806931</c:v>
                </c:pt>
                <c:pt idx="16">
                  <c:v>0.92700729927007297</c:v>
                </c:pt>
                <c:pt idx="17">
                  <c:v>0.92523364485981308</c:v>
                </c:pt>
                <c:pt idx="18">
                  <c:v>0.92307692307692313</c:v>
                </c:pt>
                <c:pt idx="19">
                  <c:v>0.91304347826086962</c:v>
                </c:pt>
                <c:pt idx="20">
                  <c:v>0.91071428571428559</c:v>
                </c:pt>
                <c:pt idx="21">
                  <c:v>0.90243902439024382</c:v>
                </c:pt>
                <c:pt idx="22">
                  <c:v>0.90151515151515138</c:v>
                </c:pt>
                <c:pt idx="23">
                  <c:v>0.89473684210526305</c:v>
                </c:pt>
                <c:pt idx="24">
                  <c:v>0.88888888888888895</c:v>
                </c:pt>
                <c:pt idx="25">
                  <c:v>0.88538681948424069</c:v>
                </c:pt>
                <c:pt idx="26">
                  <c:v>0.87865748709122204</c:v>
                </c:pt>
                <c:pt idx="27">
                  <c:v>0.87399463806970512</c:v>
                </c:pt>
                <c:pt idx="28">
                  <c:v>0.86984352773826468</c:v>
                </c:pt>
                <c:pt idx="29">
                  <c:v>0.85590062111801235</c:v>
                </c:pt>
                <c:pt idx="30">
                  <c:v>0.85302491103202838</c:v>
                </c:pt>
                <c:pt idx="31">
                  <c:v>0.84750733137829903</c:v>
                </c:pt>
                <c:pt idx="32">
                  <c:v>0.84536082474226804</c:v>
                </c:pt>
                <c:pt idx="33">
                  <c:v>0.84185303514376997</c:v>
                </c:pt>
                <c:pt idx="34">
                  <c:v>0.84114285714285708</c:v>
                </c:pt>
                <c:pt idx="35">
                  <c:v>0.83428653131255359</c:v>
                </c:pt>
                <c:pt idx="36">
                  <c:v>0.81875658587987366</c:v>
                </c:pt>
                <c:pt idx="37">
                  <c:v>0.81771369721936149</c:v>
                </c:pt>
                <c:pt idx="38">
                  <c:v>0.8125</c:v>
                </c:pt>
                <c:pt idx="39">
                  <c:v>0.80596107055961075</c:v>
                </c:pt>
                <c:pt idx="40">
                  <c:v>0.79531010300241078</c:v>
                </c:pt>
                <c:pt idx="41">
                  <c:v>0.78771871904919122</c:v>
                </c:pt>
                <c:pt idx="42">
                  <c:v>0.78429003021148036</c:v>
                </c:pt>
                <c:pt idx="43">
                  <c:v>0.78425655976676378</c:v>
                </c:pt>
                <c:pt idx="44">
                  <c:v>0.78133478024959302</c:v>
                </c:pt>
                <c:pt idx="45">
                  <c:v>0.77710629221471728</c:v>
                </c:pt>
                <c:pt idx="46">
                  <c:v>0.77142857142857146</c:v>
                </c:pt>
                <c:pt idx="47">
                  <c:v>0.76849816849816843</c:v>
                </c:pt>
                <c:pt idx="48">
                  <c:v>0.75920311823300124</c:v>
                </c:pt>
                <c:pt idx="49">
                  <c:v>0.75877192982456154</c:v>
                </c:pt>
                <c:pt idx="50">
                  <c:v>0.75862068965517238</c:v>
                </c:pt>
                <c:pt idx="51">
                  <c:v>0.75784915193071101</c:v>
                </c:pt>
                <c:pt idx="52">
                  <c:v>0.75130208333333326</c:v>
                </c:pt>
                <c:pt idx="53">
                  <c:v>0.75032467532467528</c:v>
                </c:pt>
                <c:pt idx="54">
                  <c:v>0.75029868578255676</c:v>
                </c:pt>
                <c:pt idx="55">
                  <c:v>0.7454308093994777</c:v>
                </c:pt>
                <c:pt idx="56">
                  <c:v>0.74110395068646684</c:v>
                </c:pt>
                <c:pt idx="57">
                  <c:v>0.73711676451402475</c:v>
                </c:pt>
                <c:pt idx="58">
                  <c:v>0.72250989948218092</c:v>
                </c:pt>
                <c:pt idx="59">
                  <c:v>0.71893491124260345</c:v>
                </c:pt>
                <c:pt idx="60">
                  <c:v>0.71591908531222515</c:v>
                </c:pt>
                <c:pt idx="61">
                  <c:v>0.70762711864406791</c:v>
                </c:pt>
                <c:pt idx="62">
                  <c:v>0.70422535211267601</c:v>
                </c:pt>
                <c:pt idx="63">
                  <c:v>0.7001713306681896</c:v>
                </c:pt>
                <c:pt idx="64">
                  <c:v>0.68834688346883466</c:v>
                </c:pt>
                <c:pt idx="65">
                  <c:v>0.68098159509202449</c:v>
                </c:pt>
                <c:pt idx="66">
                  <c:v>0.67850467289719629</c:v>
                </c:pt>
                <c:pt idx="67">
                  <c:v>0.67811934900542492</c:v>
                </c:pt>
                <c:pt idx="68">
                  <c:v>0.67586206896551726</c:v>
                </c:pt>
                <c:pt idx="69">
                  <c:v>0.66830000000000001</c:v>
                </c:pt>
                <c:pt idx="70">
                  <c:v>0.664167916041979</c:v>
                </c:pt>
                <c:pt idx="71">
                  <c:v>0.6619718309859155</c:v>
                </c:pt>
                <c:pt idx="72">
                  <c:v>0.65957446808510634</c:v>
                </c:pt>
                <c:pt idx="73">
                  <c:v>0.65625</c:v>
                </c:pt>
                <c:pt idx="74">
                  <c:v>0.6555090655509066</c:v>
                </c:pt>
                <c:pt idx="75">
                  <c:v>0.65346975088967973</c:v>
                </c:pt>
                <c:pt idx="76">
                  <c:v>0.64627994955863799</c:v>
                </c:pt>
                <c:pt idx="77">
                  <c:v>0.62538183837822825</c:v>
                </c:pt>
                <c:pt idx="78">
                  <c:v>0.61344537815126055</c:v>
                </c:pt>
                <c:pt idx="79">
                  <c:v>0.61120051496620531</c:v>
                </c:pt>
                <c:pt idx="80">
                  <c:v>0.6077913502806207</c:v>
                </c:pt>
                <c:pt idx="81">
                  <c:v>0.6070777088653776</c:v>
                </c:pt>
                <c:pt idx="82">
                  <c:v>0.60452961672473871</c:v>
                </c:pt>
                <c:pt idx="83">
                  <c:v>0.60301768990634763</c:v>
                </c:pt>
                <c:pt idx="84">
                  <c:v>0.60278207109737247</c:v>
                </c:pt>
                <c:pt idx="85">
                  <c:v>0.59889999999999999</c:v>
                </c:pt>
                <c:pt idx="86">
                  <c:v>0.59888698630136994</c:v>
                </c:pt>
                <c:pt idx="87">
                  <c:v>0.59864829737457759</c:v>
                </c:pt>
                <c:pt idx="88">
                  <c:v>0.59682193488082258</c:v>
                </c:pt>
                <c:pt idx="89">
                  <c:v>0.59571428571428575</c:v>
                </c:pt>
                <c:pt idx="90">
                  <c:v>0.5944881889763779</c:v>
                </c:pt>
                <c:pt idx="91">
                  <c:v>0.59429938624778944</c:v>
                </c:pt>
                <c:pt idx="92">
                  <c:v>0.59266907589055229</c:v>
                </c:pt>
                <c:pt idx="93">
                  <c:v>0.58947368421052637</c:v>
                </c:pt>
                <c:pt idx="94">
                  <c:v>0.58325067309054834</c:v>
                </c:pt>
                <c:pt idx="95">
                  <c:v>0.58016877637130804</c:v>
                </c:pt>
                <c:pt idx="96">
                  <c:v>0.57716701902748424</c:v>
                </c:pt>
                <c:pt idx="97">
                  <c:v>0.57468354430379742</c:v>
                </c:pt>
                <c:pt idx="98">
                  <c:v>0.55934230194319878</c:v>
                </c:pt>
                <c:pt idx="99">
                  <c:v>0.55633802816901412</c:v>
                </c:pt>
                <c:pt idx="100">
                  <c:v>0.55555555555555558</c:v>
                </c:pt>
                <c:pt idx="101">
                  <c:v>0.55545495699411496</c:v>
                </c:pt>
                <c:pt idx="102">
                  <c:v>0.55507706255666367</c:v>
                </c:pt>
                <c:pt idx="103">
                  <c:v>0.55410691003911339</c:v>
                </c:pt>
                <c:pt idx="104">
                  <c:v>0.54870715574263373</c:v>
                </c:pt>
                <c:pt idx="105">
                  <c:v>0.54073880010479436</c:v>
                </c:pt>
                <c:pt idx="106">
                  <c:v>0.54073540014419608</c:v>
                </c:pt>
                <c:pt idx="107">
                  <c:v>0.53614358636588166</c:v>
                </c:pt>
                <c:pt idx="108">
                  <c:v>0.530949105914718</c:v>
                </c:pt>
                <c:pt idx="109">
                  <c:v>0.53042004143906574</c:v>
                </c:pt>
                <c:pt idx="110">
                  <c:v>0.53000779423226818</c:v>
                </c:pt>
                <c:pt idx="111">
                  <c:v>0.529742186374766</c:v>
                </c:pt>
                <c:pt idx="112">
                  <c:v>0.52911242603550301</c:v>
                </c:pt>
                <c:pt idx="113">
                  <c:v>0.5289029246189757</c:v>
                </c:pt>
                <c:pt idx="114">
                  <c:v>0.52173913043478259</c:v>
                </c:pt>
                <c:pt idx="115">
                  <c:v>0.52173913043478248</c:v>
                </c:pt>
                <c:pt idx="116">
                  <c:v>0.52036425497848493</c:v>
                </c:pt>
                <c:pt idx="117">
                  <c:v>0.51988636363636365</c:v>
                </c:pt>
                <c:pt idx="118">
                  <c:v>0.51877851877851877</c:v>
                </c:pt>
                <c:pt idx="119">
                  <c:v>0.51648127359934692</c:v>
                </c:pt>
                <c:pt idx="120">
                  <c:v>0.5162491196297414</c:v>
                </c:pt>
                <c:pt idx="121">
                  <c:v>0.51282051282051289</c:v>
                </c:pt>
                <c:pt idx="122">
                  <c:v>0.505874880914576</c:v>
                </c:pt>
                <c:pt idx="123">
                  <c:v>0.50217580504786763</c:v>
                </c:pt>
                <c:pt idx="124">
                  <c:v>0.5</c:v>
                </c:pt>
                <c:pt idx="125">
                  <c:v>0.49784296807592748</c:v>
                </c:pt>
                <c:pt idx="126">
                  <c:v>0.49760765550239233</c:v>
                </c:pt>
                <c:pt idx="127">
                  <c:v>0.49635332252836301</c:v>
                </c:pt>
                <c:pt idx="128">
                  <c:v>0.49218313791178114</c:v>
                </c:pt>
                <c:pt idx="129">
                  <c:v>0.48306332842415317</c:v>
                </c:pt>
                <c:pt idx="130">
                  <c:v>0.4822774211554563</c:v>
                </c:pt>
                <c:pt idx="131">
                  <c:v>0.47583457897359238</c:v>
                </c:pt>
                <c:pt idx="132">
                  <c:v>0.47512537612838512</c:v>
                </c:pt>
                <c:pt idx="133">
                  <c:v>0.47307553306830502</c:v>
                </c:pt>
                <c:pt idx="134">
                  <c:v>0.47096774193548385</c:v>
                </c:pt>
                <c:pt idx="135">
                  <c:v>0.47006869479882241</c:v>
                </c:pt>
                <c:pt idx="136">
                  <c:v>0.46910511363636365</c:v>
                </c:pt>
                <c:pt idx="137">
                  <c:v>0.46592304543593938</c:v>
                </c:pt>
                <c:pt idx="138">
                  <c:v>0.45657568238213397</c:v>
                </c:pt>
                <c:pt idx="139">
                  <c:v>0.45238863783085864</c:v>
                </c:pt>
                <c:pt idx="140">
                  <c:v>0.45090750054668699</c:v>
                </c:pt>
                <c:pt idx="141">
                  <c:v>0.45058139534883718</c:v>
                </c:pt>
                <c:pt idx="142">
                  <c:v>0.45</c:v>
                </c:pt>
                <c:pt idx="143">
                  <c:v>0.44748858447488588</c:v>
                </c:pt>
                <c:pt idx="144">
                  <c:v>0.44563279857397498</c:v>
                </c:pt>
                <c:pt idx="145">
                  <c:v>0.44482508045261088</c:v>
                </c:pt>
                <c:pt idx="146">
                  <c:v>0.43898156277436345</c:v>
                </c:pt>
                <c:pt idx="147">
                  <c:v>0.43762376237623762</c:v>
                </c:pt>
                <c:pt idx="148">
                  <c:v>0.43743482794577687</c:v>
                </c:pt>
                <c:pt idx="149">
                  <c:v>0.43705220061412486</c:v>
                </c:pt>
                <c:pt idx="150">
                  <c:v>0.4352194606028556</c:v>
                </c:pt>
                <c:pt idx="151">
                  <c:v>0.43414634146341463</c:v>
                </c:pt>
                <c:pt idx="152">
                  <c:v>0.43210262828535667</c:v>
                </c:pt>
                <c:pt idx="153">
                  <c:v>0.43204463929852538</c:v>
                </c:pt>
                <c:pt idx="154">
                  <c:v>0.42949756888168561</c:v>
                </c:pt>
                <c:pt idx="155">
                  <c:v>0.4287184765826042</c:v>
                </c:pt>
                <c:pt idx="156">
                  <c:v>0.42843326885880079</c:v>
                </c:pt>
                <c:pt idx="157">
                  <c:v>0.42824601366742598</c:v>
                </c:pt>
                <c:pt idx="158">
                  <c:v>0.42753623188405793</c:v>
                </c:pt>
                <c:pt idx="159">
                  <c:v>0.42731277533039647</c:v>
                </c:pt>
                <c:pt idx="160">
                  <c:v>0.42682926829268292</c:v>
                </c:pt>
                <c:pt idx="161">
                  <c:v>0.42676311030741404</c:v>
                </c:pt>
                <c:pt idx="162">
                  <c:v>0.42587859424920127</c:v>
                </c:pt>
                <c:pt idx="163">
                  <c:v>0.42389758179231868</c:v>
                </c:pt>
                <c:pt idx="164">
                  <c:v>0.4237967914438503</c:v>
                </c:pt>
                <c:pt idx="165">
                  <c:v>0.4236775818639798</c:v>
                </c:pt>
                <c:pt idx="166">
                  <c:v>0.42331993107409532</c:v>
                </c:pt>
                <c:pt idx="167">
                  <c:v>0.42256368782854831</c:v>
                </c:pt>
                <c:pt idx="168">
                  <c:v>0.4213122841637888</c:v>
                </c:pt>
                <c:pt idx="169">
                  <c:v>0.42089699359290289</c:v>
                </c:pt>
                <c:pt idx="170">
                  <c:v>0.42001235330450898</c:v>
                </c:pt>
                <c:pt idx="171">
                  <c:v>0.42</c:v>
                </c:pt>
                <c:pt idx="172">
                  <c:v>0.41993185689948898</c:v>
                </c:pt>
                <c:pt idx="173">
                  <c:v>0.41960237181723059</c:v>
                </c:pt>
                <c:pt idx="174">
                  <c:v>0.4195767195767196</c:v>
                </c:pt>
                <c:pt idx="175">
                  <c:v>0.419015522875817</c:v>
                </c:pt>
                <c:pt idx="176">
                  <c:v>0.41849662162162166</c:v>
                </c:pt>
                <c:pt idx="177">
                  <c:v>0.41764705882352937</c:v>
                </c:pt>
                <c:pt idx="178">
                  <c:v>0.41719745222929938</c:v>
                </c:pt>
                <c:pt idx="179">
                  <c:v>0.41716205737916773</c:v>
                </c:pt>
                <c:pt idx="180">
                  <c:v>0.41666666666666669</c:v>
                </c:pt>
                <c:pt idx="181">
                  <c:v>0.41398963730569954</c:v>
                </c:pt>
                <c:pt idx="182">
                  <c:v>0.41379310344827586</c:v>
                </c:pt>
                <c:pt idx="183">
                  <c:v>0.41311216429699843</c:v>
                </c:pt>
                <c:pt idx="184">
                  <c:v>0.41246290801186947</c:v>
                </c:pt>
                <c:pt idx="185">
                  <c:v>0.41134751773049649</c:v>
                </c:pt>
                <c:pt idx="186">
                  <c:v>0.41007194244604317</c:v>
                </c:pt>
                <c:pt idx="187">
                  <c:v>0.40903387703889588</c:v>
                </c:pt>
                <c:pt idx="188">
                  <c:v>0.40894901144640999</c:v>
                </c:pt>
                <c:pt idx="189">
                  <c:v>0.40796019900497515</c:v>
                </c:pt>
                <c:pt idx="190">
                  <c:v>0.40746957616449853</c:v>
                </c:pt>
                <c:pt idx="191">
                  <c:v>0.40699815837937381</c:v>
                </c:pt>
                <c:pt idx="192">
                  <c:v>0.40513670256835127</c:v>
                </c:pt>
                <c:pt idx="193">
                  <c:v>0.40479360852197072</c:v>
                </c:pt>
                <c:pt idx="194">
                  <c:v>0.40465918895599651</c:v>
                </c:pt>
                <c:pt idx="195">
                  <c:v>0.40350877192982459</c:v>
                </c:pt>
                <c:pt idx="196">
                  <c:v>0.4021592442645075</c:v>
                </c:pt>
                <c:pt idx="197">
                  <c:v>0.40210069642653268</c:v>
                </c:pt>
                <c:pt idx="198">
                  <c:v>0.40196078431372551</c:v>
                </c:pt>
                <c:pt idx="199">
                  <c:v>0.40050062578222778</c:v>
                </c:pt>
                <c:pt idx="200">
                  <c:v>0.40008378718056137</c:v>
                </c:pt>
                <c:pt idx="201">
                  <c:v>0.39993616342164057</c:v>
                </c:pt>
                <c:pt idx="202">
                  <c:v>0.39991969484039352</c:v>
                </c:pt>
                <c:pt idx="203">
                  <c:v>0.39939024390243905</c:v>
                </c:pt>
                <c:pt idx="204">
                  <c:v>0.39898132427843802</c:v>
                </c:pt>
                <c:pt idx="205">
                  <c:v>0.39824304538799415</c:v>
                </c:pt>
                <c:pt idx="206">
                  <c:v>0.39723183391003453</c:v>
                </c:pt>
                <c:pt idx="207">
                  <c:v>0.3944302358624609</c:v>
                </c:pt>
                <c:pt idx="208">
                  <c:v>0.39401056958308867</c:v>
                </c:pt>
                <c:pt idx="209">
                  <c:v>0.39231056364315042</c:v>
                </c:pt>
                <c:pt idx="210">
                  <c:v>0.39170225747406956</c:v>
                </c:pt>
                <c:pt idx="211">
                  <c:v>0.39158316633266532</c:v>
                </c:pt>
                <c:pt idx="212">
                  <c:v>0.39024390243902435</c:v>
                </c:pt>
                <c:pt idx="213">
                  <c:v>0.38987341772151896</c:v>
                </c:pt>
                <c:pt idx="214">
                  <c:v>0.38826554464703139</c:v>
                </c:pt>
                <c:pt idx="215">
                  <c:v>0.38814016172506738</c:v>
                </c:pt>
                <c:pt idx="216">
                  <c:v>0.38809475188891157</c:v>
                </c:pt>
                <c:pt idx="217">
                  <c:v>0.38805970149253732</c:v>
                </c:pt>
                <c:pt idx="218">
                  <c:v>0.38756947953511878</c:v>
                </c:pt>
                <c:pt idx="219">
                  <c:v>0.38712686567164173</c:v>
                </c:pt>
                <c:pt idx="220">
                  <c:v>0.38709677419354838</c:v>
                </c:pt>
                <c:pt idx="221">
                  <c:v>0.38697318007662834</c:v>
                </c:pt>
                <c:pt idx="222">
                  <c:v>0.38691931540342295</c:v>
                </c:pt>
                <c:pt idx="223">
                  <c:v>0.38476663562040775</c:v>
                </c:pt>
                <c:pt idx="224">
                  <c:v>0.38403614457831325</c:v>
                </c:pt>
                <c:pt idx="225">
                  <c:v>0.38374291115311909</c:v>
                </c:pt>
                <c:pt idx="226">
                  <c:v>0.38347884486232364</c:v>
                </c:pt>
                <c:pt idx="227">
                  <c:v>0.38294573643410851</c:v>
                </c:pt>
                <c:pt idx="228">
                  <c:v>0.38248847926267282</c:v>
                </c:pt>
                <c:pt idx="229">
                  <c:v>0.38219769673704412</c:v>
                </c:pt>
                <c:pt idx="230">
                  <c:v>0.38115734098517456</c:v>
                </c:pt>
                <c:pt idx="231">
                  <c:v>0.38028169014084512</c:v>
                </c:pt>
                <c:pt idx="232">
                  <c:v>0.37999999999999995</c:v>
                </c:pt>
                <c:pt idx="233">
                  <c:v>0.3797559224694903</c:v>
                </c:pt>
                <c:pt idx="234">
                  <c:v>0.37777777777777782</c:v>
                </c:pt>
                <c:pt idx="235">
                  <c:v>0.37704918032786888</c:v>
                </c:pt>
                <c:pt idx="236">
                  <c:v>0.37664346481051819</c:v>
                </c:pt>
                <c:pt idx="237">
                  <c:v>0.37662086317011806</c:v>
                </c:pt>
                <c:pt idx="238">
                  <c:v>0.37648886587260483</c:v>
                </c:pt>
                <c:pt idx="239">
                  <c:v>0.37636363636363629</c:v>
                </c:pt>
                <c:pt idx="240">
                  <c:v>0.37633802816901413</c:v>
                </c:pt>
                <c:pt idx="241">
                  <c:v>0.37628865979381437</c:v>
                </c:pt>
                <c:pt idx="242">
                  <c:v>0.375</c:v>
                </c:pt>
                <c:pt idx="243">
                  <c:v>0.37404580152671757</c:v>
                </c:pt>
                <c:pt idx="244">
                  <c:v>0.37354085603112841</c:v>
                </c:pt>
                <c:pt idx="245">
                  <c:v>0.37319741422178015</c:v>
                </c:pt>
                <c:pt idx="246">
                  <c:v>0.37210839391936551</c:v>
                </c:pt>
                <c:pt idx="247">
                  <c:v>0.37174311926605502</c:v>
                </c:pt>
                <c:pt idx="248">
                  <c:v>0.37159533073929957</c:v>
                </c:pt>
                <c:pt idx="249">
                  <c:v>0.37016574585635365</c:v>
                </c:pt>
                <c:pt idx="250">
                  <c:v>0.37007874015748032</c:v>
                </c:pt>
                <c:pt idx="251">
                  <c:v>0.37006946897444953</c:v>
                </c:pt>
                <c:pt idx="252">
                  <c:v>0.36915887850467288</c:v>
                </c:pt>
                <c:pt idx="253">
                  <c:v>0.36868686868686873</c:v>
                </c:pt>
                <c:pt idx="254">
                  <c:v>0.36842105263157893</c:v>
                </c:pt>
                <c:pt idx="255">
                  <c:v>0.36789689513766843</c:v>
                </c:pt>
                <c:pt idx="256">
                  <c:v>0.36770150954144115</c:v>
                </c:pt>
                <c:pt idx="257">
                  <c:v>0.36751592356687895</c:v>
                </c:pt>
                <c:pt idx="258">
                  <c:v>0.3671497584541063</c:v>
                </c:pt>
                <c:pt idx="259">
                  <c:v>0.36671014347346237</c:v>
                </c:pt>
                <c:pt idx="260">
                  <c:v>0.36601307189542487</c:v>
                </c:pt>
                <c:pt idx="261">
                  <c:v>0.3657534246575343</c:v>
                </c:pt>
                <c:pt idx="262">
                  <c:v>0.36568047337278109</c:v>
                </c:pt>
                <c:pt idx="263">
                  <c:v>0.36464857341684065</c:v>
                </c:pt>
                <c:pt idx="264">
                  <c:v>0.36464088397790057</c:v>
                </c:pt>
                <c:pt idx="265">
                  <c:v>0.36426116838487976</c:v>
                </c:pt>
                <c:pt idx="266">
                  <c:v>0.36314067611777534</c:v>
                </c:pt>
                <c:pt idx="267">
                  <c:v>0.36307311028500616</c:v>
                </c:pt>
                <c:pt idx="268">
                  <c:v>0.36286019210245463</c:v>
                </c:pt>
                <c:pt idx="269">
                  <c:v>0.36283575517393218</c:v>
                </c:pt>
                <c:pt idx="270">
                  <c:v>0.36283185840707965</c:v>
                </c:pt>
                <c:pt idx="271">
                  <c:v>0.36279069767441857</c:v>
                </c:pt>
                <c:pt idx="272">
                  <c:v>0.36274089935760173</c:v>
                </c:pt>
                <c:pt idx="273">
                  <c:v>0.36263736263736263</c:v>
                </c:pt>
                <c:pt idx="274">
                  <c:v>0.36246418338108888</c:v>
                </c:pt>
                <c:pt idx="275">
                  <c:v>0.3623046875</c:v>
                </c:pt>
                <c:pt idx="276">
                  <c:v>0.36148648648648651</c:v>
                </c:pt>
                <c:pt idx="277">
                  <c:v>0.36145610278372592</c:v>
                </c:pt>
                <c:pt idx="278">
                  <c:v>0.36144578313253006</c:v>
                </c:pt>
                <c:pt idx="279">
                  <c:v>0.36138772887889498</c:v>
                </c:pt>
                <c:pt idx="280">
                  <c:v>0.36123348017621143</c:v>
                </c:pt>
                <c:pt idx="281">
                  <c:v>0.36105383734249713</c:v>
                </c:pt>
                <c:pt idx="282">
                  <c:v>0.36095346197502837</c:v>
                </c:pt>
                <c:pt idx="283">
                  <c:v>0.36082474226804129</c:v>
                </c:pt>
                <c:pt idx="284">
                  <c:v>0.36020036429872493</c:v>
                </c:pt>
                <c:pt idx="285">
                  <c:v>0.36</c:v>
                </c:pt>
                <c:pt idx="286">
                  <c:v>0.35922330097087379</c:v>
                </c:pt>
                <c:pt idx="287">
                  <c:v>0.35859728506787325</c:v>
                </c:pt>
                <c:pt idx="288">
                  <c:v>0.3579873522133627</c:v>
                </c:pt>
                <c:pt idx="289">
                  <c:v>0.35783365570599612</c:v>
                </c:pt>
                <c:pt idx="290">
                  <c:v>0.35749999999999993</c:v>
                </c:pt>
                <c:pt idx="291">
                  <c:v>0.35714285714285715</c:v>
                </c:pt>
                <c:pt idx="292">
                  <c:v>0.35714285714285715</c:v>
                </c:pt>
                <c:pt idx="293">
                  <c:v>0.35668633235004921</c:v>
                </c:pt>
                <c:pt idx="294">
                  <c:v>0.35629017447199268</c:v>
                </c:pt>
                <c:pt idx="295">
                  <c:v>0.35588972431077687</c:v>
                </c:pt>
                <c:pt idx="296">
                  <c:v>0.35483870967741937</c:v>
                </c:pt>
                <c:pt idx="297">
                  <c:v>0.35459662288930582</c:v>
                </c:pt>
                <c:pt idx="298">
                  <c:v>0.35438596491228069</c:v>
                </c:pt>
                <c:pt idx="299">
                  <c:v>0.35410334346504557</c:v>
                </c:pt>
                <c:pt idx="300">
                  <c:v>0.35362997658079626</c:v>
                </c:pt>
                <c:pt idx="301">
                  <c:v>0.35338345864661647</c:v>
                </c:pt>
                <c:pt idx="302">
                  <c:v>0.3528174936921783</c:v>
                </c:pt>
                <c:pt idx="303">
                  <c:v>0.35227272727272729</c:v>
                </c:pt>
                <c:pt idx="304">
                  <c:v>0.35195530726256985</c:v>
                </c:pt>
                <c:pt idx="305">
                  <c:v>0.35167669819432501</c:v>
                </c:pt>
                <c:pt idx="306">
                  <c:v>0.35155279503105585</c:v>
                </c:pt>
                <c:pt idx="307">
                  <c:v>0.35114503816793891</c:v>
                </c:pt>
                <c:pt idx="308">
                  <c:v>0.35114079020589872</c:v>
                </c:pt>
                <c:pt idx="309">
                  <c:v>0.35106382978723405</c:v>
                </c:pt>
                <c:pt idx="310">
                  <c:v>0.35072463768115941</c:v>
                </c:pt>
                <c:pt idx="311">
                  <c:v>0.35057471264367818</c:v>
                </c:pt>
                <c:pt idx="312">
                  <c:v>0.35024108003857285</c:v>
                </c:pt>
                <c:pt idx="313">
                  <c:v>0.3501199040767386</c:v>
                </c:pt>
                <c:pt idx="314">
                  <c:v>0.34993824619184849</c:v>
                </c:pt>
                <c:pt idx="315">
                  <c:v>0.34977973568281939</c:v>
                </c:pt>
                <c:pt idx="316">
                  <c:v>0.34974093264248707</c:v>
                </c:pt>
                <c:pt idx="317">
                  <c:v>0.34959349593495931</c:v>
                </c:pt>
                <c:pt idx="318">
                  <c:v>0.34943181818181818</c:v>
                </c:pt>
                <c:pt idx="319">
                  <c:v>0.34928127011370952</c:v>
                </c:pt>
                <c:pt idx="320">
                  <c:v>0.34903047091412742</c:v>
                </c:pt>
                <c:pt idx="321">
                  <c:v>0.34898294637353605</c:v>
                </c:pt>
                <c:pt idx="322">
                  <c:v>0.34824462061155154</c:v>
                </c:pt>
                <c:pt idx="323">
                  <c:v>0.34815172747040346</c:v>
                </c:pt>
                <c:pt idx="324">
                  <c:v>0.34813753581661894</c:v>
                </c:pt>
                <c:pt idx="325">
                  <c:v>0.34778713492205698</c:v>
                </c:pt>
                <c:pt idx="326">
                  <c:v>0.3476454293628809</c:v>
                </c:pt>
                <c:pt idx="327">
                  <c:v>0.34751773049645396</c:v>
                </c:pt>
                <c:pt idx="328">
                  <c:v>0.34715737434770666</c:v>
                </c:pt>
                <c:pt idx="329">
                  <c:v>0.34703196347031962</c:v>
                </c:pt>
                <c:pt idx="330">
                  <c:v>0.34677419354838707</c:v>
                </c:pt>
                <c:pt idx="331">
                  <c:v>0.34645669291338582</c:v>
                </c:pt>
                <c:pt idx="332">
                  <c:v>0.346123101518785</c:v>
                </c:pt>
                <c:pt idx="333">
                  <c:v>0.34580941446613084</c:v>
                </c:pt>
                <c:pt idx="334">
                  <c:v>0.34553459119496854</c:v>
                </c:pt>
                <c:pt idx="335">
                  <c:v>0.34523809523809523</c:v>
                </c:pt>
                <c:pt idx="336">
                  <c:v>0.3451178451178451</c:v>
                </c:pt>
                <c:pt idx="337">
                  <c:v>0.34509466437177283</c:v>
                </c:pt>
                <c:pt idx="338">
                  <c:v>0.3446601941747573</c:v>
                </c:pt>
                <c:pt idx="339">
                  <c:v>0.34459459459459457</c:v>
                </c:pt>
                <c:pt idx="340">
                  <c:v>0.34426229508196726</c:v>
                </c:pt>
                <c:pt idx="341">
                  <c:v>0.34399999999999997</c:v>
                </c:pt>
                <c:pt idx="342">
                  <c:v>0.34358974358974359</c:v>
                </c:pt>
                <c:pt idx="343">
                  <c:v>0.34357541899441341</c:v>
                </c:pt>
                <c:pt idx="344">
                  <c:v>0.34349355216881594</c:v>
                </c:pt>
                <c:pt idx="345">
                  <c:v>0.34343434343434343</c:v>
                </c:pt>
                <c:pt idx="346">
                  <c:v>0.34328358208955223</c:v>
                </c:pt>
                <c:pt idx="347">
                  <c:v>0.343217665615142</c:v>
                </c:pt>
                <c:pt idx="348">
                  <c:v>0.34309623430962344</c:v>
                </c:pt>
                <c:pt idx="349">
                  <c:v>0.3430656934306569</c:v>
                </c:pt>
                <c:pt idx="350">
                  <c:v>0.34292565947242204</c:v>
                </c:pt>
                <c:pt idx="351">
                  <c:v>0.34284766013939594</c:v>
                </c:pt>
                <c:pt idx="352">
                  <c:v>0.34267583289264941</c:v>
                </c:pt>
                <c:pt idx="353">
                  <c:v>0.3425531914893617</c:v>
                </c:pt>
                <c:pt idx="354">
                  <c:v>0.34253417455310198</c:v>
                </c:pt>
                <c:pt idx="355">
                  <c:v>0.34238851870835468</c:v>
                </c:pt>
                <c:pt idx="356">
                  <c:v>0.34237288135593225</c:v>
                </c:pt>
                <c:pt idx="357">
                  <c:v>0.34210526315789475</c:v>
                </c:pt>
                <c:pt idx="358">
                  <c:v>0.34210526315789475</c:v>
                </c:pt>
                <c:pt idx="359">
                  <c:v>0.34192037470725994</c:v>
                </c:pt>
                <c:pt idx="360">
                  <c:v>0.34156378600823045</c:v>
                </c:pt>
                <c:pt idx="361">
                  <c:v>0.34149387959030725</c:v>
                </c:pt>
                <c:pt idx="362">
                  <c:v>0.34146341463414637</c:v>
                </c:pt>
                <c:pt idx="363">
                  <c:v>0.34146341463414637</c:v>
                </c:pt>
                <c:pt idx="364">
                  <c:v>0.34146341463414631</c:v>
                </c:pt>
                <c:pt idx="365">
                  <c:v>0.34101382488479259</c:v>
                </c:pt>
                <c:pt idx="366">
                  <c:v>0.34085213032581452</c:v>
                </c:pt>
                <c:pt idx="367">
                  <c:v>0.34081902245706736</c:v>
                </c:pt>
                <c:pt idx="368">
                  <c:v>0.34054054054054056</c:v>
                </c:pt>
                <c:pt idx="369">
                  <c:v>0.34044943820224716</c:v>
                </c:pt>
                <c:pt idx="370">
                  <c:v>0.34029850746268658</c:v>
                </c:pt>
                <c:pt idx="371">
                  <c:v>0.34018264840182649</c:v>
                </c:pt>
                <c:pt idx="372">
                  <c:v>0.33996212121212116</c:v>
                </c:pt>
                <c:pt idx="373">
                  <c:v>0.33985002678093196</c:v>
                </c:pt>
                <c:pt idx="374">
                  <c:v>0.3396825396825397</c:v>
                </c:pt>
                <c:pt idx="375">
                  <c:v>0.33968187526161575</c:v>
                </c:pt>
                <c:pt idx="376">
                  <c:v>0.33956692913385822</c:v>
                </c:pt>
                <c:pt idx="377">
                  <c:v>0.33955970647098066</c:v>
                </c:pt>
                <c:pt idx="378">
                  <c:v>0.33932951757972196</c:v>
                </c:pt>
                <c:pt idx="379">
                  <c:v>0.33922261484098942</c:v>
                </c:pt>
                <c:pt idx="380">
                  <c:v>0.33902124919510623</c:v>
                </c:pt>
                <c:pt idx="381">
                  <c:v>0.33901838165624404</c:v>
                </c:pt>
                <c:pt idx="382">
                  <c:v>0.33898305084745761</c:v>
                </c:pt>
                <c:pt idx="383">
                  <c:v>0.3388822829964328</c:v>
                </c:pt>
                <c:pt idx="384">
                  <c:v>0.33888048411497729</c:v>
                </c:pt>
                <c:pt idx="385">
                  <c:v>0.33858267716535428</c:v>
                </c:pt>
                <c:pt idx="386">
                  <c:v>0.33827160493827163</c:v>
                </c:pt>
                <c:pt idx="387">
                  <c:v>0.33820840950639852</c:v>
                </c:pt>
                <c:pt idx="388">
                  <c:v>0.33814041745730555</c:v>
                </c:pt>
                <c:pt idx="389">
                  <c:v>0.33809523809523806</c:v>
                </c:pt>
                <c:pt idx="390">
                  <c:v>0.33779264214046828</c:v>
                </c:pt>
                <c:pt idx="391">
                  <c:v>0.337707182320442</c:v>
                </c:pt>
                <c:pt idx="392">
                  <c:v>0.33755506607929514</c:v>
                </c:pt>
                <c:pt idx="393">
                  <c:v>0.33743589743589747</c:v>
                </c:pt>
                <c:pt idx="394">
                  <c:v>0.33735343383584587</c:v>
                </c:pt>
                <c:pt idx="395">
                  <c:v>0.33701657458563539</c:v>
                </c:pt>
                <c:pt idx="396">
                  <c:v>0.33678756476683935</c:v>
                </c:pt>
                <c:pt idx="397">
                  <c:v>0.3367454994705259</c:v>
                </c:pt>
                <c:pt idx="398">
                  <c:v>0.33667334669338678</c:v>
                </c:pt>
                <c:pt idx="399">
                  <c:v>0.33643860720830787</c:v>
                </c:pt>
                <c:pt idx="400">
                  <c:v>0.33620689655172414</c:v>
                </c:pt>
                <c:pt idx="401">
                  <c:v>0.33620689655172414</c:v>
                </c:pt>
                <c:pt idx="402">
                  <c:v>0.33620689655172414</c:v>
                </c:pt>
                <c:pt idx="403">
                  <c:v>0.33583959899749372</c:v>
                </c:pt>
                <c:pt idx="404">
                  <c:v>0.33582089552238809</c:v>
                </c:pt>
                <c:pt idx="405">
                  <c:v>0.33580980683506684</c:v>
                </c:pt>
                <c:pt idx="406">
                  <c:v>0.33555926544240405</c:v>
                </c:pt>
                <c:pt idx="407">
                  <c:v>0.33535457348406988</c:v>
                </c:pt>
                <c:pt idx="408">
                  <c:v>0.33493975903614459</c:v>
                </c:pt>
                <c:pt idx="409">
                  <c:v>0.33479105928085517</c:v>
                </c:pt>
                <c:pt idx="410">
                  <c:v>0.33471074380165289</c:v>
                </c:pt>
                <c:pt idx="411">
                  <c:v>0.33443040662490708</c:v>
                </c:pt>
                <c:pt idx="412">
                  <c:v>0.33435582822085891</c:v>
                </c:pt>
                <c:pt idx="413">
                  <c:v>0.33414043583535114</c:v>
                </c:pt>
                <c:pt idx="414">
                  <c:v>0.33381995133819953</c:v>
                </c:pt>
                <c:pt idx="415">
                  <c:v>0.33368476541908276</c:v>
                </c:pt>
                <c:pt idx="416">
                  <c:v>0.33363919985318408</c:v>
                </c:pt>
                <c:pt idx="417">
                  <c:v>0.33362168396770475</c:v>
                </c:pt>
                <c:pt idx="418">
                  <c:v>0.33333333333333337</c:v>
                </c:pt>
                <c:pt idx="419">
                  <c:v>0.33333333333333337</c:v>
                </c:pt>
                <c:pt idx="420">
                  <c:v>0.33333333333333331</c:v>
                </c:pt>
                <c:pt idx="421">
                  <c:v>0.33272058823529416</c:v>
                </c:pt>
                <c:pt idx="422">
                  <c:v>0.33252427184466021</c:v>
                </c:pt>
                <c:pt idx="423">
                  <c:v>0.33250883392226144</c:v>
                </c:pt>
                <c:pt idx="424">
                  <c:v>0.33243486073674755</c:v>
                </c:pt>
                <c:pt idx="425">
                  <c:v>0.33242009132420092</c:v>
                </c:pt>
                <c:pt idx="426">
                  <c:v>0.3324175824175824</c:v>
                </c:pt>
                <c:pt idx="427">
                  <c:v>0.33206106870229002</c:v>
                </c:pt>
                <c:pt idx="428">
                  <c:v>0.33197355464903644</c:v>
                </c:pt>
                <c:pt idx="429">
                  <c:v>0.33188908145580592</c:v>
                </c:pt>
                <c:pt idx="430">
                  <c:v>0.33173076923076927</c:v>
                </c:pt>
                <c:pt idx="431">
                  <c:v>0.33169291338582679</c:v>
                </c:pt>
                <c:pt idx="432">
                  <c:v>0.33142857142857146</c:v>
                </c:pt>
                <c:pt idx="433">
                  <c:v>0.33095723014256623</c:v>
                </c:pt>
                <c:pt idx="434">
                  <c:v>0.33088235294117652</c:v>
                </c:pt>
                <c:pt idx="435">
                  <c:v>0.33082706766917291</c:v>
                </c:pt>
                <c:pt idx="436">
                  <c:v>0.33049040511727079</c:v>
                </c:pt>
                <c:pt idx="437">
                  <c:v>0.3300970873786408</c:v>
                </c:pt>
                <c:pt idx="438">
                  <c:v>0.32997118155619598</c:v>
                </c:pt>
                <c:pt idx="439">
                  <c:v>0.32994923857868025</c:v>
                </c:pt>
                <c:pt idx="440">
                  <c:v>0.32980972515856238</c:v>
                </c:pt>
                <c:pt idx="441">
                  <c:v>0.3296158612143742</c:v>
                </c:pt>
                <c:pt idx="442">
                  <c:v>0.32958450484223678</c:v>
                </c:pt>
                <c:pt idx="443">
                  <c:v>0.32957012592270951</c:v>
                </c:pt>
                <c:pt idx="444">
                  <c:v>0.32956381260096929</c:v>
                </c:pt>
                <c:pt idx="445">
                  <c:v>0.32938900898850837</c:v>
                </c:pt>
                <c:pt idx="446">
                  <c:v>0.32921810699588477</c:v>
                </c:pt>
                <c:pt idx="447">
                  <c:v>0.32918395573997233</c:v>
                </c:pt>
                <c:pt idx="448">
                  <c:v>0.32914046121593293</c:v>
                </c:pt>
                <c:pt idx="449">
                  <c:v>0.32888092523212248</c:v>
                </c:pt>
                <c:pt idx="450">
                  <c:v>0.32876712328767127</c:v>
                </c:pt>
                <c:pt idx="451">
                  <c:v>0.3286995515695067</c:v>
                </c:pt>
                <c:pt idx="452">
                  <c:v>0.32868525896414347</c:v>
                </c:pt>
                <c:pt idx="453">
                  <c:v>0.32865400495458297</c:v>
                </c:pt>
                <c:pt idx="454">
                  <c:v>0.32857142857142851</c:v>
                </c:pt>
                <c:pt idx="455">
                  <c:v>0.32835820895522388</c:v>
                </c:pt>
                <c:pt idx="456">
                  <c:v>0.32828282828282823</c:v>
                </c:pt>
                <c:pt idx="457">
                  <c:v>0.32802937576499391</c:v>
                </c:pt>
                <c:pt idx="458">
                  <c:v>0.32798165137614677</c:v>
                </c:pt>
                <c:pt idx="459">
                  <c:v>0.32797242963813894</c:v>
                </c:pt>
                <c:pt idx="460">
                  <c:v>0.32792207792207795</c:v>
                </c:pt>
                <c:pt idx="461">
                  <c:v>0.32784431137724551</c:v>
                </c:pt>
                <c:pt idx="462">
                  <c:v>0.32772984230883662</c:v>
                </c:pt>
                <c:pt idx="463">
                  <c:v>0.32762836185819078</c:v>
                </c:pt>
                <c:pt idx="464">
                  <c:v>0.32762312633832974</c:v>
                </c:pt>
                <c:pt idx="465">
                  <c:v>0.32758620689655177</c:v>
                </c:pt>
                <c:pt idx="466">
                  <c:v>0.32727272727272727</c:v>
                </c:pt>
                <c:pt idx="467">
                  <c:v>0.32720588235294112</c:v>
                </c:pt>
                <c:pt idx="468">
                  <c:v>0.32718894009216587</c:v>
                </c:pt>
                <c:pt idx="469">
                  <c:v>0.32686084142394817</c:v>
                </c:pt>
                <c:pt idx="470">
                  <c:v>0.32665094339622641</c:v>
                </c:pt>
                <c:pt idx="471">
                  <c:v>0.32653061224489793</c:v>
                </c:pt>
                <c:pt idx="472">
                  <c:v>0.32642140468227421</c:v>
                </c:pt>
                <c:pt idx="473">
                  <c:v>0.32619823173569101</c:v>
                </c:pt>
                <c:pt idx="474">
                  <c:v>0.32618923157344487</c:v>
                </c:pt>
                <c:pt idx="475">
                  <c:v>0.32608695652173914</c:v>
                </c:pt>
                <c:pt idx="476">
                  <c:v>0.32608695652173914</c:v>
                </c:pt>
                <c:pt idx="477">
                  <c:v>0.32603938730853388</c:v>
                </c:pt>
                <c:pt idx="478">
                  <c:v>0.32596153846153847</c:v>
                </c:pt>
                <c:pt idx="479">
                  <c:v>0.32575757575757569</c:v>
                </c:pt>
                <c:pt idx="480">
                  <c:v>0.32569721115537847</c:v>
                </c:pt>
                <c:pt idx="481">
                  <c:v>0.32547169811320759</c:v>
                </c:pt>
                <c:pt idx="482">
                  <c:v>0.32544378698224852</c:v>
                </c:pt>
                <c:pt idx="483">
                  <c:v>0.32535885167464118</c:v>
                </c:pt>
                <c:pt idx="484">
                  <c:v>0.32508833922261487</c:v>
                </c:pt>
                <c:pt idx="485">
                  <c:v>0.32487309644670054</c:v>
                </c:pt>
                <c:pt idx="486">
                  <c:v>0.32484076433121017</c:v>
                </c:pt>
                <c:pt idx="487">
                  <c:v>0.32480818414322249</c:v>
                </c:pt>
                <c:pt idx="488">
                  <c:v>0.32459677419354838</c:v>
                </c:pt>
                <c:pt idx="489">
                  <c:v>0.32447245820772813</c:v>
                </c:pt>
                <c:pt idx="490">
                  <c:v>0.32432432432432429</c:v>
                </c:pt>
                <c:pt idx="491">
                  <c:v>0.32427843803056028</c:v>
                </c:pt>
                <c:pt idx="492">
                  <c:v>0.32417582417582419</c:v>
                </c:pt>
                <c:pt idx="493">
                  <c:v>0.3241379310344828</c:v>
                </c:pt>
                <c:pt idx="494">
                  <c:v>0.32407407407407407</c:v>
                </c:pt>
                <c:pt idx="495">
                  <c:v>0.32402234636871513</c:v>
                </c:pt>
                <c:pt idx="496">
                  <c:v>0.32380952380952382</c:v>
                </c:pt>
                <c:pt idx="497">
                  <c:v>0.32365145228215769</c:v>
                </c:pt>
                <c:pt idx="498">
                  <c:v>0.32352941176470584</c:v>
                </c:pt>
                <c:pt idx="499">
                  <c:v>0.32348822406110755</c:v>
                </c:pt>
                <c:pt idx="500">
                  <c:v>0.32340862422997946</c:v>
                </c:pt>
                <c:pt idx="501">
                  <c:v>0.32300884955752207</c:v>
                </c:pt>
                <c:pt idx="502">
                  <c:v>0.32298136645962733</c:v>
                </c:pt>
                <c:pt idx="503">
                  <c:v>0.32293986636971045</c:v>
                </c:pt>
                <c:pt idx="504">
                  <c:v>0.32292460015232294</c:v>
                </c:pt>
                <c:pt idx="505">
                  <c:v>0.32291666666666663</c:v>
                </c:pt>
                <c:pt idx="506">
                  <c:v>0.32278045423262214</c:v>
                </c:pt>
                <c:pt idx="507">
                  <c:v>0.32240921169176262</c:v>
                </c:pt>
                <c:pt idx="508">
                  <c:v>0.32203389830508478</c:v>
                </c:pt>
                <c:pt idx="509">
                  <c:v>0.32196969696969696</c:v>
                </c:pt>
                <c:pt idx="510">
                  <c:v>0.32160804020100503</c:v>
                </c:pt>
                <c:pt idx="511">
                  <c:v>0.32142857142857145</c:v>
                </c:pt>
                <c:pt idx="512">
                  <c:v>0.32141911570029119</c:v>
                </c:pt>
                <c:pt idx="513">
                  <c:v>0.32122370936902489</c:v>
                </c:pt>
                <c:pt idx="514">
                  <c:v>0.32119205298013248</c:v>
                </c:pt>
                <c:pt idx="515">
                  <c:v>0.32065217391304346</c:v>
                </c:pt>
                <c:pt idx="516">
                  <c:v>0.32061579651941097</c:v>
                </c:pt>
                <c:pt idx="517">
                  <c:v>0.32034632034632038</c:v>
                </c:pt>
                <c:pt idx="518">
                  <c:v>0.32033426183844016</c:v>
                </c:pt>
                <c:pt idx="519">
                  <c:v>0.3203125</c:v>
                </c:pt>
                <c:pt idx="520">
                  <c:v>0.3202712886209495</c:v>
                </c:pt>
                <c:pt idx="521">
                  <c:v>0.3201581027667984</c:v>
                </c:pt>
                <c:pt idx="522">
                  <c:v>0.32013201320132018</c:v>
                </c:pt>
                <c:pt idx="523">
                  <c:v>0.32013201320132018</c:v>
                </c:pt>
                <c:pt idx="524">
                  <c:v>0.32</c:v>
                </c:pt>
                <c:pt idx="525">
                  <c:v>0.31992360033424855</c:v>
                </c:pt>
                <c:pt idx="526">
                  <c:v>0.31987577639751552</c:v>
                </c:pt>
                <c:pt idx="527">
                  <c:v>0.31983805668016196</c:v>
                </c:pt>
                <c:pt idx="528">
                  <c:v>0.31974637681159418</c:v>
                </c:pt>
                <c:pt idx="529">
                  <c:v>0.31969696969696965</c:v>
                </c:pt>
                <c:pt idx="530">
                  <c:v>0.31947483588621439</c:v>
                </c:pt>
                <c:pt idx="531">
                  <c:v>0.31944444444444448</c:v>
                </c:pt>
                <c:pt idx="532">
                  <c:v>0.31936929973720818</c:v>
                </c:pt>
                <c:pt idx="533">
                  <c:v>0.31921979067554712</c:v>
                </c:pt>
                <c:pt idx="534">
                  <c:v>0.31920529801324504</c:v>
                </c:pt>
                <c:pt idx="535">
                  <c:v>0.31918008784773055</c:v>
                </c:pt>
                <c:pt idx="536">
                  <c:v>0.31898734177215188</c:v>
                </c:pt>
                <c:pt idx="537">
                  <c:v>0.31889763779527558</c:v>
                </c:pt>
                <c:pt idx="538">
                  <c:v>0.31872693726937262</c:v>
                </c:pt>
                <c:pt idx="539">
                  <c:v>0.31859410430839002</c:v>
                </c:pt>
                <c:pt idx="540">
                  <c:v>0.31851851851851848</c:v>
                </c:pt>
                <c:pt idx="541">
                  <c:v>0.31851851851851848</c:v>
                </c:pt>
                <c:pt idx="542">
                  <c:v>0.31845238095238093</c:v>
                </c:pt>
                <c:pt idx="543">
                  <c:v>0.31836407377706494</c:v>
                </c:pt>
                <c:pt idx="544">
                  <c:v>0.31831831831831831</c:v>
                </c:pt>
                <c:pt idx="545">
                  <c:v>0.31825638621982655</c:v>
                </c:pt>
                <c:pt idx="546">
                  <c:v>0.31810490693739424</c:v>
                </c:pt>
                <c:pt idx="547">
                  <c:v>0.31801195814648725</c:v>
                </c:pt>
                <c:pt idx="548">
                  <c:v>0.31764705882352939</c:v>
                </c:pt>
                <c:pt idx="549">
                  <c:v>0.31761238025055266</c:v>
                </c:pt>
                <c:pt idx="550">
                  <c:v>0.3174603174603175</c:v>
                </c:pt>
                <c:pt idx="551">
                  <c:v>0.31731300408794605</c:v>
                </c:pt>
                <c:pt idx="552">
                  <c:v>0.31726907630522089</c:v>
                </c:pt>
                <c:pt idx="553">
                  <c:v>0.31720430107526881</c:v>
                </c:pt>
                <c:pt idx="554">
                  <c:v>0.31718061674008807</c:v>
                </c:pt>
                <c:pt idx="555">
                  <c:v>0.31683168316831684</c:v>
                </c:pt>
                <c:pt idx="556">
                  <c:v>0.31669865642994244</c:v>
                </c:pt>
                <c:pt idx="557">
                  <c:v>0.31666666666666665</c:v>
                </c:pt>
                <c:pt idx="558">
                  <c:v>0.31661631419939579</c:v>
                </c:pt>
                <c:pt idx="559">
                  <c:v>0.31643227239082161</c:v>
                </c:pt>
                <c:pt idx="560">
                  <c:v>0.3163527397260274</c:v>
                </c:pt>
                <c:pt idx="561">
                  <c:v>0.31625441696113077</c:v>
                </c:pt>
                <c:pt idx="562">
                  <c:v>0.31606217616580312</c:v>
                </c:pt>
                <c:pt idx="563">
                  <c:v>0.31598984771573602</c:v>
                </c:pt>
                <c:pt idx="564">
                  <c:v>0.31596984235777931</c:v>
                </c:pt>
                <c:pt idx="565">
                  <c:v>0.3158756137479542</c:v>
                </c:pt>
                <c:pt idx="566">
                  <c:v>0.31586206896551727</c:v>
                </c:pt>
                <c:pt idx="567">
                  <c:v>0.31559633027522932</c:v>
                </c:pt>
                <c:pt idx="568">
                  <c:v>0.31558935361216728</c:v>
                </c:pt>
                <c:pt idx="569">
                  <c:v>0.31550802139037432</c:v>
                </c:pt>
                <c:pt idx="570">
                  <c:v>0.31546391752577319</c:v>
                </c:pt>
                <c:pt idx="571">
                  <c:v>0.31539888682745826</c:v>
                </c:pt>
                <c:pt idx="572">
                  <c:v>0.31536555142503098</c:v>
                </c:pt>
                <c:pt idx="573">
                  <c:v>0.31530705774518786</c:v>
                </c:pt>
                <c:pt idx="574">
                  <c:v>0.31521739130434784</c:v>
                </c:pt>
                <c:pt idx="575">
                  <c:v>0.31511627906976747</c:v>
                </c:pt>
                <c:pt idx="576">
                  <c:v>0.31481481481481477</c:v>
                </c:pt>
                <c:pt idx="577">
                  <c:v>0.31468531468531469</c:v>
                </c:pt>
                <c:pt idx="578">
                  <c:v>0.31462314225053079</c:v>
                </c:pt>
                <c:pt idx="579">
                  <c:v>0.31460674157303375</c:v>
                </c:pt>
                <c:pt idx="580">
                  <c:v>0.31446540880503143</c:v>
                </c:pt>
                <c:pt idx="581">
                  <c:v>0.31433224755700329</c:v>
                </c:pt>
                <c:pt idx="582">
                  <c:v>0.31428571428571422</c:v>
                </c:pt>
                <c:pt idx="583">
                  <c:v>0.31416400425985092</c:v>
                </c:pt>
                <c:pt idx="584">
                  <c:v>0.31413612565445026</c:v>
                </c:pt>
                <c:pt idx="585">
                  <c:v>0.31398416886543534</c:v>
                </c:pt>
                <c:pt idx="586">
                  <c:v>0.31395348837209303</c:v>
                </c:pt>
                <c:pt idx="587">
                  <c:v>0.31386861313868614</c:v>
                </c:pt>
                <c:pt idx="588">
                  <c:v>0.31379310344827588</c:v>
                </c:pt>
                <c:pt idx="589">
                  <c:v>0.31376429199648198</c:v>
                </c:pt>
                <c:pt idx="590">
                  <c:v>0.31363331094694424</c:v>
                </c:pt>
                <c:pt idx="591">
                  <c:v>0.31349719706770157</c:v>
                </c:pt>
                <c:pt idx="592">
                  <c:v>0.31345926800472257</c:v>
                </c:pt>
                <c:pt idx="593">
                  <c:v>0.31334022750775592</c:v>
                </c:pt>
                <c:pt idx="594">
                  <c:v>0.31330818965517243</c:v>
                </c:pt>
                <c:pt idx="595">
                  <c:v>0.31326949384404928</c:v>
                </c:pt>
                <c:pt idx="596">
                  <c:v>0.31310053902038903</c:v>
                </c:pt>
                <c:pt idx="597">
                  <c:v>0.31305903398926649</c:v>
                </c:pt>
                <c:pt idx="598">
                  <c:v>0.3129973474801061</c:v>
                </c:pt>
                <c:pt idx="599">
                  <c:v>0.31283710895361377</c:v>
                </c:pt>
                <c:pt idx="600">
                  <c:v>0.3127147766323024</c:v>
                </c:pt>
                <c:pt idx="601">
                  <c:v>0.31271015467383995</c:v>
                </c:pt>
                <c:pt idx="602">
                  <c:v>0.31267685342388229</c:v>
                </c:pt>
                <c:pt idx="603">
                  <c:v>0.31263383297644537</c:v>
                </c:pt>
                <c:pt idx="604">
                  <c:v>0.3125</c:v>
                </c:pt>
                <c:pt idx="605">
                  <c:v>0.31242158092848177</c:v>
                </c:pt>
                <c:pt idx="606">
                  <c:v>0.31235431235431238</c:v>
                </c:pt>
                <c:pt idx="607">
                  <c:v>0.31212121212121208</c:v>
                </c:pt>
                <c:pt idx="608">
                  <c:v>0.31192660550458717</c:v>
                </c:pt>
                <c:pt idx="609">
                  <c:v>0.31187410586552217</c:v>
                </c:pt>
                <c:pt idx="610">
                  <c:v>0.31182795698924726</c:v>
                </c:pt>
                <c:pt idx="611">
                  <c:v>0.31178160919540232</c:v>
                </c:pt>
                <c:pt idx="612">
                  <c:v>0.31160896130346233</c:v>
                </c:pt>
                <c:pt idx="613">
                  <c:v>0.31157270029673589</c:v>
                </c:pt>
                <c:pt idx="614">
                  <c:v>0.311552247036118</c:v>
                </c:pt>
                <c:pt idx="615">
                  <c:v>0.31147540983606559</c:v>
                </c:pt>
                <c:pt idx="616">
                  <c:v>0.311406578026592</c:v>
                </c:pt>
                <c:pt idx="617">
                  <c:v>0.31140350877192979</c:v>
                </c:pt>
                <c:pt idx="618">
                  <c:v>0.31134564643799473</c:v>
                </c:pt>
                <c:pt idx="619">
                  <c:v>0.31117021276595741</c:v>
                </c:pt>
                <c:pt idx="620">
                  <c:v>0.31108144192256343</c:v>
                </c:pt>
                <c:pt idx="621">
                  <c:v>0.3109756097560975</c:v>
                </c:pt>
                <c:pt idx="622">
                  <c:v>0.31086142322097376</c:v>
                </c:pt>
                <c:pt idx="623">
                  <c:v>0.31083883129123469</c:v>
                </c:pt>
                <c:pt idx="624">
                  <c:v>0.31074766355140188</c:v>
                </c:pt>
                <c:pt idx="625">
                  <c:v>0.31051587301587302</c:v>
                </c:pt>
                <c:pt idx="626">
                  <c:v>0.31046931407942235</c:v>
                </c:pt>
                <c:pt idx="627">
                  <c:v>0.31046931407942235</c:v>
                </c:pt>
                <c:pt idx="628">
                  <c:v>0.31040950296967806</c:v>
                </c:pt>
                <c:pt idx="629">
                  <c:v>0.31034482758620691</c:v>
                </c:pt>
                <c:pt idx="630">
                  <c:v>0.31014097316962258</c:v>
                </c:pt>
                <c:pt idx="631">
                  <c:v>0.31005586592178774</c:v>
                </c:pt>
                <c:pt idx="632">
                  <c:v>0.31003584229390674</c:v>
                </c:pt>
                <c:pt idx="633">
                  <c:v>0.31</c:v>
                </c:pt>
                <c:pt idx="634">
                  <c:v>0.30983692793266698</c:v>
                </c:pt>
                <c:pt idx="635">
                  <c:v>0.30981595092024539</c:v>
                </c:pt>
                <c:pt idx="636">
                  <c:v>0.30980392156862746</c:v>
                </c:pt>
                <c:pt idx="637">
                  <c:v>0.30980392156862746</c:v>
                </c:pt>
                <c:pt idx="638">
                  <c:v>0.30978260869565222</c:v>
                </c:pt>
                <c:pt idx="639">
                  <c:v>0.30973734785393975</c:v>
                </c:pt>
                <c:pt idx="640">
                  <c:v>0.30970654627539507</c:v>
                </c:pt>
                <c:pt idx="641">
                  <c:v>0.30968360498561842</c:v>
                </c:pt>
                <c:pt idx="642">
                  <c:v>0.30967741935483872</c:v>
                </c:pt>
                <c:pt idx="643">
                  <c:v>0.30942919075144515</c:v>
                </c:pt>
                <c:pt idx="644">
                  <c:v>0.30937713894592744</c:v>
                </c:pt>
                <c:pt idx="645">
                  <c:v>0.30936819172113289</c:v>
                </c:pt>
                <c:pt idx="646">
                  <c:v>0.30916030534351147</c:v>
                </c:pt>
                <c:pt idx="647">
                  <c:v>0.30911652243912252</c:v>
                </c:pt>
                <c:pt idx="648">
                  <c:v>0.30904522613065327</c:v>
                </c:pt>
                <c:pt idx="649">
                  <c:v>0.30900798175598632</c:v>
                </c:pt>
                <c:pt idx="650">
                  <c:v>0.30898876404494385</c:v>
                </c:pt>
                <c:pt idx="651">
                  <c:v>0.30891719745222929</c:v>
                </c:pt>
                <c:pt idx="652">
                  <c:v>0.30891089108910891</c:v>
                </c:pt>
                <c:pt idx="653">
                  <c:v>0.30881017257039056</c:v>
                </c:pt>
                <c:pt idx="654">
                  <c:v>0.30879712746858162</c:v>
                </c:pt>
                <c:pt idx="655">
                  <c:v>0.30870262682975735</c:v>
                </c:pt>
                <c:pt idx="656">
                  <c:v>0.30869565217391298</c:v>
                </c:pt>
                <c:pt idx="657">
                  <c:v>0.30858960763520676</c:v>
                </c:pt>
                <c:pt idx="658">
                  <c:v>0.30856736580163524</c:v>
                </c:pt>
                <c:pt idx="659">
                  <c:v>0.30853658536585366</c:v>
                </c:pt>
                <c:pt idx="660">
                  <c:v>0.30851063829787234</c:v>
                </c:pt>
                <c:pt idx="661">
                  <c:v>0.30843373493975906</c:v>
                </c:pt>
                <c:pt idx="662">
                  <c:v>0.30841121495327106</c:v>
                </c:pt>
                <c:pt idx="663">
                  <c:v>0.30835734870317005</c:v>
                </c:pt>
                <c:pt idx="664">
                  <c:v>0.30833333333333335</c:v>
                </c:pt>
                <c:pt idx="665">
                  <c:v>0.30827067669172931</c:v>
                </c:pt>
                <c:pt idx="666">
                  <c:v>0.30810810810810813</c:v>
                </c:pt>
                <c:pt idx="667">
                  <c:v>0.30809248554913299</c:v>
                </c:pt>
                <c:pt idx="668">
                  <c:v>0.30807522123893805</c:v>
                </c:pt>
                <c:pt idx="669">
                  <c:v>0.30805687203791471</c:v>
                </c:pt>
                <c:pt idx="670">
                  <c:v>0.30793650793650795</c:v>
                </c:pt>
                <c:pt idx="671">
                  <c:v>0.30774531422271223</c:v>
                </c:pt>
                <c:pt idx="672">
                  <c:v>0.30769230769230771</c:v>
                </c:pt>
                <c:pt idx="673">
                  <c:v>0.30758017492711365</c:v>
                </c:pt>
                <c:pt idx="674">
                  <c:v>0.30740740740740741</c:v>
                </c:pt>
                <c:pt idx="675">
                  <c:v>0.30724637681159422</c:v>
                </c:pt>
                <c:pt idx="676">
                  <c:v>0.30714285714285711</c:v>
                </c:pt>
                <c:pt idx="677">
                  <c:v>0.30710008554319929</c:v>
                </c:pt>
                <c:pt idx="678">
                  <c:v>0.30705850041197474</c:v>
                </c:pt>
                <c:pt idx="679">
                  <c:v>0.30677847658979734</c:v>
                </c:pt>
                <c:pt idx="680">
                  <c:v>0.30670926517571884</c:v>
                </c:pt>
                <c:pt idx="681">
                  <c:v>0.3066666666666667</c:v>
                </c:pt>
                <c:pt idx="682">
                  <c:v>0.30660377358490565</c:v>
                </c:pt>
                <c:pt idx="683">
                  <c:v>0.30636461704422863</c:v>
                </c:pt>
                <c:pt idx="684">
                  <c:v>0.30615234375</c:v>
                </c:pt>
                <c:pt idx="685">
                  <c:v>0.30612244897959184</c:v>
                </c:pt>
                <c:pt idx="686">
                  <c:v>0.30612244897959184</c:v>
                </c:pt>
                <c:pt idx="687">
                  <c:v>0.30612244897959179</c:v>
                </c:pt>
                <c:pt idx="688">
                  <c:v>0.30588235294117644</c:v>
                </c:pt>
                <c:pt idx="689">
                  <c:v>0.30578512396694213</c:v>
                </c:pt>
                <c:pt idx="690">
                  <c:v>0.30555555555555558</c:v>
                </c:pt>
                <c:pt idx="691">
                  <c:v>0.30555555555555552</c:v>
                </c:pt>
                <c:pt idx="692">
                  <c:v>0.30542986425339369</c:v>
                </c:pt>
                <c:pt idx="693">
                  <c:v>0.30541871921182262</c:v>
                </c:pt>
                <c:pt idx="694">
                  <c:v>0.30526315789473685</c:v>
                </c:pt>
                <c:pt idx="695">
                  <c:v>0.30521091811414391</c:v>
                </c:pt>
                <c:pt idx="696">
                  <c:v>0.30508474576271188</c:v>
                </c:pt>
                <c:pt idx="697">
                  <c:v>0.30508474576271188</c:v>
                </c:pt>
                <c:pt idx="698">
                  <c:v>0.30508474576271183</c:v>
                </c:pt>
                <c:pt idx="699">
                  <c:v>0.30503144654088049</c:v>
                </c:pt>
                <c:pt idx="700">
                  <c:v>0.30490405117270786</c:v>
                </c:pt>
                <c:pt idx="701">
                  <c:v>0.30484739676840211</c:v>
                </c:pt>
                <c:pt idx="702">
                  <c:v>0.30479074889867841</c:v>
                </c:pt>
                <c:pt idx="703">
                  <c:v>0.3047696864467368</c:v>
                </c:pt>
                <c:pt idx="704">
                  <c:v>0.30476190476190479</c:v>
                </c:pt>
                <c:pt idx="705">
                  <c:v>0.30476190476190479</c:v>
                </c:pt>
                <c:pt idx="706">
                  <c:v>0.30472103004291839</c:v>
                </c:pt>
                <c:pt idx="707">
                  <c:v>0.30464301357862461</c:v>
                </c:pt>
                <c:pt idx="708">
                  <c:v>0.30454545454545456</c:v>
                </c:pt>
                <c:pt idx="709">
                  <c:v>0.30445544554455445</c:v>
                </c:pt>
                <c:pt idx="710">
                  <c:v>0.3044496487119438</c:v>
                </c:pt>
                <c:pt idx="711">
                  <c:v>0.30439684329199551</c:v>
                </c:pt>
                <c:pt idx="712">
                  <c:v>0.30439431198545924</c:v>
                </c:pt>
                <c:pt idx="713">
                  <c:v>0.30434782608695654</c:v>
                </c:pt>
                <c:pt idx="714">
                  <c:v>0.30434782608695654</c:v>
                </c:pt>
                <c:pt idx="715">
                  <c:v>0.30434782608695654</c:v>
                </c:pt>
                <c:pt idx="716">
                  <c:v>0.30414746543778803</c:v>
                </c:pt>
                <c:pt idx="717">
                  <c:v>0.30410958904109592</c:v>
                </c:pt>
                <c:pt idx="718">
                  <c:v>0.30410022779043283</c:v>
                </c:pt>
                <c:pt idx="719">
                  <c:v>0.3040107853050219</c:v>
                </c:pt>
                <c:pt idx="720">
                  <c:v>0.303968253968254</c:v>
                </c:pt>
                <c:pt idx="721">
                  <c:v>0.30386740331491713</c:v>
                </c:pt>
                <c:pt idx="722">
                  <c:v>0.30386740331491713</c:v>
                </c:pt>
                <c:pt idx="723">
                  <c:v>0.30381072026800671</c:v>
                </c:pt>
                <c:pt idx="724">
                  <c:v>0.30379746835443039</c:v>
                </c:pt>
                <c:pt idx="725">
                  <c:v>0.30379746835443039</c:v>
                </c:pt>
                <c:pt idx="726">
                  <c:v>0.30346820809248554</c:v>
                </c:pt>
                <c:pt idx="727">
                  <c:v>0.30324909747292417</c:v>
                </c:pt>
                <c:pt idx="728">
                  <c:v>0.30317785750896975</c:v>
                </c:pt>
                <c:pt idx="729">
                  <c:v>0.30315789473684207</c:v>
                </c:pt>
                <c:pt idx="730">
                  <c:v>0.30308219178082191</c:v>
                </c:pt>
                <c:pt idx="731">
                  <c:v>0.30303030303030304</c:v>
                </c:pt>
                <c:pt idx="732">
                  <c:v>0.30288909599254427</c:v>
                </c:pt>
                <c:pt idx="733">
                  <c:v>0.30285714285714288</c:v>
                </c:pt>
                <c:pt idx="734">
                  <c:v>0.30281690140845069</c:v>
                </c:pt>
                <c:pt idx="735">
                  <c:v>0.30280373831775698</c:v>
                </c:pt>
                <c:pt idx="736">
                  <c:v>0.30270270270270272</c:v>
                </c:pt>
                <c:pt idx="737">
                  <c:v>0.30259001895135818</c:v>
                </c:pt>
                <c:pt idx="738">
                  <c:v>0.30246913580246915</c:v>
                </c:pt>
                <c:pt idx="739">
                  <c:v>0.30240963855421688</c:v>
                </c:pt>
                <c:pt idx="740">
                  <c:v>0.3023890784982935</c:v>
                </c:pt>
                <c:pt idx="741">
                  <c:v>0.30237580993520519</c:v>
                </c:pt>
                <c:pt idx="742">
                  <c:v>0.30225988700564971</c:v>
                </c:pt>
                <c:pt idx="743">
                  <c:v>0.30225988700564971</c:v>
                </c:pt>
                <c:pt idx="744">
                  <c:v>0.30222222222222223</c:v>
                </c:pt>
                <c:pt idx="745">
                  <c:v>0.30220553730642896</c:v>
                </c:pt>
                <c:pt idx="746">
                  <c:v>0.30213270142180099</c:v>
                </c:pt>
                <c:pt idx="747">
                  <c:v>0.30199764982373678</c:v>
                </c:pt>
                <c:pt idx="748">
                  <c:v>0.30196399345335512</c:v>
                </c:pt>
                <c:pt idx="749">
                  <c:v>0.301859799713877</c:v>
                </c:pt>
                <c:pt idx="750">
                  <c:v>0.30172413793103448</c:v>
                </c:pt>
                <c:pt idx="751">
                  <c:v>0.30164930555555558</c:v>
                </c:pt>
                <c:pt idx="752">
                  <c:v>0.30153321976149916</c:v>
                </c:pt>
                <c:pt idx="753">
                  <c:v>0.30143540669856461</c:v>
                </c:pt>
                <c:pt idx="754">
                  <c:v>0.30142857142857143</c:v>
                </c:pt>
                <c:pt idx="755">
                  <c:v>0.30136986301369861</c:v>
                </c:pt>
                <c:pt idx="756">
                  <c:v>0.30128205128205121</c:v>
                </c:pt>
                <c:pt idx="757">
                  <c:v>0.30120481927710846</c:v>
                </c:pt>
                <c:pt idx="758">
                  <c:v>0.30102040816326525</c:v>
                </c:pt>
                <c:pt idx="759">
                  <c:v>0.30089552238805972</c:v>
                </c:pt>
                <c:pt idx="760">
                  <c:v>0.30079033007903305</c:v>
                </c:pt>
                <c:pt idx="761">
                  <c:v>0.30075901328273241</c:v>
                </c:pt>
                <c:pt idx="762">
                  <c:v>0.3007518796992481</c:v>
                </c:pt>
                <c:pt idx="763">
                  <c:v>0.30058651026392957</c:v>
                </c:pt>
                <c:pt idx="764">
                  <c:v>0.30057803468208094</c:v>
                </c:pt>
                <c:pt idx="765">
                  <c:v>0.30036630036630035</c:v>
                </c:pt>
                <c:pt idx="766">
                  <c:v>0.30024813895781632</c:v>
                </c:pt>
                <c:pt idx="767">
                  <c:v>0.30019880715705766</c:v>
                </c:pt>
                <c:pt idx="768">
                  <c:v>0.30019493177387913</c:v>
                </c:pt>
                <c:pt idx="769">
                  <c:v>0.29991204925241866</c:v>
                </c:pt>
                <c:pt idx="770">
                  <c:v>0.29990069513406159</c:v>
                </c:pt>
                <c:pt idx="771">
                  <c:v>0.299860529986053</c:v>
                </c:pt>
                <c:pt idx="772">
                  <c:v>0.29974937343358393</c:v>
                </c:pt>
                <c:pt idx="773">
                  <c:v>0.29971181556195964</c:v>
                </c:pt>
                <c:pt idx="774">
                  <c:v>0.29963898916967507</c:v>
                </c:pt>
                <c:pt idx="775">
                  <c:v>0.29961517317207259</c:v>
                </c:pt>
                <c:pt idx="776">
                  <c:v>0.29952456418383516</c:v>
                </c:pt>
                <c:pt idx="777">
                  <c:v>0.29951690821256038</c:v>
                </c:pt>
                <c:pt idx="778">
                  <c:v>0.29949238578680198</c:v>
                </c:pt>
                <c:pt idx="779">
                  <c:v>0.29946524064171126</c:v>
                </c:pt>
                <c:pt idx="780">
                  <c:v>0.29937304075235111</c:v>
                </c:pt>
                <c:pt idx="781">
                  <c:v>0.29925373134328359</c:v>
                </c:pt>
                <c:pt idx="782">
                  <c:v>0.29903536977491962</c:v>
                </c:pt>
                <c:pt idx="783">
                  <c:v>0.29896907216494845</c:v>
                </c:pt>
                <c:pt idx="784">
                  <c:v>0.29896907216494845</c:v>
                </c:pt>
                <c:pt idx="785">
                  <c:v>0.29893238434163699</c:v>
                </c:pt>
                <c:pt idx="786">
                  <c:v>0.29893238434163699</c:v>
                </c:pt>
                <c:pt idx="787">
                  <c:v>0.29885057471264365</c:v>
                </c:pt>
                <c:pt idx="788">
                  <c:v>0.2988004362050164</c:v>
                </c:pt>
                <c:pt idx="789">
                  <c:v>0.29876977152899831</c:v>
                </c:pt>
                <c:pt idx="790">
                  <c:v>0.29868819374369321</c:v>
                </c:pt>
                <c:pt idx="791">
                  <c:v>0.29862475442043218</c:v>
                </c:pt>
                <c:pt idx="792">
                  <c:v>0.29842931937172779</c:v>
                </c:pt>
                <c:pt idx="793">
                  <c:v>0.29842931937172773</c:v>
                </c:pt>
                <c:pt idx="794">
                  <c:v>0.29838709677419356</c:v>
                </c:pt>
                <c:pt idx="795">
                  <c:v>0.2983425414364641</c:v>
                </c:pt>
                <c:pt idx="796">
                  <c:v>0.29832935560859192</c:v>
                </c:pt>
                <c:pt idx="797">
                  <c:v>0.29820627802690586</c:v>
                </c:pt>
                <c:pt idx="798">
                  <c:v>0.29812438302073052</c:v>
                </c:pt>
                <c:pt idx="799">
                  <c:v>0.29809885931558938</c:v>
                </c:pt>
                <c:pt idx="800">
                  <c:v>0.29781227946365557</c:v>
                </c:pt>
                <c:pt idx="801">
                  <c:v>0.2978021978021978</c:v>
                </c:pt>
                <c:pt idx="802">
                  <c:v>0.29755491089929548</c:v>
                </c:pt>
                <c:pt idx="803">
                  <c:v>0.2975206611570248</c:v>
                </c:pt>
                <c:pt idx="804">
                  <c:v>0.29746835443037972</c:v>
                </c:pt>
                <c:pt idx="805">
                  <c:v>0.29739776951672864</c:v>
                </c:pt>
                <c:pt idx="806">
                  <c:v>0.29738562091503268</c:v>
                </c:pt>
                <c:pt idx="807">
                  <c:v>0.29735682819383263</c:v>
                </c:pt>
                <c:pt idx="808">
                  <c:v>0.29712460063897761</c:v>
                </c:pt>
                <c:pt idx="809">
                  <c:v>0.29710144927536231</c:v>
                </c:pt>
                <c:pt idx="810">
                  <c:v>0.29707112970711297</c:v>
                </c:pt>
                <c:pt idx="811">
                  <c:v>0.29704216488357454</c:v>
                </c:pt>
                <c:pt idx="812">
                  <c:v>0.29697986577181207</c:v>
                </c:pt>
                <c:pt idx="813">
                  <c:v>0.29690048939641112</c:v>
                </c:pt>
                <c:pt idx="814">
                  <c:v>0.29683377308707126</c:v>
                </c:pt>
                <c:pt idx="815">
                  <c:v>0.29667519181585678</c:v>
                </c:pt>
                <c:pt idx="816">
                  <c:v>0.29664408866995073</c:v>
                </c:pt>
                <c:pt idx="817">
                  <c:v>0.29663916280941838</c:v>
                </c:pt>
                <c:pt idx="818">
                  <c:v>0.29661016949152547</c:v>
                </c:pt>
                <c:pt idx="819">
                  <c:v>0.29657794676806082</c:v>
                </c:pt>
                <c:pt idx="820">
                  <c:v>0.29655870445344129</c:v>
                </c:pt>
                <c:pt idx="821">
                  <c:v>0.29655712050078248</c:v>
                </c:pt>
                <c:pt idx="822">
                  <c:v>0.29655172413793107</c:v>
                </c:pt>
                <c:pt idx="823">
                  <c:v>0.29642857142857143</c:v>
                </c:pt>
                <c:pt idx="824">
                  <c:v>0.29636621047663991</c:v>
                </c:pt>
                <c:pt idx="825">
                  <c:v>0.29634300126103402</c:v>
                </c:pt>
                <c:pt idx="826">
                  <c:v>0.29629629629629628</c:v>
                </c:pt>
                <c:pt idx="827">
                  <c:v>0.296220633299285</c:v>
                </c:pt>
                <c:pt idx="828">
                  <c:v>0.29620253164556959</c:v>
                </c:pt>
                <c:pt idx="829">
                  <c:v>0.29613500272182908</c:v>
                </c:pt>
                <c:pt idx="830">
                  <c:v>0.29609929078014191</c:v>
                </c:pt>
                <c:pt idx="831">
                  <c:v>0.29598521753737611</c:v>
                </c:pt>
                <c:pt idx="832">
                  <c:v>0.29596412556053814</c:v>
                </c:pt>
                <c:pt idx="833">
                  <c:v>0.29592337917485267</c:v>
                </c:pt>
                <c:pt idx="834">
                  <c:v>0.29591836734693877</c:v>
                </c:pt>
                <c:pt idx="835">
                  <c:v>0.29589905362776026</c:v>
                </c:pt>
                <c:pt idx="836">
                  <c:v>0.29587155963302753</c:v>
                </c:pt>
                <c:pt idx="837">
                  <c:v>0.29580152671755722</c:v>
                </c:pt>
                <c:pt idx="838">
                  <c:v>0.29579698651863601</c:v>
                </c:pt>
                <c:pt idx="839">
                  <c:v>0.29574706211527702</c:v>
                </c:pt>
                <c:pt idx="840">
                  <c:v>0.29568106312292358</c:v>
                </c:pt>
                <c:pt idx="841">
                  <c:v>0.29559270516717323</c:v>
                </c:pt>
                <c:pt idx="842">
                  <c:v>0.29548563611491108</c:v>
                </c:pt>
                <c:pt idx="843">
                  <c:v>0.29523809523809524</c:v>
                </c:pt>
                <c:pt idx="844">
                  <c:v>0.29516129032258065</c:v>
                </c:pt>
                <c:pt idx="845">
                  <c:v>0.29508196721311475</c:v>
                </c:pt>
                <c:pt idx="846">
                  <c:v>0.29499323410013534</c:v>
                </c:pt>
                <c:pt idx="847">
                  <c:v>0.29498767460969594</c:v>
                </c:pt>
                <c:pt idx="848">
                  <c:v>0.29496402877697842</c:v>
                </c:pt>
                <c:pt idx="849">
                  <c:v>0.29493087557603687</c:v>
                </c:pt>
                <c:pt idx="850">
                  <c:v>0.29487179487179488</c:v>
                </c:pt>
                <c:pt idx="851">
                  <c:v>0.29484536082474228</c:v>
                </c:pt>
                <c:pt idx="852">
                  <c:v>0.2948186528497409</c:v>
                </c:pt>
                <c:pt idx="853">
                  <c:v>0.2947976878612717</c:v>
                </c:pt>
                <c:pt idx="854">
                  <c:v>0.29477611940298504</c:v>
                </c:pt>
                <c:pt idx="855">
                  <c:v>0.29476584022038566</c:v>
                </c:pt>
                <c:pt idx="856">
                  <c:v>0.29461756373937681</c:v>
                </c:pt>
                <c:pt idx="857">
                  <c:v>0.29447852760736198</c:v>
                </c:pt>
                <c:pt idx="858">
                  <c:v>0.29447852760736193</c:v>
                </c:pt>
                <c:pt idx="859">
                  <c:v>0.29445727482678985</c:v>
                </c:pt>
                <c:pt idx="860">
                  <c:v>0.29445727482678985</c:v>
                </c:pt>
                <c:pt idx="861">
                  <c:v>0.29444444444444445</c:v>
                </c:pt>
                <c:pt idx="862">
                  <c:v>0.29441624365482233</c:v>
                </c:pt>
                <c:pt idx="863">
                  <c:v>0.29428989751098095</c:v>
                </c:pt>
                <c:pt idx="864">
                  <c:v>0.29427792915531337</c:v>
                </c:pt>
                <c:pt idx="865">
                  <c:v>0.2942008486562942</c:v>
                </c:pt>
                <c:pt idx="866">
                  <c:v>0.29411764705882354</c:v>
                </c:pt>
                <c:pt idx="867">
                  <c:v>0.29394812680115273</c:v>
                </c:pt>
                <c:pt idx="868">
                  <c:v>0.29392971246006389</c:v>
                </c:pt>
                <c:pt idx="869">
                  <c:v>0.29387755102040813</c:v>
                </c:pt>
                <c:pt idx="870">
                  <c:v>0.29370629370629375</c:v>
                </c:pt>
                <c:pt idx="871">
                  <c:v>0.29369369369369369</c:v>
                </c:pt>
                <c:pt idx="872">
                  <c:v>0.29363110008271293</c:v>
                </c:pt>
                <c:pt idx="873">
                  <c:v>0.29357798165137616</c:v>
                </c:pt>
                <c:pt idx="874">
                  <c:v>0.29352396972245581</c:v>
                </c:pt>
                <c:pt idx="875">
                  <c:v>0.29340307069343685</c:v>
                </c:pt>
                <c:pt idx="876">
                  <c:v>0.29326923076923078</c:v>
                </c:pt>
                <c:pt idx="877">
                  <c:v>0.29326923076923078</c:v>
                </c:pt>
                <c:pt idx="878">
                  <c:v>0.29324948665297745</c:v>
                </c:pt>
                <c:pt idx="879">
                  <c:v>0.29312169312169317</c:v>
                </c:pt>
                <c:pt idx="880">
                  <c:v>0.29303278688524587</c:v>
                </c:pt>
                <c:pt idx="881">
                  <c:v>0.29290853031860226</c:v>
                </c:pt>
                <c:pt idx="882">
                  <c:v>0.29288702928870297</c:v>
                </c:pt>
                <c:pt idx="883">
                  <c:v>0.29282868525896411</c:v>
                </c:pt>
                <c:pt idx="884">
                  <c:v>0.29275808936825881</c:v>
                </c:pt>
                <c:pt idx="885">
                  <c:v>0.29268292682926828</c:v>
                </c:pt>
                <c:pt idx="886">
                  <c:v>0.29268292682926828</c:v>
                </c:pt>
                <c:pt idx="887">
                  <c:v>0.2925824175824176</c:v>
                </c:pt>
                <c:pt idx="888">
                  <c:v>0.29257641921397382</c:v>
                </c:pt>
                <c:pt idx="889">
                  <c:v>0.29251700680272108</c:v>
                </c:pt>
                <c:pt idx="890">
                  <c:v>0.29250263991552272</c:v>
                </c:pt>
                <c:pt idx="891">
                  <c:v>0.29230769230769227</c:v>
                </c:pt>
                <c:pt idx="892">
                  <c:v>0.29224788474731306</c:v>
                </c:pt>
                <c:pt idx="893">
                  <c:v>0.29223744292237441</c:v>
                </c:pt>
                <c:pt idx="894">
                  <c:v>0.29215686274509806</c:v>
                </c:pt>
                <c:pt idx="895">
                  <c:v>0.29198966408268734</c:v>
                </c:pt>
                <c:pt idx="896">
                  <c:v>0.29190207156308851</c:v>
                </c:pt>
                <c:pt idx="897">
                  <c:v>0.29189189189189191</c:v>
                </c:pt>
                <c:pt idx="898">
                  <c:v>0.29184549356223177</c:v>
                </c:pt>
                <c:pt idx="899">
                  <c:v>0.29182879377431903</c:v>
                </c:pt>
                <c:pt idx="900">
                  <c:v>0.2917933130699088</c:v>
                </c:pt>
                <c:pt idx="901">
                  <c:v>0.29176470588235293</c:v>
                </c:pt>
                <c:pt idx="902">
                  <c:v>0.29171528588098017</c:v>
                </c:pt>
                <c:pt idx="903">
                  <c:v>0.29170305676855895</c:v>
                </c:pt>
                <c:pt idx="904">
                  <c:v>0.29168499780026397</c:v>
                </c:pt>
                <c:pt idx="905">
                  <c:v>0.29166666666666669</c:v>
                </c:pt>
                <c:pt idx="906">
                  <c:v>0.29166666666666669</c:v>
                </c:pt>
                <c:pt idx="907">
                  <c:v>0.29160739687055476</c:v>
                </c:pt>
                <c:pt idx="908">
                  <c:v>0.29159519725557465</c:v>
                </c:pt>
                <c:pt idx="909">
                  <c:v>0.291497975708502</c:v>
                </c:pt>
                <c:pt idx="910">
                  <c:v>0.29144667370644145</c:v>
                </c:pt>
                <c:pt idx="911">
                  <c:v>0.29142011834319526</c:v>
                </c:pt>
                <c:pt idx="912">
                  <c:v>0.29129574678536102</c:v>
                </c:pt>
                <c:pt idx="913">
                  <c:v>0.29125711329539572</c:v>
                </c:pt>
                <c:pt idx="914">
                  <c:v>0.29118217054263562</c:v>
                </c:pt>
                <c:pt idx="915">
                  <c:v>0.2911111111111111</c:v>
                </c:pt>
                <c:pt idx="916">
                  <c:v>0.29105227882037538</c:v>
                </c:pt>
                <c:pt idx="917">
                  <c:v>0.29098360655737704</c:v>
                </c:pt>
                <c:pt idx="918">
                  <c:v>0.2909407665505227</c:v>
                </c:pt>
                <c:pt idx="919">
                  <c:v>0.29090909090909089</c:v>
                </c:pt>
                <c:pt idx="920">
                  <c:v>0.29080675422138841</c:v>
                </c:pt>
                <c:pt idx="921">
                  <c:v>0.29069767441860467</c:v>
                </c:pt>
                <c:pt idx="922">
                  <c:v>0.29067392784206941</c:v>
                </c:pt>
                <c:pt idx="923">
                  <c:v>0.29059829059829062</c:v>
                </c:pt>
                <c:pt idx="924">
                  <c:v>0.29050279329608941</c:v>
                </c:pt>
                <c:pt idx="925">
                  <c:v>0.2904761904761905</c:v>
                </c:pt>
                <c:pt idx="926">
                  <c:v>0.2904411764705882</c:v>
                </c:pt>
                <c:pt idx="927">
                  <c:v>0.2904238618524333</c:v>
                </c:pt>
                <c:pt idx="928">
                  <c:v>0.29026548672566377</c:v>
                </c:pt>
                <c:pt idx="929">
                  <c:v>0.29025844930417494</c:v>
                </c:pt>
                <c:pt idx="930">
                  <c:v>0.29022082018927448</c:v>
                </c:pt>
                <c:pt idx="931">
                  <c:v>0.29019607843137252</c:v>
                </c:pt>
                <c:pt idx="932">
                  <c:v>0.28999999999999998</c:v>
                </c:pt>
                <c:pt idx="933">
                  <c:v>0.2899628252788104</c:v>
                </c:pt>
                <c:pt idx="934">
                  <c:v>0.28969359331476324</c:v>
                </c:pt>
                <c:pt idx="935">
                  <c:v>0.28968253968253965</c:v>
                </c:pt>
                <c:pt idx="936">
                  <c:v>0.28965517241379313</c:v>
                </c:pt>
                <c:pt idx="937">
                  <c:v>0.28958880139982501</c:v>
                </c:pt>
                <c:pt idx="938">
                  <c:v>0.2895420207743154</c:v>
                </c:pt>
                <c:pt idx="939">
                  <c:v>0.28941176470588237</c:v>
                </c:pt>
                <c:pt idx="940">
                  <c:v>0.289405684754522</c:v>
                </c:pt>
                <c:pt idx="941">
                  <c:v>0.28938906752411575</c:v>
                </c:pt>
                <c:pt idx="942">
                  <c:v>0.28934010152284262</c:v>
                </c:pt>
                <c:pt idx="943">
                  <c:v>0.28923076923076924</c:v>
                </c:pt>
                <c:pt idx="944">
                  <c:v>0.28913443830570901</c:v>
                </c:pt>
                <c:pt idx="945">
                  <c:v>0.28912466843501328</c:v>
                </c:pt>
                <c:pt idx="946">
                  <c:v>0.28894472361809043</c:v>
                </c:pt>
                <c:pt idx="947">
                  <c:v>0.28888888888888892</c:v>
                </c:pt>
                <c:pt idx="948">
                  <c:v>0.28888888888888886</c:v>
                </c:pt>
                <c:pt idx="949">
                  <c:v>0.28888888888888886</c:v>
                </c:pt>
                <c:pt idx="950">
                  <c:v>0.28882438316400583</c:v>
                </c:pt>
                <c:pt idx="951">
                  <c:v>0.28873239436619724</c:v>
                </c:pt>
                <c:pt idx="952">
                  <c:v>0.28871892925430209</c:v>
                </c:pt>
                <c:pt idx="953">
                  <c:v>0.28870292887029292</c:v>
                </c:pt>
                <c:pt idx="954">
                  <c:v>0.28868841082581537</c:v>
                </c:pt>
                <c:pt idx="955">
                  <c:v>0.28853046594982079</c:v>
                </c:pt>
                <c:pt idx="956">
                  <c:v>0.28848015488867379</c:v>
                </c:pt>
                <c:pt idx="957">
                  <c:v>0.28846153846153849</c:v>
                </c:pt>
                <c:pt idx="958">
                  <c:v>0.28846153846153849</c:v>
                </c:pt>
                <c:pt idx="959">
                  <c:v>0.28816793893129766</c:v>
                </c:pt>
                <c:pt idx="960">
                  <c:v>0.28813559322033899</c:v>
                </c:pt>
                <c:pt idx="961">
                  <c:v>0.2880658436213992</c:v>
                </c:pt>
                <c:pt idx="962">
                  <c:v>0.28799999999999998</c:v>
                </c:pt>
                <c:pt idx="963">
                  <c:v>0.28796561604584531</c:v>
                </c:pt>
                <c:pt idx="964">
                  <c:v>0.2879581151832461</c:v>
                </c:pt>
                <c:pt idx="965">
                  <c:v>0.28791565287915649</c:v>
                </c:pt>
                <c:pt idx="966">
                  <c:v>0.28772258669165884</c:v>
                </c:pt>
                <c:pt idx="967">
                  <c:v>0.2876830318690784</c:v>
                </c:pt>
                <c:pt idx="968">
                  <c:v>0.28761061946902655</c:v>
                </c:pt>
                <c:pt idx="969">
                  <c:v>0.2874859075535513</c:v>
                </c:pt>
                <c:pt idx="970">
                  <c:v>0.28745644599303138</c:v>
                </c:pt>
                <c:pt idx="971">
                  <c:v>0.28743961352657005</c:v>
                </c:pt>
                <c:pt idx="972">
                  <c:v>0.2874015748031496</c:v>
                </c:pt>
                <c:pt idx="973">
                  <c:v>0.2873563218390805</c:v>
                </c:pt>
                <c:pt idx="974">
                  <c:v>0.28735632183908044</c:v>
                </c:pt>
                <c:pt idx="975">
                  <c:v>0.28730158730158728</c:v>
                </c:pt>
                <c:pt idx="976">
                  <c:v>0.28723404255319146</c:v>
                </c:pt>
                <c:pt idx="977">
                  <c:v>0.28717948717948716</c:v>
                </c:pt>
                <c:pt idx="978">
                  <c:v>0.28717573986116185</c:v>
                </c:pt>
                <c:pt idx="979">
                  <c:v>0.28708133971291866</c:v>
                </c:pt>
                <c:pt idx="980">
                  <c:v>0.28703703703703703</c:v>
                </c:pt>
                <c:pt idx="981">
                  <c:v>0.28699551569506726</c:v>
                </c:pt>
                <c:pt idx="982">
                  <c:v>0.28698752228163993</c:v>
                </c:pt>
                <c:pt idx="983">
                  <c:v>0.28688524590163933</c:v>
                </c:pt>
                <c:pt idx="984">
                  <c:v>0.28679817905918059</c:v>
                </c:pt>
                <c:pt idx="985">
                  <c:v>0.28674698795180725</c:v>
                </c:pt>
                <c:pt idx="986">
                  <c:v>0.28660436137071649</c:v>
                </c:pt>
                <c:pt idx="987">
                  <c:v>0.2864864864864865</c:v>
                </c:pt>
                <c:pt idx="988">
                  <c:v>0.28646517739816035</c:v>
                </c:pt>
                <c:pt idx="989">
                  <c:v>0.2864424057084608</c:v>
                </c:pt>
                <c:pt idx="990">
                  <c:v>0.28639240506329111</c:v>
                </c:pt>
                <c:pt idx="991">
                  <c:v>0.28635597978663674</c:v>
                </c:pt>
                <c:pt idx="992">
                  <c:v>0.28618383769692846</c:v>
                </c:pt>
                <c:pt idx="993">
                  <c:v>0.2861596009975062</c:v>
                </c:pt>
                <c:pt idx="994">
                  <c:v>0.2861538461538462</c:v>
                </c:pt>
                <c:pt idx="995">
                  <c:v>0.28615384615384615</c:v>
                </c:pt>
                <c:pt idx="996">
                  <c:v>0.28610783156237701</c:v>
                </c:pt>
                <c:pt idx="997">
                  <c:v>0.28608923884514437</c:v>
                </c:pt>
                <c:pt idx="998">
                  <c:v>0.28606356968215163</c:v>
                </c:pt>
                <c:pt idx="999">
                  <c:v>0.28601252609603345</c:v>
                </c:pt>
                <c:pt idx="1000">
                  <c:v>0.2860040567951318</c:v>
                </c:pt>
                <c:pt idx="1001">
                  <c:v>0.28589993502274208</c:v>
                </c:pt>
                <c:pt idx="1002">
                  <c:v>0.28571428571428575</c:v>
                </c:pt>
                <c:pt idx="1003">
                  <c:v>0.28571428571428575</c:v>
                </c:pt>
                <c:pt idx="1004">
                  <c:v>0.28571428571428575</c:v>
                </c:pt>
                <c:pt idx="1005">
                  <c:v>0.2857142857142857</c:v>
                </c:pt>
                <c:pt idx="1006">
                  <c:v>0.28546409807355522</c:v>
                </c:pt>
                <c:pt idx="1007">
                  <c:v>0.28542094455852157</c:v>
                </c:pt>
                <c:pt idx="1008">
                  <c:v>0.28540925266903916</c:v>
                </c:pt>
                <c:pt idx="1009">
                  <c:v>0.28540305010893247</c:v>
                </c:pt>
                <c:pt idx="1010">
                  <c:v>0.28531073446327687</c:v>
                </c:pt>
                <c:pt idx="1011">
                  <c:v>0.28524340770791073</c:v>
                </c:pt>
                <c:pt idx="1012">
                  <c:v>0.28523954583217942</c:v>
                </c:pt>
                <c:pt idx="1013">
                  <c:v>0.28513238289205706</c:v>
                </c:pt>
                <c:pt idx="1014">
                  <c:v>0.2851273623664749</c:v>
                </c:pt>
                <c:pt idx="1015">
                  <c:v>0.28507795100222716</c:v>
                </c:pt>
                <c:pt idx="1016">
                  <c:v>0.28475247524752473</c:v>
                </c:pt>
                <c:pt idx="1017">
                  <c:v>0.28467153284671531</c:v>
                </c:pt>
                <c:pt idx="1018">
                  <c:v>0.28466617754952311</c:v>
                </c:pt>
                <c:pt idx="1019">
                  <c:v>0.28464419475655428</c:v>
                </c:pt>
                <c:pt idx="1020">
                  <c:v>0.2846153846153846</c:v>
                </c:pt>
                <c:pt idx="1021">
                  <c:v>0.28459034183396636</c:v>
                </c:pt>
                <c:pt idx="1022">
                  <c:v>0.28454452405322417</c:v>
                </c:pt>
                <c:pt idx="1023">
                  <c:v>0.28448275862068967</c:v>
                </c:pt>
                <c:pt idx="1024">
                  <c:v>0.28445099484156228</c:v>
                </c:pt>
                <c:pt idx="1025">
                  <c:v>0.28440366972477066</c:v>
                </c:pt>
                <c:pt idx="1026">
                  <c:v>0.28428093645484953</c:v>
                </c:pt>
                <c:pt idx="1027">
                  <c:v>0.28425748884639901</c:v>
                </c:pt>
                <c:pt idx="1028">
                  <c:v>0.28424657534246578</c:v>
                </c:pt>
                <c:pt idx="1029">
                  <c:v>0.28422425032594523</c:v>
                </c:pt>
                <c:pt idx="1030">
                  <c:v>0.28411910669975188</c:v>
                </c:pt>
                <c:pt idx="1031">
                  <c:v>0.28411633109619688</c:v>
                </c:pt>
                <c:pt idx="1032">
                  <c:v>0.28409090909090906</c:v>
                </c:pt>
                <c:pt idx="1033">
                  <c:v>0.28400954653937949</c:v>
                </c:pt>
                <c:pt idx="1034">
                  <c:v>0.28399999999999997</c:v>
                </c:pt>
                <c:pt idx="1035">
                  <c:v>0.28392857142857142</c:v>
                </c:pt>
                <c:pt idx="1036">
                  <c:v>0.28386763185108588</c:v>
                </c:pt>
                <c:pt idx="1037">
                  <c:v>0.28368794326241137</c:v>
                </c:pt>
                <c:pt idx="1038">
                  <c:v>0.28345209817893907</c:v>
                </c:pt>
                <c:pt idx="1039">
                  <c:v>0.28340184994861256</c:v>
                </c:pt>
                <c:pt idx="1040">
                  <c:v>0.28339291517712056</c:v>
                </c:pt>
                <c:pt idx="1041">
                  <c:v>0.28333333333333333</c:v>
                </c:pt>
                <c:pt idx="1042">
                  <c:v>0.2833158447009444</c:v>
                </c:pt>
                <c:pt idx="1043">
                  <c:v>0.28325508607198746</c:v>
                </c:pt>
                <c:pt idx="1044">
                  <c:v>0.2831858407079646</c:v>
                </c:pt>
                <c:pt idx="1045">
                  <c:v>0.28312570781426954</c:v>
                </c:pt>
                <c:pt idx="1046">
                  <c:v>0.28307692307692311</c:v>
                </c:pt>
                <c:pt idx="1047">
                  <c:v>0.28301886792452829</c:v>
                </c:pt>
                <c:pt idx="1048">
                  <c:v>0.28294573643410847</c:v>
                </c:pt>
                <c:pt idx="1049">
                  <c:v>0.28286189683860236</c:v>
                </c:pt>
                <c:pt idx="1050">
                  <c:v>0.28286189683860236</c:v>
                </c:pt>
                <c:pt idx="1051">
                  <c:v>0.28270042194092831</c:v>
                </c:pt>
                <c:pt idx="1052">
                  <c:v>0.28266666666666668</c:v>
                </c:pt>
                <c:pt idx="1053">
                  <c:v>0.2824337121212121</c:v>
                </c:pt>
                <c:pt idx="1054">
                  <c:v>0.28240740740740738</c:v>
                </c:pt>
                <c:pt idx="1055">
                  <c:v>0.28239202657807311</c:v>
                </c:pt>
                <c:pt idx="1056">
                  <c:v>0.28230148048452219</c:v>
                </c:pt>
                <c:pt idx="1057">
                  <c:v>0.282258064516129</c:v>
                </c:pt>
                <c:pt idx="1058">
                  <c:v>0.28221859706362151</c:v>
                </c:pt>
                <c:pt idx="1059">
                  <c:v>0.28218465539661897</c:v>
                </c:pt>
                <c:pt idx="1060">
                  <c:v>0.28217158176943696</c:v>
                </c:pt>
                <c:pt idx="1061">
                  <c:v>0.28216944345976602</c:v>
                </c:pt>
                <c:pt idx="1062">
                  <c:v>0.28213166144200624</c:v>
                </c:pt>
                <c:pt idx="1063">
                  <c:v>0.28209531987977671</c:v>
                </c:pt>
                <c:pt idx="1064">
                  <c:v>0.28208955223880594</c:v>
                </c:pt>
                <c:pt idx="1065">
                  <c:v>0.28205128205128205</c:v>
                </c:pt>
                <c:pt idx="1066">
                  <c:v>0.28205128205128205</c:v>
                </c:pt>
                <c:pt idx="1067">
                  <c:v>0.28194726166328604</c:v>
                </c:pt>
                <c:pt idx="1068">
                  <c:v>0.28192032686414714</c:v>
                </c:pt>
                <c:pt idx="1069">
                  <c:v>0.28165374677002586</c:v>
                </c:pt>
                <c:pt idx="1070">
                  <c:v>0.2815854665565648</c:v>
                </c:pt>
                <c:pt idx="1071">
                  <c:v>0.28148148148148144</c:v>
                </c:pt>
                <c:pt idx="1072">
                  <c:v>0.28145896656534958</c:v>
                </c:pt>
                <c:pt idx="1073">
                  <c:v>0.28136882129277563</c:v>
                </c:pt>
                <c:pt idx="1074">
                  <c:v>0.28133704735376047</c:v>
                </c:pt>
                <c:pt idx="1075">
                  <c:v>0.2813121272365805</c:v>
                </c:pt>
                <c:pt idx="1076">
                  <c:v>0.28130263896687258</c:v>
                </c:pt>
                <c:pt idx="1077">
                  <c:v>0.28125</c:v>
                </c:pt>
                <c:pt idx="1078">
                  <c:v>0.28125</c:v>
                </c:pt>
                <c:pt idx="1079">
                  <c:v>0.28120805369127516</c:v>
                </c:pt>
                <c:pt idx="1080">
                  <c:v>0.28103277060575971</c:v>
                </c:pt>
                <c:pt idx="1081">
                  <c:v>0.28082191780821919</c:v>
                </c:pt>
                <c:pt idx="1082">
                  <c:v>0.28076923076923072</c:v>
                </c:pt>
                <c:pt idx="1083">
                  <c:v>0.28076062639821031</c:v>
                </c:pt>
                <c:pt idx="1084">
                  <c:v>0.28071928071928076</c:v>
                </c:pt>
                <c:pt idx="1085">
                  <c:v>0.28068669527896994</c:v>
                </c:pt>
                <c:pt idx="1086">
                  <c:v>0.28060671722643554</c:v>
                </c:pt>
                <c:pt idx="1087">
                  <c:v>0.28048780487804881</c:v>
                </c:pt>
                <c:pt idx="1088">
                  <c:v>0.28048780487804875</c:v>
                </c:pt>
                <c:pt idx="1089">
                  <c:v>0.28044280442804431</c:v>
                </c:pt>
                <c:pt idx="1090">
                  <c:v>0.28040689960194604</c:v>
                </c:pt>
                <c:pt idx="1091">
                  <c:v>0.28039041703637979</c:v>
                </c:pt>
                <c:pt idx="1092">
                  <c:v>0.28037383177570091</c:v>
                </c:pt>
                <c:pt idx="1093">
                  <c:v>0.28035714285714286</c:v>
                </c:pt>
                <c:pt idx="1094">
                  <c:v>0.28021978021978017</c:v>
                </c:pt>
                <c:pt idx="1095">
                  <c:v>0.28008752735229758</c:v>
                </c:pt>
                <c:pt idx="1096">
                  <c:v>0.28001697072549853</c:v>
                </c:pt>
                <c:pt idx="1097">
                  <c:v>0.28000000000000003</c:v>
                </c:pt>
                <c:pt idx="1098">
                  <c:v>0.27994955863808324</c:v>
                </c:pt>
                <c:pt idx="1099">
                  <c:v>0.27993009030002913</c:v>
                </c:pt>
                <c:pt idx="1100">
                  <c:v>0.27990033222591365</c:v>
                </c:pt>
                <c:pt idx="1101">
                  <c:v>0.2798013245033113</c:v>
                </c:pt>
                <c:pt idx="1102">
                  <c:v>0.27966101694915257</c:v>
                </c:pt>
                <c:pt idx="1103">
                  <c:v>0.27966101694915257</c:v>
                </c:pt>
                <c:pt idx="1104">
                  <c:v>0.27962962962962962</c:v>
                </c:pt>
                <c:pt idx="1105">
                  <c:v>0.27958236658932711</c:v>
                </c:pt>
                <c:pt idx="1106">
                  <c:v>0.27948550250708526</c:v>
                </c:pt>
                <c:pt idx="1107">
                  <c:v>0.27947598253275108</c:v>
                </c:pt>
                <c:pt idx="1108">
                  <c:v>0.2793327678823862</c:v>
                </c:pt>
                <c:pt idx="1109">
                  <c:v>0.27932011331444762</c:v>
                </c:pt>
                <c:pt idx="1110">
                  <c:v>0.2793017456359102</c:v>
                </c:pt>
                <c:pt idx="1111">
                  <c:v>0.27918781725888325</c:v>
                </c:pt>
                <c:pt idx="1112">
                  <c:v>0.27909738717339666</c:v>
                </c:pt>
                <c:pt idx="1113">
                  <c:v>0.27898514100879407</c:v>
                </c:pt>
                <c:pt idx="1114">
                  <c:v>0.27893368010403119</c:v>
                </c:pt>
                <c:pt idx="1115">
                  <c:v>0.27888446215139445</c:v>
                </c:pt>
                <c:pt idx="1116">
                  <c:v>0.27881448957189903</c:v>
                </c:pt>
                <c:pt idx="1117">
                  <c:v>0.27879799666110189</c:v>
                </c:pt>
                <c:pt idx="1118">
                  <c:v>0.27874564459930318</c:v>
                </c:pt>
                <c:pt idx="1119">
                  <c:v>0.27871621621621623</c:v>
                </c:pt>
                <c:pt idx="1120">
                  <c:v>0.27868852459016397</c:v>
                </c:pt>
                <c:pt idx="1121">
                  <c:v>0.27863247863247864</c:v>
                </c:pt>
                <c:pt idx="1122">
                  <c:v>0.27853881278538811</c:v>
                </c:pt>
                <c:pt idx="1123">
                  <c:v>0.27843803056027167</c:v>
                </c:pt>
                <c:pt idx="1124">
                  <c:v>0.27835051546391754</c:v>
                </c:pt>
                <c:pt idx="1125">
                  <c:v>0.27824019024970276</c:v>
                </c:pt>
                <c:pt idx="1126">
                  <c:v>0.27815468113975578</c:v>
                </c:pt>
                <c:pt idx="1127">
                  <c:v>0.27814569536423844</c:v>
                </c:pt>
                <c:pt idx="1128">
                  <c:v>0.2780487804878049</c:v>
                </c:pt>
                <c:pt idx="1129">
                  <c:v>0.27803379416282642</c:v>
                </c:pt>
                <c:pt idx="1130">
                  <c:v>0.27802690582959638</c:v>
                </c:pt>
                <c:pt idx="1131">
                  <c:v>0.27795527156549521</c:v>
                </c:pt>
                <c:pt idx="1132">
                  <c:v>0.27792792792792792</c:v>
                </c:pt>
                <c:pt idx="1133">
                  <c:v>0.27789473684210531</c:v>
                </c:pt>
                <c:pt idx="1134">
                  <c:v>0.27785419532324623</c:v>
                </c:pt>
                <c:pt idx="1135">
                  <c:v>0.27777777777777779</c:v>
                </c:pt>
                <c:pt idx="1136">
                  <c:v>0.27762803234501349</c:v>
                </c:pt>
                <c:pt idx="1137">
                  <c:v>0.27756653992395436</c:v>
                </c:pt>
                <c:pt idx="1138">
                  <c:v>0.27733333333333332</c:v>
                </c:pt>
                <c:pt idx="1139">
                  <c:v>0.2772881355932203</c:v>
                </c:pt>
                <c:pt idx="1140">
                  <c:v>0.27728613569321531</c:v>
                </c:pt>
                <c:pt idx="1141">
                  <c:v>0.27723564229723247</c:v>
                </c:pt>
                <c:pt idx="1142">
                  <c:v>0.27714932126696834</c:v>
                </c:pt>
                <c:pt idx="1143">
                  <c:v>0.27699530516431925</c:v>
                </c:pt>
                <c:pt idx="1144">
                  <c:v>0.27693602693602698</c:v>
                </c:pt>
                <c:pt idx="1145">
                  <c:v>0.2768817204301075</c:v>
                </c:pt>
                <c:pt idx="1146">
                  <c:v>0.2768361581920904</c:v>
                </c:pt>
                <c:pt idx="1147">
                  <c:v>0.27673156718799874</c:v>
                </c:pt>
                <c:pt idx="1148">
                  <c:v>0.2767162066525124</c:v>
                </c:pt>
                <c:pt idx="1149">
                  <c:v>0.27669902912621364</c:v>
                </c:pt>
                <c:pt idx="1150">
                  <c:v>0.27650028042624791</c:v>
                </c:pt>
                <c:pt idx="1151">
                  <c:v>0.2764731945059814</c:v>
                </c:pt>
                <c:pt idx="1152">
                  <c:v>0.27632898696088265</c:v>
                </c:pt>
                <c:pt idx="1153">
                  <c:v>0.27631578947368418</c:v>
                </c:pt>
                <c:pt idx="1154">
                  <c:v>0.27631578947368418</c:v>
                </c:pt>
                <c:pt idx="1155">
                  <c:v>0.27621113521330437</c:v>
                </c:pt>
                <c:pt idx="1156">
                  <c:v>0.27619047619047621</c:v>
                </c:pt>
                <c:pt idx="1157">
                  <c:v>0.27619047619047621</c:v>
                </c:pt>
                <c:pt idx="1158">
                  <c:v>0.27611940298507465</c:v>
                </c:pt>
                <c:pt idx="1159">
                  <c:v>0.27606177606177607</c:v>
                </c:pt>
                <c:pt idx="1160">
                  <c:v>0.27605834222696551</c:v>
                </c:pt>
                <c:pt idx="1161">
                  <c:v>0.275992438563327</c:v>
                </c:pt>
                <c:pt idx="1162">
                  <c:v>0.2759158222915043</c:v>
                </c:pt>
                <c:pt idx="1163">
                  <c:v>0.27588703837798695</c:v>
                </c:pt>
                <c:pt idx="1164">
                  <c:v>0.27586206896551729</c:v>
                </c:pt>
                <c:pt idx="1165">
                  <c:v>0.27581641659311562</c:v>
                </c:pt>
                <c:pt idx="1166">
                  <c:v>0.27575107296137336</c:v>
                </c:pt>
                <c:pt idx="1167">
                  <c:v>0.27555555555555555</c:v>
                </c:pt>
                <c:pt idx="1168">
                  <c:v>0.27548806941431669</c:v>
                </c:pt>
                <c:pt idx="1169">
                  <c:v>0.27510917030567683</c:v>
                </c:pt>
                <c:pt idx="1170">
                  <c:v>0.27510040160642574</c:v>
                </c:pt>
                <c:pt idx="1171">
                  <c:v>0.27509293680297398</c:v>
                </c:pt>
                <c:pt idx="1172">
                  <c:v>0.27507692307692311</c:v>
                </c:pt>
                <c:pt idx="1173">
                  <c:v>0.27505567928730512</c:v>
                </c:pt>
                <c:pt idx="1174">
                  <c:v>0.27499999999999997</c:v>
                </c:pt>
                <c:pt idx="1175">
                  <c:v>0.27494949494949494</c:v>
                </c:pt>
                <c:pt idx="1176">
                  <c:v>0.27490542244640603</c:v>
                </c:pt>
                <c:pt idx="1177">
                  <c:v>0.27487562189054726</c:v>
                </c:pt>
                <c:pt idx="1178">
                  <c:v>0.27480916030534347</c:v>
                </c:pt>
                <c:pt idx="1179">
                  <c:v>0.27480916030534347</c:v>
                </c:pt>
                <c:pt idx="1180">
                  <c:v>0.27480916030534347</c:v>
                </c:pt>
                <c:pt idx="1181">
                  <c:v>0.27469553450608936</c:v>
                </c:pt>
                <c:pt idx="1182">
                  <c:v>0.27464788732394368</c:v>
                </c:pt>
                <c:pt idx="1183">
                  <c:v>0.27455716586151369</c:v>
                </c:pt>
                <c:pt idx="1184">
                  <c:v>0.27447956823438707</c:v>
                </c:pt>
                <c:pt idx="1185">
                  <c:v>0.27446808510638299</c:v>
                </c:pt>
                <c:pt idx="1186">
                  <c:v>0.27444794952681384</c:v>
                </c:pt>
                <c:pt idx="1187">
                  <c:v>0.27439024390243905</c:v>
                </c:pt>
                <c:pt idx="1188">
                  <c:v>0.27439024390243899</c:v>
                </c:pt>
                <c:pt idx="1189">
                  <c:v>0.27436823104693142</c:v>
                </c:pt>
                <c:pt idx="1190">
                  <c:v>0.27417380660954715</c:v>
                </c:pt>
                <c:pt idx="1191">
                  <c:v>0.27412587412587414</c:v>
                </c:pt>
                <c:pt idx="1192">
                  <c:v>0.27408396020383397</c:v>
                </c:pt>
                <c:pt idx="1193">
                  <c:v>0.27402135231316721</c:v>
                </c:pt>
                <c:pt idx="1194">
                  <c:v>0.27401129943502822</c:v>
                </c:pt>
                <c:pt idx="1195">
                  <c:v>0.27398496240601505</c:v>
                </c:pt>
                <c:pt idx="1196">
                  <c:v>0.27396280400572248</c:v>
                </c:pt>
                <c:pt idx="1197">
                  <c:v>0.27386262265834077</c:v>
                </c:pt>
                <c:pt idx="1198">
                  <c:v>0.27376425855513303</c:v>
                </c:pt>
                <c:pt idx="1199">
                  <c:v>0.27372262773722622</c:v>
                </c:pt>
                <c:pt idx="1200">
                  <c:v>0.27358490566037735</c:v>
                </c:pt>
                <c:pt idx="1201">
                  <c:v>0.27346278317152106</c:v>
                </c:pt>
                <c:pt idx="1202">
                  <c:v>0.27334851936218679</c:v>
                </c:pt>
                <c:pt idx="1203">
                  <c:v>0.27334235453315292</c:v>
                </c:pt>
                <c:pt idx="1204">
                  <c:v>0.27325581395348841</c:v>
                </c:pt>
                <c:pt idx="1205">
                  <c:v>0.27307692307692305</c:v>
                </c:pt>
                <c:pt idx="1206">
                  <c:v>0.2729166666666667</c:v>
                </c:pt>
                <c:pt idx="1207">
                  <c:v>0.27289048473967681</c:v>
                </c:pt>
                <c:pt idx="1208">
                  <c:v>0.27272727272727276</c:v>
                </c:pt>
                <c:pt idx="1209">
                  <c:v>0.27272727272727271</c:v>
                </c:pt>
                <c:pt idx="1210">
                  <c:v>0.27272727272727271</c:v>
                </c:pt>
                <c:pt idx="1211">
                  <c:v>0.27269215913480105</c:v>
                </c:pt>
                <c:pt idx="1212">
                  <c:v>0.27258403361344541</c:v>
                </c:pt>
                <c:pt idx="1213">
                  <c:v>0.27250608272506083</c:v>
                </c:pt>
                <c:pt idx="1214">
                  <c:v>0.27249022164276399</c:v>
                </c:pt>
                <c:pt idx="1215">
                  <c:v>0.27232142857142855</c:v>
                </c:pt>
                <c:pt idx="1216">
                  <c:v>0.27232142857142855</c:v>
                </c:pt>
                <c:pt idx="1217">
                  <c:v>0.27218934911242604</c:v>
                </c:pt>
                <c:pt idx="1218">
                  <c:v>0.27218934911242604</c:v>
                </c:pt>
                <c:pt idx="1219">
                  <c:v>0.27206645898234683</c:v>
                </c:pt>
                <c:pt idx="1220">
                  <c:v>0.27204703367183325</c:v>
                </c:pt>
                <c:pt idx="1221">
                  <c:v>0.27203791469194311</c:v>
                </c:pt>
                <c:pt idx="1222">
                  <c:v>0.27201783723522854</c:v>
                </c:pt>
                <c:pt idx="1223">
                  <c:v>0.2718446601941748</c:v>
                </c:pt>
                <c:pt idx="1224">
                  <c:v>0.27173913043478265</c:v>
                </c:pt>
                <c:pt idx="1225">
                  <c:v>0.27168732125834127</c:v>
                </c:pt>
                <c:pt idx="1226">
                  <c:v>0.27166276346604218</c:v>
                </c:pt>
                <c:pt idx="1227">
                  <c:v>0.27166064981949456</c:v>
                </c:pt>
                <c:pt idx="1228">
                  <c:v>0.2716476991588323</c:v>
                </c:pt>
                <c:pt idx="1229">
                  <c:v>0.27160493827160492</c:v>
                </c:pt>
                <c:pt idx="1230">
                  <c:v>0.2715551974214343</c:v>
                </c:pt>
                <c:pt idx="1231">
                  <c:v>0.27153558052434451</c:v>
                </c:pt>
                <c:pt idx="1232">
                  <c:v>0.27147638527333579</c:v>
                </c:pt>
                <c:pt idx="1233">
                  <c:v>0.27141268075639596</c:v>
                </c:pt>
                <c:pt idx="1234">
                  <c:v>0.27127254254508509</c:v>
                </c:pt>
                <c:pt idx="1235">
                  <c:v>0.2711864406779661</c:v>
                </c:pt>
                <c:pt idx="1236">
                  <c:v>0.27104377104377109</c:v>
                </c:pt>
                <c:pt idx="1237">
                  <c:v>0.2710280373831776</c:v>
                </c:pt>
                <c:pt idx="1238">
                  <c:v>0.27100747910250766</c:v>
                </c:pt>
                <c:pt idx="1239">
                  <c:v>0.27084870848708487</c:v>
                </c:pt>
                <c:pt idx="1240">
                  <c:v>0.27084105224157096</c:v>
                </c:pt>
                <c:pt idx="1241">
                  <c:v>0.27066450567260941</c:v>
                </c:pt>
                <c:pt idx="1242">
                  <c:v>0.27063339731285985</c:v>
                </c:pt>
                <c:pt idx="1243">
                  <c:v>0.27062706270627063</c:v>
                </c:pt>
                <c:pt idx="1244">
                  <c:v>0.27061677061677064</c:v>
                </c:pt>
                <c:pt idx="1245">
                  <c:v>0.27058257101588834</c:v>
                </c:pt>
                <c:pt idx="1246">
                  <c:v>0.27050610820244331</c:v>
                </c:pt>
                <c:pt idx="1247">
                  <c:v>0.27040816326530609</c:v>
                </c:pt>
                <c:pt idx="1248">
                  <c:v>0.27026239067055391</c:v>
                </c:pt>
                <c:pt idx="1249">
                  <c:v>0.2702418506834911</c:v>
                </c:pt>
                <c:pt idx="1250">
                  <c:v>0.27011188066062869</c:v>
                </c:pt>
                <c:pt idx="1251">
                  <c:v>0.27010309278350519</c:v>
                </c:pt>
                <c:pt idx="1252">
                  <c:v>0.27007299270072993</c:v>
                </c:pt>
                <c:pt idx="1253">
                  <c:v>0.27006507592190887</c:v>
                </c:pt>
                <c:pt idx="1254">
                  <c:v>0.27002827521206407</c:v>
                </c:pt>
                <c:pt idx="1255">
                  <c:v>0.2700119474313023</c:v>
                </c:pt>
                <c:pt idx="1256">
                  <c:v>0.26984126984126988</c:v>
                </c:pt>
                <c:pt idx="1257">
                  <c:v>0.26981973250629965</c:v>
                </c:pt>
                <c:pt idx="1258">
                  <c:v>0.26979305107271689</c:v>
                </c:pt>
                <c:pt idx="1259">
                  <c:v>0.26970247558482857</c:v>
                </c:pt>
                <c:pt idx="1260">
                  <c:v>0.26945244956772335</c:v>
                </c:pt>
                <c:pt idx="1261">
                  <c:v>0.26944837340876948</c:v>
                </c:pt>
                <c:pt idx="1262">
                  <c:v>0.26940639269406391</c:v>
                </c:pt>
                <c:pt idx="1263">
                  <c:v>0.26936026936026936</c:v>
                </c:pt>
                <c:pt idx="1264">
                  <c:v>0.26923076923076927</c:v>
                </c:pt>
                <c:pt idx="1265">
                  <c:v>0.26920485175202158</c:v>
                </c:pt>
                <c:pt idx="1266">
                  <c:v>0.26918365074061701</c:v>
                </c:pt>
                <c:pt idx="1267">
                  <c:v>0.26916846652267817</c:v>
                </c:pt>
                <c:pt idx="1268">
                  <c:v>0.26916221033868087</c:v>
                </c:pt>
                <c:pt idx="1269">
                  <c:v>0.26914660831509846</c:v>
                </c:pt>
                <c:pt idx="1270">
                  <c:v>0.26908099688473519</c:v>
                </c:pt>
                <c:pt idx="1271">
                  <c:v>0.26902173913043481</c:v>
                </c:pt>
                <c:pt idx="1272">
                  <c:v>0.26900584795321636</c:v>
                </c:pt>
                <c:pt idx="1273">
                  <c:v>0.26890756302521007</c:v>
                </c:pt>
                <c:pt idx="1274">
                  <c:v>0.26883206634416035</c:v>
                </c:pt>
                <c:pt idx="1275">
                  <c:v>0.26881252718573295</c:v>
                </c:pt>
                <c:pt idx="1276">
                  <c:v>0.26876513317191286</c:v>
                </c:pt>
                <c:pt idx="1277">
                  <c:v>0.268630849220104</c:v>
                </c:pt>
                <c:pt idx="1278">
                  <c:v>0.26854219948849101</c:v>
                </c:pt>
                <c:pt idx="1279">
                  <c:v>0.26834170854271361</c:v>
                </c:pt>
                <c:pt idx="1280">
                  <c:v>0.26829268292682928</c:v>
                </c:pt>
                <c:pt idx="1281">
                  <c:v>0.26829268292682923</c:v>
                </c:pt>
                <c:pt idx="1282">
                  <c:v>0.26820603907637658</c:v>
                </c:pt>
                <c:pt idx="1283">
                  <c:v>0.26806891922130227</c:v>
                </c:pt>
                <c:pt idx="1284">
                  <c:v>0.2679362267493357</c:v>
                </c:pt>
                <c:pt idx="1285">
                  <c:v>0.26785714285714285</c:v>
                </c:pt>
                <c:pt idx="1286">
                  <c:v>0.26781115879828327</c:v>
                </c:pt>
                <c:pt idx="1287">
                  <c:v>0.26776859504132233</c:v>
                </c:pt>
                <c:pt idx="1288">
                  <c:v>0.26775956284153002</c:v>
                </c:pt>
                <c:pt idx="1289">
                  <c:v>0.26756756756756761</c:v>
                </c:pt>
                <c:pt idx="1290">
                  <c:v>0.2673913043478261</c:v>
                </c:pt>
                <c:pt idx="1291">
                  <c:v>0.26728110599078342</c:v>
                </c:pt>
                <c:pt idx="1292">
                  <c:v>0.26726726726726724</c:v>
                </c:pt>
                <c:pt idx="1293">
                  <c:v>0.26721120186697783</c:v>
                </c:pt>
                <c:pt idx="1294">
                  <c:v>0.26715328467153282</c:v>
                </c:pt>
                <c:pt idx="1295">
                  <c:v>0.26706586826347306</c:v>
                </c:pt>
                <c:pt idx="1296">
                  <c:v>0.26654660063034669</c:v>
                </c:pt>
                <c:pt idx="1297">
                  <c:v>0.26642335766423353</c:v>
                </c:pt>
                <c:pt idx="1298">
                  <c:v>0.2662721893491124</c:v>
                </c:pt>
                <c:pt idx="1299">
                  <c:v>0.26598465473145777</c:v>
                </c:pt>
                <c:pt idx="1300">
                  <c:v>0.26593585058871294</c:v>
                </c:pt>
                <c:pt idx="1301">
                  <c:v>0.2658402203856749</c:v>
                </c:pt>
                <c:pt idx="1302">
                  <c:v>0.26570048309178745</c:v>
                </c:pt>
                <c:pt idx="1303">
                  <c:v>0.26569037656903766</c:v>
                </c:pt>
                <c:pt idx="1304">
                  <c:v>0.26567120047309284</c:v>
                </c:pt>
                <c:pt idx="1305">
                  <c:v>0.26557160180795941</c:v>
                </c:pt>
                <c:pt idx="1306">
                  <c:v>0.26530612244897955</c:v>
                </c:pt>
                <c:pt idx="1307">
                  <c:v>0.26524390243902435</c:v>
                </c:pt>
                <c:pt idx="1308">
                  <c:v>0.26511375947995663</c:v>
                </c:pt>
                <c:pt idx="1309">
                  <c:v>0.26506024096385544</c:v>
                </c:pt>
                <c:pt idx="1310">
                  <c:v>0.26501766784452296</c:v>
                </c:pt>
                <c:pt idx="1311">
                  <c:v>0.26496838973596132</c:v>
                </c:pt>
                <c:pt idx="1312">
                  <c:v>0.26495726495726496</c:v>
                </c:pt>
                <c:pt idx="1313">
                  <c:v>0.26491994177583694</c:v>
                </c:pt>
                <c:pt idx="1314">
                  <c:v>0.26481620405101275</c:v>
                </c:pt>
                <c:pt idx="1315">
                  <c:v>0.26476781558240053</c:v>
                </c:pt>
                <c:pt idx="1316">
                  <c:v>0.26470588235294118</c:v>
                </c:pt>
                <c:pt idx="1317">
                  <c:v>0.26470588235294118</c:v>
                </c:pt>
                <c:pt idx="1318">
                  <c:v>0.26452905811623245</c:v>
                </c:pt>
                <c:pt idx="1319">
                  <c:v>0.26430517711171664</c:v>
                </c:pt>
                <c:pt idx="1320">
                  <c:v>0.26428571428571423</c:v>
                </c:pt>
                <c:pt idx="1321">
                  <c:v>0.26415094339622641</c:v>
                </c:pt>
                <c:pt idx="1322">
                  <c:v>0.26411197797154662</c:v>
                </c:pt>
                <c:pt idx="1323">
                  <c:v>0.26402640264026406</c:v>
                </c:pt>
                <c:pt idx="1324">
                  <c:v>0.26401630988786956</c:v>
                </c:pt>
                <c:pt idx="1325">
                  <c:v>0.2640144665461121</c:v>
                </c:pt>
                <c:pt idx="1326">
                  <c:v>0.26400000000000001</c:v>
                </c:pt>
                <c:pt idx="1327">
                  <c:v>0.26399447131997233</c:v>
                </c:pt>
                <c:pt idx="1328">
                  <c:v>0.26395173453996978</c:v>
                </c:pt>
                <c:pt idx="1329">
                  <c:v>0.26390743213173118</c:v>
                </c:pt>
                <c:pt idx="1330">
                  <c:v>0.2638888888888889</c:v>
                </c:pt>
                <c:pt idx="1331">
                  <c:v>0.26380011621150495</c:v>
                </c:pt>
                <c:pt idx="1332">
                  <c:v>0.26374745417515277</c:v>
                </c:pt>
                <c:pt idx="1333">
                  <c:v>0.2636938202247191</c:v>
                </c:pt>
                <c:pt idx="1334">
                  <c:v>0.26364399664147775</c:v>
                </c:pt>
                <c:pt idx="1335">
                  <c:v>0.26361655773420478</c:v>
                </c:pt>
                <c:pt idx="1336">
                  <c:v>0.26345177664974623</c:v>
                </c:pt>
                <c:pt idx="1337">
                  <c:v>0.26332288401253917</c:v>
                </c:pt>
                <c:pt idx="1338">
                  <c:v>0.26315789473684209</c:v>
                </c:pt>
                <c:pt idx="1339">
                  <c:v>0.26306465899025683</c:v>
                </c:pt>
                <c:pt idx="1340">
                  <c:v>0.26296958855098385</c:v>
                </c:pt>
                <c:pt idx="1341">
                  <c:v>0.2628099173553719</c:v>
                </c:pt>
                <c:pt idx="1342">
                  <c:v>0.26271186440677968</c:v>
                </c:pt>
                <c:pt idx="1343">
                  <c:v>0.26262626262626265</c:v>
                </c:pt>
                <c:pt idx="1344">
                  <c:v>0.2626262626262626</c:v>
                </c:pt>
                <c:pt idx="1345">
                  <c:v>0.26262036766851476</c:v>
                </c:pt>
                <c:pt idx="1346">
                  <c:v>0.26251896813353565</c:v>
                </c:pt>
                <c:pt idx="1347">
                  <c:v>0.26235294117647062</c:v>
                </c:pt>
                <c:pt idx="1348">
                  <c:v>0.26230613621038434</c:v>
                </c:pt>
                <c:pt idx="1349">
                  <c:v>0.26229508196721313</c:v>
                </c:pt>
                <c:pt idx="1350">
                  <c:v>0.26209677419354838</c:v>
                </c:pt>
                <c:pt idx="1351">
                  <c:v>0.26203208556149732</c:v>
                </c:pt>
                <c:pt idx="1352">
                  <c:v>0.26199842643587729</c:v>
                </c:pt>
                <c:pt idx="1353">
                  <c:v>0.26170798898071629</c:v>
                </c:pt>
                <c:pt idx="1354">
                  <c:v>0.26167209554831705</c:v>
                </c:pt>
                <c:pt idx="1355">
                  <c:v>0.2615384615384615</c:v>
                </c:pt>
                <c:pt idx="1356">
                  <c:v>0.26143790849673204</c:v>
                </c:pt>
                <c:pt idx="1357">
                  <c:v>0.26137931034482759</c:v>
                </c:pt>
                <c:pt idx="1358">
                  <c:v>0.26133909287257018</c:v>
                </c:pt>
                <c:pt idx="1359">
                  <c:v>0.26124197002141325</c:v>
                </c:pt>
                <c:pt idx="1360">
                  <c:v>0.26120556414219476</c:v>
                </c:pt>
                <c:pt idx="1361">
                  <c:v>0.26111111111111113</c:v>
                </c:pt>
                <c:pt idx="1362">
                  <c:v>0.2609359104781282</c:v>
                </c:pt>
                <c:pt idx="1363">
                  <c:v>0.26081424936386766</c:v>
                </c:pt>
                <c:pt idx="1364">
                  <c:v>0.26068821689259647</c:v>
                </c:pt>
                <c:pt idx="1365">
                  <c:v>0.26060606060606062</c:v>
                </c:pt>
                <c:pt idx="1366">
                  <c:v>0.26053639846743293</c:v>
                </c:pt>
                <c:pt idx="1367">
                  <c:v>0.26050420168067229</c:v>
                </c:pt>
                <c:pt idx="1368">
                  <c:v>0.26020408163265307</c:v>
                </c:pt>
                <c:pt idx="1369">
                  <c:v>0.26012109699631958</c:v>
                </c:pt>
                <c:pt idx="1370">
                  <c:v>0.25985915492957745</c:v>
                </c:pt>
                <c:pt idx="1371">
                  <c:v>0.25976488433826322</c:v>
                </c:pt>
                <c:pt idx="1372">
                  <c:v>0.25974025974025977</c:v>
                </c:pt>
                <c:pt idx="1373">
                  <c:v>0.25972927241962773</c:v>
                </c:pt>
                <c:pt idx="1374">
                  <c:v>0.25961538461538464</c:v>
                </c:pt>
                <c:pt idx="1375">
                  <c:v>0.25958188153310108</c:v>
                </c:pt>
                <c:pt idx="1376">
                  <c:v>0.25954198473282442</c:v>
                </c:pt>
                <c:pt idx="1377">
                  <c:v>0.25946547884187082</c:v>
                </c:pt>
                <c:pt idx="1378">
                  <c:v>0.25934579439252337</c:v>
                </c:pt>
                <c:pt idx="1379">
                  <c:v>0.25930232558139538</c:v>
                </c:pt>
                <c:pt idx="1380">
                  <c:v>0.25925925925925924</c:v>
                </c:pt>
                <c:pt idx="1381">
                  <c:v>0.25914935707220577</c:v>
                </c:pt>
                <c:pt idx="1382">
                  <c:v>0.25911708253358928</c:v>
                </c:pt>
                <c:pt idx="1383">
                  <c:v>0.25909661229611036</c:v>
                </c:pt>
                <c:pt idx="1384">
                  <c:v>0.25902335456475584</c:v>
                </c:pt>
                <c:pt idx="1385">
                  <c:v>0.25899280575539563</c:v>
                </c:pt>
                <c:pt idx="1386">
                  <c:v>0.25877192982456138</c:v>
                </c:pt>
                <c:pt idx="1387">
                  <c:v>0.2587376108502869</c:v>
                </c:pt>
                <c:pt idx="1388">
                  <c:v>0.25867653863951878</c:v>
                </c:pt>
                <c:pt idx="1389">
                  <c:v>0.25866050808314089</c:v>
                </c:pt>
                <c:pt idx="1390">
                  <c:v>0.25862068965517243</c:v>
                </c:pt>
                <c:pt idx="1391">
                  <c:v>0.2585551330798479</c:v>
                </c:pt>
                <c:pt idx="1392">
                  <c:v>0.2585304584467239</c:v>
                </c:pt>
                <c:pt idx="1393">
                  <c:v>0.25850340136054423</c:v>
                </c:pt>
                <c:pt idx="1394">
                  <c:v>0.25849433710859432</c:v>
                </c:pt>
                <c:pt idx="1395">
                  <c:v>0.25846153846153846</c:v>
                </c:pt>
                <c:pt idx="1396">
                  <c:v>0.25840537944284342</c:v>
                </c:pt>
                <c:pt idx="1397">
                  <c:v>0.25836052202283849</c:v>
                </c:pt>
                <c:pt idx="1398">
                  <c:v>0.25834363411619282</c:v>
                </c:pt>
                <c:pt idx="1399">
                  <c:v>0.25806451612903225</c:v>
                </c:pt>
                <c:pt idx="1400">
                  <c:v>0.25806451612903225</c:v>
                </c:pt>
                <c:pt idx="1401">
                  <c:v>0.25790900873757155</c:v>
                </c:pt>
                <c:pt idx="1402">
                  <c:v>0.25790349417637271</c:v>
                </c:pt>
                <c:pt idx="1403">
                  <c:v>0.257856567284448</c:v>
                </c:pt>
                <c:pt idx="1404">
                  <c:v>0.25736738703339884</c:v>
                </c:pt>
                <c:pt idx="1405">
                  <c:v>0.25735294117647062</c:v>
                </c:pt>
                <c:pt idx="1406">
                  <c:v>0.25733855185909982</c:v>
                </c:pt>
                <c:pt idx="1407">
                  <c:v>0.25728155339805825</c:v>
                </c:pt>
                <c:pt idx="1408">
                  <c:v>0.25726823916620956</c:v>
                </c:pt>
                <c:pt idx="1409">
                  <c:v>0.2572533849129594</c:v>
                </c:pt>
                <c:pt idx="1410">
                  <c:v>0.25714285714285717</c:v>
                </c:pt>
                <c:pt idx="1411">
                  <c:v>0.25708884688090738</c:v>
                </c:pt>
                <c:pt idx="1412">
                  <c:v>0.25702811244979923</c:v>
                </c:pt>
                <c:pt idx="1413">
                  <c:v>0.25701943844492436</c:v>
                </c:pt>
                <c:pt idx="1414">
                  <c:v>0.25694444444444448</c:v>
                </c:pt>
                <c:pt idx="1415">
                  <c:v>0.25688073394495414</c:v>
                </c:pt>
                <c:pt idx="1416">
                  <c:v>0.25641025641025644</c:v>
                </c:pt>
                <c:pt idx="1417">
                  <c:v>0.25634644101543058</c:v>
                </c:pt>
                <c:pt idx="1418">
                  <c:v>0.25628140703517582</c:v>
                </c:pt>
                <c:pt idx="1419">
                  <c:v>0.25607668606641565</c:v>
                </c:pt>
                <c:pt idx="1420">
                  <c:v>0.25605536332179929</c:v>
                </c:pt>
                <c:pt idx="1421">
                  <c:v>0.25604838709677419</c:v>
                </c:pt>
                <c:pt idx="1422">
                  <c:v>0.2560386473429952</c:v>
                </c:pt>
                <c:pt idx="1423">
                  <c:v>0.25598086124401914</c:v>
                </c:pt>
                <c:pt idx="1424">
                  <c:v>0.25588235294117645</c:v>
                </c:pt>
                <c:pt idx="1425">
                  <c:v>0.25578703703703703</c:v>
                </c:pt>
                <c:pt idx="1426">
                  <c:v>0.25577557755775576</c:v>
                </c:pt>
                <c:pt idx="1427">
                  <c:v>0.25564166856621839</c:v>
                </c:pt>
                <c:pt idx="1428">
                  <c:v>0.25555555555555554</c:v>
                </c:pt>
                <c:pt idx="1429">
                  <c:v>0.25548363897878462</c:v>
                </c:pt>
                <c:pt idx="1430">
                  <c:v>0.25547445255474455</c:v>
                </c:pt>
                <c:pt idx="1431">
                  <c:v>0.25540897097625331</c:v>
                </c:pt>
                <c:pt idx="1432">
                  <c:v>0.25510204081632654</c:v>
                </c:pt>
                <c:pt idx="1433">
                  <c:v>0.2550699490293894</c:v>
                </c:pt>
                <c:pt idx="1434">
                  <c:v>0.25501947857356905</c:v>
                </c:pt>
                <c:pt idx="1435">
                  <c:v>0.25499092558983666</c:v>
                </c:pt>
                <c:pt idx="1436">
                  <c:v>0.25490196078431371</c:v>
                </c:pt>
                <c:pt idx="1437">
                  <c:v>0.25490196078431371</c:v>
                </c:pt>
                <c:pt idx="1438">
                  <c:v>0.25485122897800777</c:v>
                </c:pt>
                <c:pt idx="1439">
                  <c:v>0.25478767693588672</c:v>
                </c:pt>
                <c:pt idx="1440">
                  <c:v>0.25468577728776187</c:v>
                </c:pt>
                <c:pt idx="1441">
                  <c:v>0.25467625899280577</c:v>
                </c:pt>
                <c:pt idx="1442">
                  <c:v>0.2546558704453441</c:v>
                </c:pt>
                <c:pt idx="1443">
                  <c:v>0.25430539609644087</c:v>
                </c:pt>
                <c:pt idx="1444">
                  <c:v>0.25429911412193851</c:v>
                </c:pt>
                <c:pt idx="1445">
                  <c:v>0.25406917599186163</c:v>
                </c:pt>
                <c:pt idx="1446">
                  <c:v>0.25406504065040653</c:v>
                </c:pt>
                <c:pt idx="1447">
                  <c:v>0.25395206527281999</c:v>
                </c:pt>
                <c:pt idx="1448">
                  <c:v>0.25386996904024767</c:v>
                </c:pt>
                <c:pt idx="1449">
                  <c:v>0.25345377258235918</c:v>
                </c:pt>
                <c:pt idx="1450">
                  <c:v>0.25330512956107876</c:v>
                </c:pt>
                <c:pt idx="1451">
                  <c:v>0.25323741007194245</c:v>
                </c:pt>
                <c:pt idx="1452">
                  <c:v>0.25323275862068961</c:v>
                </c:pt>
                <c:pt idx="1453">
                  <c:v>0.25311720698254364</c:v>
                </c:pt>
                <c:pt idx="1454">
                  <c:v>0.25307125307125306</c:v>
                </c:pt>
                <c:pt idx="1455">
                  <c:v>0.25305810397553519</c:v>
                </c:pt>
                <c:pt idx="1456">
                  <c:v>0.25299684542586753</c:v>
                </c:pt>
                <c:pt idx="1457">
                  <c:v>0.25296850800206505</c:v>
                </c:pt>
                <c:pt idx="1458">
                  <c:v>0.25291262135922332</c:v>
                </c:pt>
                <c:pt idx="1459">
                  <c:v>0.25279449699054168</c:v>
                </c:pt>
                <c:pt idx="1460">
                  <c:v>0.25262339681305868</c:v>
                </c:pt>
                <c:pt idx="1461">
                  <c:v>0.25247524752475242</c:v>
                </c:pt>
                <c:pt idx="1462">
                  <c:v>0.25235294117647061</c:v>
                </c:pt>
                <c:pt idx="1463">
                  <c:v>0.25225225225225223</c:v>
                </c:pt>
                <c:pt idx="1464">
                  <c:v>0.25214408233276159</c:v>
                </c:pt>
                <c:pt idx="1465">
                  <c:v>0.25203252032520324</c:v>
                </c:pt>
                <c:pt idx="1466">
                  <c:v>0.25191424196018375</c:v>
                </c:pt>
                <c:pt idx="1467">
                  <c:v>0.25179856115107913</c:v>
                </c:pt>
                <c:pt idx="1468">
                  <c:v>0.25151148730350664</c:v>
                </c:pt>
                <c:pt idx="1469">
                  <c:v>0.25138632162661739</c:v>
                </c:pt>
                <c:pt idx="1470">
                  <c:v>0.25137614678899084</c:v>
                </c:pt>
                <c:pt idx="1471">
                  <c:v>0.25134843581445521</c:v>
                </c:pt>
                <c:pt idx="1472">
                  <c:v>0.25128205128205128</c:v>
                </c:pt>
                <c:pt idx="1473">
                  <c:v>0.25109170305676853</c:v>
                </c:pt>
                <c:pt idx="1474">
                  <c:v>0.25109097012420273</c:v>
                </c:pt>
                <c:pt idx="1475">
                  <c:v>0.25106124924196482</c:v>
                </c:pt>
                <c:pt idx="1476">
                  <c:v>0.25088090204369273</c:v>
                </c:pt>
                <c:pt idx="1477">
                  <c:v>0.25073457394711068</c:v>
                </c:pt>
                <c:pt idx="1478">
                  <c:v>0.25043349021550654</c:v>
                </c:pt>
                <c:pt idx="1479">
                  <c:v>0.25017182130584192</c:v>
                </c:pt>
                <c:pt idx="1480">
                  <c:v>0.25</c:v>
                </c:pt>
                <c:pt idx="1481">
                  <c:v>0.25</c:v>
                </c:pt>
                <c:pt idx="1482">
                  <c:v>0.25</c:v>
                </c:pt>
                <c:pt idx="1483">
                  <c:v>0.25</c:v>
                </c:pt>
                <c:pt idx="1484">
                  <c:v>0.25</c:v>
                </c:pt>
                <c:pt idx="1485">
                  <c:v>0.2496757457846952</c:v>
                </c:pt>
                <c:pt idx="1486">
                  <c:v>0.24953902888752308</c:v>
                </c:pt>
                <c:pt idx="1487">
                  <c:v>0.24946236559139784</c:v>
                </c:pt>
                <c:pt idx="1488">
                  <c:v>0.24902216427640156</c:v>
                </c:pt>
                <c:pt idx="1489">
                  <c:v>0.24901960784313726</c:v>
                </c:pt>
                <c:pt idx="1490">
                  <c:v>0.2489923869234214</c:v>
                </c:pt>
                <c:pt idx="1491">
                  <c:v>0.24898291293734742</c:v>
                </c:pt>
                <c:pt idx="1492">
                  <c:v>0.24876847290640394</c:v>
                </c:pt>
                <c:pt idx="1493">
                  <c:v>0.24846625766871167</c:v>
                </c:pt>
                <c:pt idx="1494">
                  <c:v>0.24826989619377163</c:v>
                </c:pt>
                <c:pt idx="1495">
                  <c:v>0.24824056301983366</c:v>
                </c:pt>
                <c:pt idx="1496">
                  <c:v>0.24811772758384665</c:v>
                </c:pt>
                <c:pt idx="1497">
                  <c:v>0.24808184143222503</c:v>
                </c:pt>
                <c:pt idx="1498">
                  <c:v>0.24807395993836673</c:v>
                </c:pt>
                <c:pt idx="1499">
                  <c:v>0.24775280898876403</c:v>
                </c:pt>
                <c:pt idx="1500">
                  <c:v>0.24764150943396226</c:v>
                </c:pt>
                <c:pt idx="1501">
                  <c:v>0.24761904761904763</c:v>
                </c:pt>
                <c:pt idx="1502">
                  <c:v>0.24760994263862332</c:v>
                </c:pt>
                <c:pt idx="1503">
                  <c:v>0.24748490945674045</c:v>
                </c:pt>
                <c:pt idx="1504">
                  <c:v>0.24745912505523646</c:v>
                </c:pt>
                <c:pt idx="1505">
                  <c:v>0.24731182795698925</c:v>
                </c:pt>
                <c:pt idx="1506">
                  <c:v>0.2472245943637916</c:v>
                </c:pt>
                <c:pt idx="1507">
                  <c:v>0.24711473183978275</c:v>
                </c:pt>
                <c:pt idx="1508">
                  <c:v>0.24695121951219512</c:v>
                </c:pt>
                <c:pt idx="1509">
                  <c:v>0.24680851063829787</c:v>
                </c:pt>
                <c:pt idx="1510">
                  <c:v>0.24664536741214058</c:v>
                </c:pt>
                <c:pt idx="1511">
                  <c:v>0.24661246612466126</c:v>
                </c:pt>
                <c:pt idx="1512">
                  <c:v>0.24659606656580937</c:v>
                </c:pt>
                <c:pt idx="1513">
                  <c:v>0.2464887640449438</c:v>
                </c:pt>
                <c:pt idx="1514">
                  <c:v>0.24636542239685658</c:v>
                </c:pt>
                <c:pt idx="1515">
                  <c:v>0.2462552426602756</c:v>
                </c:pt>
                <c:pt idx="1516">
                  <c:v>0.24603950713866612</c:v>
                </c:pt>
                <c:pt idx="1517">
                  <c:v>0.24577861163227016</c:v>
                </c:pt>
                <c:pt idx="1518">
                  <c:v>0.24568965517241378</c:v>
                </c:pt>
                <c:pt idx="1519">
                  <c:v>0.2456429580781912</c:v>
                </c:pt>
                <c:pt idx="1520">
                  <c:v>0.24561403508771928</c:v>
                </c:pt>
                <c:pt idx="1521">
                  <c:v>0.2455890722822994</c:v>
                </c:pt>
                <c:pt idx="1522">
                  <c:v>0.24533064109035838</c:v>
                </c:pt>
                <c:pt idx="1523">
                  <c:v>0.24526258798050896</c:v>
                </c:pt>
                <c:pt idx="1524">
                  <c:v>0.24521606893929795</c:v>
                </c:pt>
                <c:pt idx="1525">
                  <c:v>0.24509803921568629</c:v>
                </c:pt>
                <c:pt idx="1526">
                  <c:v>0.245021645021645</c:v>
                </c:pt>
                <c:pt idx="1527">
                  <c:v>0.24497354497354501</c:v>
                </c:pt>
                <c:pt idx="1528">
                  <c:v>0.24497309544038515</c:v>
                </c:pt>
                <c:pt idx="1529">
                  <c:v>0.24493927125506074</c:v>
                </c:pt>
                <c:pt idx="1530">
                  <c:v>0.24485125858123571</c:v>
                </c:pt>
                <c:pt idx="1531">
                  <c:v>0.24473257698541329</c:v>
                </c:pt>
                <c:pt idx="1532">
                  <c:v>0.24471299093655588</c:v>
                </c:pt>
                <c:pt idx="1533">
                  <c:v>0.24465020576131688</c:v>
                </c:pt>
                <c:pt idx="1534">
                  <c:v>0.24463519313304721</c:v>
                </c:pt>
                <c:pt idx="1535">
                  <c:v>0.2446256486286138</c:v>
                </c:pt>
                <c:pt idx="1536">
                  <c:v>0.24457593688362919</c:v>
                </c:pt>
                <c:pt idx="1537">
                  <c:v>0.2445054945054945</c:v>
                </c:pt>
                <c:pt idx="1538">
                  <c:v>0.24411828189078352</c:v>
                </c:pt>
                <c:pt idx="1539">
                  <c:v>0.24350205198358413</c:v>
                </c:pt>
                <c:pt idx="1540">
                  <c:v>0.24344349053275313</c:v>
                </c:pt>
                <c:pt idx="1541">
                  <c:v>0.2433606953162723</c:v>
                </c:pt>
                <c:pt idx="1542">
                  <c:v>0.24335106382978722</c:v>
                </c:pt>
                <c:pt idx="1543">
                  <c:v>0.24329054842473746</c:v>
                </c:pt>
                <c:pt idx="1544">
                  <c:v>0.24324324324324323</c:v>
                </c:pt>
                <c:pt idx="1545">
                  <c:v>0.24309392265193369</c:v>
                </c:pt>
                <c:pt idx="1546">
                  <c:v>0.24304901036757778</c:v>
                </c:pt>
                <c:pt idx="1547">
                  <c:v>0.24302325581395348</c:v>
                </c:pt>
                <c:pt idx="1548">
                  <c:v>0.24268435427233709</c:v>
                </c:pt>
                <c:pt idx="1549">
                  <c:v>0.24262295081967211</c:v>
                </c:pt>
                <c:pt idx="1550">
                  <c:v>0.24245305443308773</c:v>
                </c:pt>
                <c:pt idx="1551">
                  <c:v>0.2422752808988764</c:v>
                </c:pt>
                <c:pt idx="1552">
                  <c:v>0.24227259346482191</c:v>
                </c:pt>
                <c:pt idx="1553">
                  <c:v>0.24225865209471767</c:v>
                </c:pt>
                <c:pt idx="1554">
                  <c:v>0.24224806201550386</c:v>
                </c:pt>
                <c:pt idx="1555">
                  <c:v>0.24210526315789474</c:v>
                </c:pt>
                <c:pt idx="1556">
                  <c:v>0.24206349206349206</c:v>
                </c:pt>
                <c:pt idx="1557">
                  <c:v>0.24187725631768953</c:v>
                </c:pt>
                <c:pt idx="1558">
                  <c:v>0.24186046511627907</c:v>
                </c:pt>
                <c:pt idx="1559">
                  <c:v>0.24183006535947713</c:v>
                </c:pt>
                <c:pt idx="1560">
                  <c:v>0.24180327868852458</c:v>
                </c:pt>
                <c:pt idx="1561">
                  <c:v>0.24175824175824176</c:v>
                </c:pt>
                <c:pt idx="1562">
                  <c:v>0.24157412819014221</c:v>
                </c:pt>
                <c:pt idx="1563">
                  <c:v>0.24137931034482762</c:v>
                </c:pt>
                <c:pt idx="1564">
                  <c:v>0.24137931034482757</c:v>
                </c:pt>
                <c:pt idx="1565">
                  <c:v>0.24132492113564669</c:v>
                </c:pt>
                <c:pt idx="1566">
                  <c:v>0.24132091447925486</c:v>
                </c:pt>
                <c:pt idx="1567">
                  <c:v>0.2412236710130391</c:v>
                </c:pt>
                <c:pt idx="1568">
                  <c:v>0.24119241192411922</c:v>
                </c:pt>
                <c:pt idx="1569">
                  <c:v>0.2411764705882353</c:v>
                </c:pt>
                <c:pt idx="1570">
                  <c:v>0.24090909090909091</c:v>
                </c:pt>
                <c:pt idx="1571">
                  <c:v>0.24061810154525384</c:v>
                </c:pt>
                <c:pt idx="1572">
                  <c:v>0.2404418011894647</c:v>
                </c:pt>
                <c:pt idx="1573">
                  <c:v>0.24013722126929679</c:v>
                </c:pt>
                <c:pt idx="1574">
                  <c:v>0.24005027230833681</c:v>
                </c:pt>
                <c:pt idx="1575">
                  <c:v>0.23972977907613655</c:v>
                </c:pt>
                <c:pt idx="1576">
                  <c:v>0.23971260613977793</c:v>
                </c:pt>
                <c:pt idx="1577">
                  <c:v>0.23952095808383234</c:v>
                </c:pt>
                <c:pt idx="1578">
                  <c:v>0.23944275141488899</c:v>
                </c:pt>
                <c:pt idx="1579">
                  <c:v>0.2394366197183099</c:v>
                </c:pt>
                <c:pt idx="1580">
                  <c:v>0.23919308357348704</c:v>
                </c:pt>
                <c:pt idx="1581">
                  <c:v>0.23909774436090225</c:v>
                </c:pt>
                <c:pt idx="1582">
                  <c:v>0.23900293255131963</c:v>
                </c:pt>
                <c:pt idx="1583">
                  <c:v>0.23898071625344353</c:v>
                </c:pt>
                <c:pt idx="1584">
                  <c:v>0.23858695652173911</c:v>
                </c:pt>
                <c:pt idx="1585">
                  <c:v>0.23855243722304284</c:v>
                </c:pt>
                <c:pt idx="1586">
                  <c:v>0.23851851851851852</c:v>
                </c:pt>
                <c:pt idx="1587">
                  <c:v>0.23845598845598848</c:v>
                </c:pt>
                <c:pt idx="1588">
                  <c:v>0.23805782526712757</c:v>
                </c:pt>
                <c:pt idx="1589">
                  <c:v>0.23782117163412128</c:v>
                </c:pt>
                <c:pt idx="1590">
                  <c:v>0.23763570566948133</c:v>
                </c:pt>
                <c:pt idx="1591">
                  <c:v>0.23715203426124196</c:v>
                </c:pt>
                <c:pt idx="1592">
                  <c:v>0.23697813121272363</c:v>
                </c:pt>
                <c:pt idx="1593">
                  <c:v>0.23696682464454979</c:v>
                </c:pt>
                <c:pt idx="1594">
                  <c:v>0.2368896925858951</c:v>
                </c:pt>
                <c:pt idx="1595">
                  <c:v>0.23662790697674418</c:v>
                </c:pt>
                <c:pt idx="1596">
                  <c:v>0.23649177760375881</c:v>
                </c:pt>
                <c:pt idx="1597">
                  <c:v>0.23643564356435642</c:v>
                </c:pt>
                <c:pt idx="1598">
                  <c:v>0.23631961259079903</c:v>
                </c:pt>
                <c:pt idx="1599">
                  <c:v>0.23607176581680833</c:v>
                </c:pt>
                <c:pt idx="1600">
                  <c:v>0.23604465709728867</c:v>
                </c:pt>
                <c:pt idx="1601">
                  <c:v>0.23597908745247148</c:v>
                </c:pt>
                <c:pt idx="1602">
                  <c:v>0.23584905660377362</c:v>
                </c:pt>
                <c:pt idx="1603">
                  <c:v>0.23584211816621722</c:v>
                </c:pt>
                <c:pt idx="1604">
                  <c:v>0.23582954075299958</c:v>
                </c:pt>
                <c:pt idx="1605">
                  <c:v>0.23571039738704411</c:v>
                </c:pt>
                <c:pt idx="1606">
                  <c:v>0.2355191256830601</c:v>
                </c:pt>
                <c:pt idx="1607">
                  <c:v>0.23423423423423423</c:v>
                </c:pt>
                <c:pt idx="1608">
                  <c:v>0.2341425215348473</c:v>
                </c:pt>
                <c:pt idx="1609">
                  <c:v>0.23365668494306202</c:v>
                </c:pt>
                <c:pt idx="1610">
                  <c:v>0.23335771762984639</c:v>
                </c:pt>
                <c:pt idx="1611">
                  <c:v>0.23322422258592471</c:v>
                </c:pt>
                <c:pt idx="1612">
                  <c:v>0.23303834808259588</c:v>
                </c:pt>
                <c:pt idx="1613">
                  <c:v>0.23295454545454547</c:v>
                </c:pt>
                <c:pt idx="1614">
                  <c:v>0.23278488726386351</c:v>
                </c:pt>
                <c:pt idx="1615">
                  <c:v>0.23275590551181102</c:v>
                </c:pt>
                <c:pt idx="1616">
                  <c:v>0.23270440251572325</c:v>
                </c:pt>
                <c:pt idx="1617">
                  <c:v>0.23255813953488375</c:v>
                </c:pt>
                <c:pt idx="1618">
                  <c:v>0.23200859291084852</c:v>
                </c:pt>
                <c:pt idx="1619">
                  <c:v>0.23198011599005799</c:v>
                </c:pt>
                <c:pt idx="1620">
                  <c:v>0.23189585028478435</c:v>
                </c:pt>
                <c:pt idx="1621">
                  <c:v>0.23123732251521298</c:v>
                </c:pt>
                <c:pt idx="1622">
                  <c:v>0.23118622448979589</c:v>
                </c:pt>
                <c:pt idx="1623">
                  <c:v>0.23076923076923078</c:v>
                </c:pt>
                <c:pt idx="1624">
                  <c:v>0.23045267489711932</c:v>
                </c:pt>
                <c:pt idx="1625">
                  <c:v>0.23035473731477327</c:v>
                </c:pt>
                <c:pt idx="1626">
                  <c:v>0.23017902813299232</c:v>
                </c:pt>
                <c:pt idx="1627">
                  <c:v>0.23015873015873017</c:v>
                </c:pt>
                <c:pt idx="1628">
                  <c:v>0.23010979094600692</c:v>
                </c:pt>
                <c:pt idx="1629">
                  <c:v>0.22970999374087209</c:v>
                </c:pt>
                <c:pt idx="1630">
                  <c:v>0.22948539638386647</c:v>
                </c:pt>
                <c:pt idx="1631">
                  <c:v>0.22937685459940652</c:v>
                </c:pt>
                <c:pt idx="1632">
                  <c:v>0.22916666666666666</c:v>
                </c:pt>
                <c:pt idx="1633">
                  <c:v>0.22900763358778625</c:v>
                </c:pt>
                <c:pt idx="1634">
                  <c:v>0.2285294117647059</c:v>
                </c:pt>
                <c:pt idx="1635">
                  <c:v>0.22851562499999997</c:v>
                </c:pt>
                <c:pt idx="1636">
                  <c:v>0.22820037105751392</c:v>
                </c:pt>
                <c:pt idx="1637">
                  <c:v>0.22812192723697153</c:v>
                </c:pt>
                <c:pt idx="1638">
                  <c:v>0.22802197802197804</c:v>
                </c:pt>
                <c:pt idx="1639">
                  <c:v>0.22776280323450138</c:v>
                </c:pt>
                <c:pt idx="1640">
                  <c:v>0.22764493940386504</c:v>
                </c:pt>
                <c:pt idx="1641">
                  <c:v>0.22755818248984117</c:v>
                </c:pt>
                <c:pt idx="1642">
                  <c:v>0.22745098039215686</c:v>
                </c:pt>
                <c:pt idx="1643">
                  <c:v>0.22705314009661834</c:v>
                </c:pt>
                <c:pt idx="1644">
                  <c:v>0.22699635184434538</c:v>
                </c:pt>
                <c:pt idx="1645">
                  <c:v>0.22698072805139188</c:v>
                </c:pt>
                <c:pt idx="1646">
                  <c:v>0.22617014007516228</c:v>
                </c:pt>
                <c:pt idx="1647">
                  <c:v>0.22572402044293019</c:v>
                </c:pt>
                <c:pt idx="1648">
                  <c:v>0.22542439794709829</c:v>
                </c:pt>
                <c:pt idx="1649">
                  <c:v>0.22503583373148589</c:v>
                </c:pt>
                <c:pt idx="1650">
                  <c:v>0.22495390288875231</c:v>
                </c:pt>
                <c:pt idx="1651">
                  <c:v>0.2237762237762238</c:v>
                </c:pt>
                <c:pt idx="1652">
                  <c:v>0.22349737405174092</c:v>
                </c:pt>
                <c:pt idx="1653">
                  <c:v>0.2234185733512786</c:v>
                </c:pt>
                <c:pt idx="1654">
                  <c:v>0.22335025380710657</c:v>
                </c:pt>
                <c:pt idx="1655">
                  <c:v>0.2232636385484259</c:v>
                </c:pt>
                <c:pt idx="1656">
                  <c:v>0.2232130015820509</c:v>
                </c:pt>
                <c:pt idx="1657">
                  <c:v>0.22255192878338281</c:v>
                </c:pt>
                <c:pt idx="1658">
                  <c:v>0.22116482679862962</c:v>
                </c:pt>
                <c:pt idx="1659">
                  <c:v>0.22033898305084748</c:v>
                </c:pt>
                <c:pt idx="1660">
                  <c:v>0.22016435667852322</c:v>
                </c:pt>
                <c:pt idx="1661">
                  <c:v>0.21998109045067757</c:v>
                </c:pt>
                <c:pt idx="1662">
                  <c:v>0.21955128205128208</c:v>
                </c:pt>
                <c:pt idx="1663">
                  <c:v>0.21931464174454829</c:v>
                </c:pt>
                <c:pt idx="1664">
                  <c:v>0.21880341880341883</c:v>
                </c:pt>
                <c:pt idx="1665">
                  <c:v>0.21863884277922696</c:v>
                </c:pt>
                <c:pt idx="1666">
                  <c:v>0.21824686940966009</c:v>
                </c:pt>
                <c:pt idx="1667">
                  <c:v>0.21822849807445444</c:v>
                </c:pt>
                <c:pt idx="1668">
                  <c:v>0.21739130434782611</c:v>
                </c:pt>
                <c:pt idx="1669">
                  <c:v>0.21727019498607242</c:v>
                </c:pt>
                <c:pt idx="1670">
                  <c:v>0.21718931475029035</c:v>
                </c:pt>
                <c:pt idx="1671">
                  <c:v>0.21593830334190231</c:v>
                </c:pt>
                <c:pt idx="1672">
                  <c:v>0.21568627450980393</c:v>
                </c:pt>
                <c:pt idx="1673">
                  <c:v>0.21552795031055899</c:v>
                </c:pt>
                <c:pt idx="1674">
                  <c:v>0.21474358974358976</c:v>
                </c:pt>
                <c:pt idx="1675">
                  <c:v>0.21403593392017364</c:v>
                </c:pt>
                <c:pt idx="1676">
                  <c:v>0.21354166666666666</c:v>
                </c:pt>
                <c:pt idx="1677">
                  <c:v>0.21333333333333335</c:v>
                </c:pt>
                <c:pt idx="1678">
                  <c:v>0.21302298173246906</c:v>
                </c:pt>
                <c:pt idx="1679">
                  <c:v>0.21297429620563035</c:v>
                </c:pt>
                <c:pt idx="1680">
                  <c:v>0.21287128712871284</c:v>
                </c:pt>
                <c:pt idx="1681">
                  <c:v>0.21230307576894222</c:v>
                </c:pt>
                <c:pt idx="1682">
                  <c:v>0.21224489795918369</c:v>
                </c:pt>
                <c:pt idx="1683">
                  <c:v>0.21214982688070508</c:v>
                </c:pt>
                <c:pt idx="1684">
                  <c:v>0.21192411924119242</c:v>
                </c:pt>
                <c:pt idx="1685">
                  <c:v>0.21113623516110799</c:v>
                </c:pt>
                <c:pt idx="1686">
                  <c:v>0.21077235772357722</c:v>
                </c:pt>
                <c:pt idx="1687">
                  <c:v>0.21064814814814814</c:v>
                </c:pt>
                <c:pt idx="1688">
                  <c:v>0.2105263157894737</c:v>
                </c:pt>
                <c:pt idx="1689">
                  <c:v>0.20998742590264055</c:v>
                </c:pt>
                <c:pt idx="1690">
                  <c:v>0.20882352941176469</c:v>
                </c:pt>
                <c:pt idx="1691">
                  <c:v>0.20792079207920791</c:v>
                </c:pt>
                <c:pt idx="1692">
                  <c:v>0.20698689956331875</c:v>
                </c:pt>
                <c:pt idx="1693">
                  <c:v>0.20695652173913043</c:v>
                </c:pt>
                <c:pt idx="1694">
                  <c:v>0.20676691729323307</c:v>
                </c:pt>
                <c:pt idx="1695">
                  <c:v>0.20610687022900762</c:v>
                </c:pt>
                <c:pt idx="1696">
                  <c:v>0.20565149136577709</c:v>
                </c:pt>
                <c:pt idx="1697">
                  <c:v>0.20526315789473684</c:v>
                </c:pt>
                <c:pt idx="1698">
                  <c:v>0.20474281897127586</c:v>
                </c:pt>
                <c:pt idx="1699">
                  <c:v>0.20425649530127143</c:v>
                </c:pt>
                <c:pt idx="1700">
                  <c:v>0.20338983050847459</c:v>
                </c:pt>
                <c:pt idx="1701">
                  <c:v>0.2025595156185496</c:v>
                </c:pt>
                <c:pt idx="1702">
                  <c:v>0.20209750566893422</c:v>
                </c:pt>
                <c:pt idx="1703">
                  <c:v>0.20180722891566266</c:v>
                </c:pt>
                <c:pt idx="1704">
                  <c:v>0.20117845117845118</c:v>
                </c:pt>
                <c:pt idx="1705">
                  <c:v>0.2</c:v>
                </c:pt>
                <c:pt idx="1706">
                  <c:v>0.2</c:v>
                </c:pt>
                <c:pt idx="1707">
                  <c:v>0.19987187700192185</c:v>
                </c:pt>
                <c:pt idx="1708">
                  <c:v>0.19961240310077519</c:v>
                </c:pt>
                <c:pt idx="1709">
                  <c:v>0.19869942196531795</c:v>
                </c:pt>
                <c:pt idx="1710">
                  <c:v>0.19804134929270945</c:v>
                </c:pt>
                <c:pt idx="1711">
                  <c:v>0.19691983677767538</c:v>
                </c:pt>
                <c:pt idx="1712">
                  <c:v>0.19678714859437751</c:v>
                </c:pt>
                <c:pt idx="1713">
                  <c:v>0.19503151649981462</c:v>
                </c:pt>
                <c:pt idx="1714">
                  <c:v>0.19388284085018143</c:v>
                </c:pt>
                <c:pt idx="1715">
                  <c:v>0.19370391378332391</c:v>
                </c:pt>
                <c:pt idx="1716">
                  <c:v>0.19367909238249595</c:v>
                </c:pt>
                <c:pt idx="1717">
                  <c:v>0.19331243469174506</c:v>
                </c:pt>
                <c:pt idx="1718">
                  <c:v>0.19210526315789472</c:v>
                </c:pt>
                <c:pt idx="1719">
                  <c:v>0.19203268641470889</c:v>
                </c:pt>
                <c:pt idx="1720">
                  <c:v>0.19128329297820823</c:v>
                </c:pt>
                <c:pt idx="1721">
                  <c:v>0.19117647058823528</c:v>
                </c:pt>
                <c:pt idx="1722">
                  <c:v>0.19003410382720726</c:v>
                </c:pt>
                <c:pt idx="1723">
                  <c:v>0.18989996773152629</c:v>
                </c:pt>
                <c:pt idx="1724">
                  <c:v>0.18984265063323524</c:v>
                </c:pt>
                <c:pt idx="1725">
                  <c:v>0.18947368421052629</c:v>
                </c:pt>
                <c:pt idx="1726">
                  <c:v>0.18941453688598875</c:v>
                </c:pt>
                <c:pt idx="1727">
                  <c:v>0.18917237087741132</c:v>
                </c:pt>
                <c:pt idx="1728">
                  <c:v>0.18896321070234115</c:v>
                </c:pt>
                <c:pt idx="1729">
                  <c:v>0.18854568854568854</c:v>
                </c:pt>
                <c:pt idx="1730">
                  <c:v>0.18811469732649952</c:v>
                </c:pt>
                <c:pt idx="1731">
                  <c:v>0.18797991730655639</c:v>
                </c:pt>
                <c:pt idx="1732">
                  <c:v>0.18787878787878787</c:v>
                </c:pt>
                <c:pt idx="1733">
                  <c:v>0.18759231905465287</c:v>
                </c:pt>
                <c:pt idx="1734">
                  <c:v>0.18713364595545134</c:v>
                </c:pt>
                <c:pt idx="1735">
                  <c:v>0.18705035971223025</c:v>
                </c:pt>
                <c:pt idx="1736">
                  <c:v>0.18704018109790607</c:v>
                </c:pt>
                <c:pt idx="1737">
                  <c:v>0.186010760953113</c:v>
                </c:pt>
                <c:pt idx="1738">
                  <c:v>0.185239852398524</c:v>
                </c:pt>
                <c:pt idx="1739">
                  <c:v>0.1851851851851852</c:v>
                </c:pt>
                <c:pt idx="1740">
                  <c:v>0.18503118503118504</c:v>
                </c:pt>
                <c:pt idx="1741">
                  <c:v>0.18500638932273178</c:v>
                </c:pt>
                <c:pt idx="1742">
                  <c:v>0.18469656992084432</c:v>
                </c:pt>
                <c:pt idx="1743">
                  <c:v>0.18461538461538463</c:v>
                </c:pt>
                <c:pt idx="1744">
                  <c:v>0.18416090509113764</c:v>
                </c:pt>
                <c:pt idx="1745">
                  <c:v>0.18327974276527331</c:v>
                </c:pt>
                <c:pt idx="1746">
                  <c:v>0.18320610687022901</c:v>
                </c:pt>
                <c:pt idx="1747">
                  <c:v>0.18298368298368298</c:v>
                </c:pt>
                <c:pt idx="1748">
                  <c:v>0.18233082706766918</c:v>
                </c:pt>
                <c:pt idx="1749">
                  <c:v>0.18052738336713994</c:v>
                </c:pt>
                <c:pt idx="1750">
                  <c:v>0.18008185538881311</c:v>
                </c:pt>
                <c:pt idx="1751">
                  <c:v>0.17978142076502732</c:v>
                </c:pt>
                <c:pt idx="1752">
                  <c:v>0.17965159773431658</c:v>
                </c:pt>
                <c:pt idx="1753">
                  <c:v>0.17949164345403898</c:v>
                </c:pt>
                <c:pt idx="1754">
                  <c:v>0.17946768060836502</c:v>
                </c:pt>
                <c:pt idx="1755">
                  <c:v>0.17901234567901234</c:v>
                </c:pt>
                <c:pt idx="1756">
                  <c:v>0.17889709075119409</c:v>
                </c:pt>
                <c:pt idx="1757">
                  <c:v>0.17879890809827118</c:v>
                </c:pt>
                <c:pt idx="1758">
                  <c:v>0.17864271457085831</c:v>
                </c:pt>
                <c:pt idx="1759">
                  <c:v>0.17858880778588807</c:v>
                </c:pt>
                <c:pt idx="1760">
                  <c:v>0.17852834740651388</c:v>
                </c:pt>
                <c:pt idx="1761">
                  <c:v>0.17836421486056522</c:v>
                </c:pt>
                <c:pt idx="1762">
                  <c:v>0.17810760667903525</c:v>
                </c:pt>
                <c:pt idx="1763">
                  <c:v>0.17750439367311074</c:v>
                </c:pt>
                <c:pt idx="1764">
                  <c:v>0.17709923664122137</c:v>
                </c:pt>
                <c:pt idx="1765">
                  <c:v>0.17701641684511063</c:v>
                </c:pt>
                <c:pt idx="1766">
                  <c:v>0.17680401133638546</c:v>
                </c:pt>
                <c:pt idx="1767">
                  <c:v>0.17672413793103448</c:v>
                </c:pt>
                <c:pt idx="1768">
                  <c:v>0.1764705882352941</c:v>
                </c:pt>
                <c:pt idx="1769">
                  <c:v>0.17639961389961389</c:v>
                </c:pt>
                <c:pt idx="1770">
                  <c:v>0.17629179331306991</c:v>
                </c:pt>
                <c:pt idx="1771">
                  <c:v>0.17614879649890591</c:v>
                </c:pt>
                <c:pt idx="1772">
                  <c:v>0.17608286252354047</c:v>
                </c:pt>
                <c:pt idx="1773">
                  <c:v>0.17557251908396945</c:v>
                </c:pt>
                <c:pt idx="1774">
                  <c:v>0.1753842340109073</c:v>
                </c:pt>
                <c:pt idx="1775">
                  <c:v>0.17512038523274476</c:v>
                </c:pt>
                <c:pt idx="1776">
                  <c:v>0.17366771159874611</c:v>
                </c:pt>
                <c:pt idx="1777">
                  <c:v>0.17361111111111108</c:v>
                </c:pt>
                <c:pt idx="1778">
                  <c:v>0.17346352670878804</c:v>
                </c:pt>
                <c:pt idx="1779">
                  <c:v>0.17328351237739373</c:v>
                </c:pt>
                <c:pt idx="1780">
                  <c:v>0.17306556408741877</c:v>
                </c:pt>
                <c:pt idx="1781">
                  <c:v>0.17206085753803596</c:v>
                </c:pt>
                <c:pt idx="1782">
                  <c:v>0.17062634989200864</c:v>
                </c:pt>
                <c:pt idx="1783">
                  <c:v>0.17030423280423282</c:v>
                </c:pt>
                <c:pt idx="1784">
                  <c:v>0.16957605985037405</c:v>
                </c:pt>
                <c:pt idx="1785">
                  <c:v>0.16939890710382513</c:v>
                </c:pt>
                <c:pt idx="1786">
                  <c:v>0.16923868312757204</c:v>
                </c:pt>
                <c:pt idx="1787">
                  <c:v>0.16903633491311218</c:v>
                </c:pt>
                <c:pt idx="1788">
                  <c:v>0.16894977168949771</c:v>
                </c:pt>
                <c:pt idx="1789">
                  <c:v>0.16861219195849547</c:v>
                </c:pt>
                <c:pt idx="1790">
                  <c:v>0.1685413642960813</c:v>
                </c:pt>
                <c:pt idx="1791">
                  <c:v>0.16829745596868886</c:v>
                </c:pt>
                <c:pt idx="1792">
                  <c:v>0.16806253489670575</c:v>
                </c:pt>
                <c:pt idx="1793">
                  <c:v>0.16795942720763724</c:v>
                </c:pt>
                <c:pt idx="1794">
                  <c:v>0.16791044776119401</c:v>
                </c:pt>
                <c:pt idx="1795">
                  <c:v>0.1678082191780822</c:v>
                </c:pt>
                <c:pt idx="1796">
                  <c:v>0.1677495569994093</c:v>
                </c:pt>
                <c:pt idx="1797">
                  <c:v>0.16747967479674797</c:v>
                </c:pt>
                <c:pt idx="1798">
                  <c:v>0.167420814479638</c:v>
                </c:pt>
                <c:pt idx="1799">
                  <c:v>0.16666666666666666</c:v>
                </c:pt>
                <c:pt idx="1800">
                  <c:v>0.16666666666666666</c:v>
                </c:pt>
                <c:pt idx="1801">
                  <c:v>0.16627634660421547</c:v>
                </c:pt>
                <c:pt idx="1802">
                  <c:v>0.16591571693612508</c:v>
                </c:pt>
                <c:pt idx="1803">
                  <c:v>0.16567656765676569</c:v>
                </c:pt>
                <c:pt idx="1804">
                  <c:v>0.16566083283041644</c:v>
                </c:pt>
                <c:pt idx="1805">
                  <c:v>0.16548649357461315</c:v>
                </c:pt>
                <c:pt idx="1806">
                  <c:v>0.1654676258992806</c:v>
                </c:pt>
                <c:pt idx="1807">
                  <c:v>0.16543375924680565</c:v>
                </c:pt>
                <c:pt idx="1808">
                  <c:v>0.16514360313315926</c:v>
                </c:pt>
                <c:pt idx="1809">
                  <c:v>0.16502463054187194</c:v>
                </c:pt>
                <c:pt idx="1810">
                  <c:v>0.16498081618416463</c:v>
                </c:pt>
                <c:pt idx="1811">
                  <c:v>0.1644621513944223</c:v>
                </c:pt>
                <c:pt idx="1812">
                  <c:v>0.16442342670061841</c:v>
                </c:pt>
                <c:pt idx="1813">
                  <c:v>0.16441528367425703</c:v>
                </c:pt>
                <c:pt idx="1814">
                  <c:v>0.16418495297805641</c:v>
                </c:pt>
                <c:pt idx="1815">
                  <c:v>0.16400911161731208</c:v>
                </c:pt>
                <c:pt idx="1816">
                  <c:v>0.16386326641345633</c:v>
                </c:pt>
                <c:pt idx="1817">
                  <c:v>0.16377845735643901</c:v>
                </c:pt>
                <c:pt idx="1818">
                  <c:v>0.16316124920331423</c:v>
                </c:pt>
                <c:pt idx="1819">
                  <c:v>0.16255829447035311</c:v>
                </c:pt>
                <c:pt idx="1820">
                  <c:v>0.16247139588100687</c:v>
                </c:pt>
                <c:pt idx="1821">
                  <c:v>0.16231137283768862</c:v>
                </c:pt>
                <c:pt idx="1822">
                  <c:v>0.16211121583411875</c:v>
                </c:pt>
                <c:pt idx="1823">
                  <c:v>0.16198445905558878</c:v>
                </c:pt>
                <c:pt idx="1824">
                  <c:v>0.16178670656123104</c:v>
                </c:pt>
                <c:pt idx="1825">
                  <c:v>0.16145833333333334</c:v>
                </c:pt>
                <c:pt idx="1826">
                  <c:v>0.161218092252575</c:v>
                </c:pt>
                <c:pt idx="1827">
                  <c:v>0.16102332580887885</c:v>
                </c:pt>
                <c:pt idx="1828">
                  <c:v>0.16053299492385786</c:v>
                </c:pt>
                <c:pt idx="1829">
                  <c:v>0.16048728813559324</c:v>
                </c:pt>
                <c:pt idx="1830">
                  <c:v>0.16037383177570094</c:v>
                </c:pt>
                <c:pt idx="1831">
                  <c:v>0.16024844720496895</c:v>
                </c:pt>
                <c:pt idx="1832">
                  <c:v>0.1599713055954089</c:v>
                </c:pt>
                <c:pt idx="1833">
                  <c:v>0.15977030906941395</c:v>
                </c:pt>
                <c:pt idx="1834">
                  <c:v>0.15957947591401223</c:v>
                </c:pt>
                <c:pt idx="1835">
                  <c:v>0.15930388219544844</c:v>
                </c:pt>
                <c:pt idx="1836">
                  <c:v>0.15916296766011415</c:v>
                </c:pt>
                <c:pt idx="1837">
                  <c:v>0.15905631659056316</c:v>
                </c:pt>
                <c:pt idx="1838">
                  <c:v>0.15875820292781423</c:v>
                </c:pt>
                <c:pt idx="1839">
                  <c:v>0.15840745446844556</c:v>
                </c:pt>
                <c:pt idx="1840">
                  <c:v>0.15828199863107462</c:v>
                </c:pt>
                <c:pt idx="1841">
                  <c:v>0.15803921568627452</c:v>
                </c:pt>
                <c:pt idx="1842">
                  <c:v>0.15800415800415801</c:v>
                </c:pt>
                <c:pt idx="1843">
                  <c:v>0.15788573383510093</c:v>
                </c:pt>
                <c:pt idx="1844">
                  <c:v>0.15761396702230845</c:v>
                </c:pt>
                <c:pt idx="1845">
                  <c:v>0.15738498789346247</c:v>
                </c:pt>
                <c:pt idx="1846">
                  <c:v>0.15696649029982362</c:v>
                </c:pt>
                <c:pt idx="1847">
                  <c:v>0.15670731707317073</c:v>
                </c:pt>
                <c:pt idx="1848">
                  <c:v>0.15650557620817843</c:v>
                </c:pt>
                <c:pt idx="1849">
                  <c:v>0.15632879475542108</c:v>
                </c:pt>
                <c:pt idx="1850">
                  <c:v>0.15602189781021897</c:v>
                </c:pt>
                <c:pt idx="1851">
                  <c:v>0.15595162316995545</c:v>
                </c:pt>
                <c:pt idx="1852">
                  <c:v>0.15590863952333667</c:v>
                </c:pt>
                <c:pt idx="1853">
                  <c:v>0.15554983260365696</c:v>
                </c:pt>
                <c:pt idx="1854">
                  <c:v>0.15547703180212014</c:v>
                </c:pt>
                <c:pt idx="1855">
                  <c:v>0.15537303216974674</c:v>
                </c:pt>
                <c:pt idx="1856">
                  <c:v>0.1553398058252427</c:v>
                </c:pt>
                <c:pt idx="1857">
                  <c:v>0.15517241379310345</c:v>
                </c:pt>
                <c:pt idx="1858">
                  <c:v>0.15508559919436052</c:v>
                </c:pt>
                <c:pt idx="1859">
                  <c:v>0.15483539094650206</c:v>
                </c:pt>
                <c:pt idx="1860">
                  <c:v>0.15459297983569828</c:v>
                </c:pt>
                <c:pt idx="1861">
                  <c:v>0.15441176470588233</c:v>
                </c:pt>
                <c:pt idx="1862">
                  <c:v>0.15434083601286172</c:v>
                </c:pt>
                <c:pt idx="1863">
                  <c:v>0.15387045813586098</c:v>
                </c:pt>
                <c:pt idx="1864">
                  <c:v>0.15281401416325011</c:v>
                </c:pt>
                <c:pt idx="1865">
                  <c:v>0.15276630883567299</c:v>
                </c:pt>
                <c:pt idx="1866">
                  <c:v>0.15274841437632136</c:v>
                </c:pt>
                <c:pt idx="1867">
                  <c:v>0.15274803711634546</c:v>
                </c:pt>
                <c:pt idx="1868">
                  <c:v>0.15238095238095239</c:v>
                </c:pt>
                <c:pt idx="1869">
                  <c:v>0.15202567188126756</c:v>
                </c:pt>
                <c:pt idx="1870">
                  <c:v>0.15179968701095461</c:v>
                </c:pt>
                <c:pt idx="1871">
                  <c:v>0.15146579804560262</c:v>
                </c:pt>
                <c:pt idx="1872">
                  <c:v>0.15129870129870129</c:v>
                </c:pt>
                <c:pt idx="1873">
                  <c:v>0.15112540192926044</c:v>
                </c:pt>
                <c:pt idx="1874">
                  <c:v>0.1511009870918755</c:v>
                </c:pt>
                <c:pt idx="1875">
                  <c:v>0.15107913669064749</c:v>
                </c:pt>
                <c:pt idx="1876">
                  <c:v>0.15092674315975288</c:v>
                </c:pt>
                <c:pt idx="1877">
                  <c:v>0.15092165898617513</c:v>
                </c:pt>
                <c:pt idx="1878">
                  <c:v>0.15043249341857842</c:v>
                </c:pt>
                <c:pt idx="1879">
                  <c:v>0.15</c:v>
                </c:pt>
                <c:pt idx="1880">
                  <c:v>0.14992668621700878</c:v>
                </c:pt>
                <c:pt idx="1881">
                  <c:v>0.14915693904020752</c:v>
                </c:pt>
                <c:pt idx="1882">
                  <c:v>0.14913176710929518</c:v>
                </c:pt>
                <c:pt idx="1883">
                  <c:v>0.14881297046902142</c:v>
                </c:pt>
                <c:pt idx="1884">
                  <c:v>0.14875216209537931</c:v>
                </c:pt>
                <c:pt idx="1885">
                  <c:v>0.14846416382252559</c:v>
                </c:pt>
                <c:pt idx="1886">
                  <c:v>0.14793783622235504</c:v>
                </c:pt>
                <c:pt idx="1887">
                  <c:v>0.14778694673668419</c:v>
                </c:pt>
                <c:pt idx="1888">
                  <c:v>0.14775160599571735</c:v>
                </c:pt>
                <c:pt idx="1889">
                  <c:v>0.14772727272727273</c:v>
                </c:pt>
                <c:pt idx="1890">
                  <c:v>0.14726027397260275</c:v>
                </c:pt>
                <c:pt idx="1891">
                  <c:v>0.1472105016408814</c:v>
                </c:pt>
                <c:pt idx="1892">
                  <c:v>0.14655172413793105</c:v>
                </c:pt>
                <c:pt idx="1893">
                  <c:v>0.14620535714285715</c:v>
                </c:pt>
                <c:pt idx="1894">
                  <c:v>0.14489311163895488</c:v>
                </c:pt>
                <c:pt idx="1895">
                  <c:v>0.14456762749445679</c:v>
                </c:pt>
                <c:pt idx="1896">
                  <c:v>0.14454806312769011</c:v>
                </c:pt>
                <c:pt idx="1897">
                  <c:v>0.14437367303609341</c:v>
                </c:pt>
                <c:pt idx="1898">
                  <c:v>0.14379947229551451</c:v>
                </c:pt>
                <c:pt idx="1899">
                  <c:v>0.14370342060003824</c:v>
                </c:pt>
                <c:pt idx="1900">
                  <c:v>0.14345864661654134</c:v>
                </c:pt>
                <c:pt idx="1901">
                  <c:v>0.14335317460317459</c:v>
                </c:pt>
                <c:pt idx="1902">
                  <c:v>0.14273356401384085</c:v>
                </c:pt>
                <c:pt idx="1903">
                  <c:v>0.14193227091633465</c:v>
                </c:pt>
                <c:pt idx="1904">
                  <c:v>0.14173998044965788</c:v>
                </c:pt>
                <c:pt idx="1905">
                  <c:v>0.14165615804960069</c:v>
                </c:pt>
                <c:pt idx="1906">
                  <c:v>0.14152202937249667</c:v>
                </c:pt>
                <c:pt idx="1907">
                  <c:v>0.14110913755673968</c:v>
                </c:pt>
                <c:pt idx="1908">
                  <c:v>0.1409090909090909</c:v>
                </c:pt>
                <c:pt idx="1909">
                  <c:v>0.14021421616358326</c:v>
                </c:pt>
                <c:pt idx="1910">
                  <c:v>0.13986013986013987</c:v>
                </c:pt>
                <c:pt idx="1911">
                  <c:v>0.13904034896401307</c:v>
                </c:pt>
                <c:pt idx="1912">
                  <c:v>0.13717693836978131</c:v>
                </c:pt>
                <c:pt idx="1913">
                  <c:v>0.1354228267297457</c:v>
                </c:pt>
                <c:pt idx="1914">
                  <c:v>0.13344163378974239</c:v>
                </c:pt>
                <c:pt idx="1915">
                  <c:v>0.13304873710423337</c:v>
                </c:pt>
                <c:pt idx="1916">
                  <c:v>0.13064576334453154</c:v>
                </c:pt>
                <c:pt idx="1917">
                  <c:v>0.12643678160919541</c:v>
                </c:pt>
                <c:pt idx="1918">
                  <c:v>0.12041884816753927</c:v>
                </c:pt>
                <c:pt idx="1919">
                  <c:v>0.11869918699186992</c:v>
                </c:pt>
                <c:pt idx="1920">
                  <c:v>0.11808467469227649</c:v>
                </c:pt>
                <c:pt idx="1921">
                  <c:v>0.11767676767676769</c:v>
                </c:pt>
                <c:pt idx="1922">
                  <c:v>0.11653116531165311</c:v>
                </c:pt>
                <c:pt idx="1923">
                  <c:v>0.11439114391143911</c:v>
                </c:pt>
                <c:pt idx="1924">
                  <c:v>0.11434867776689522</c:v>
                </c:pt>
                <c:pt idx="1925">
                  <c:v>0.11232449297971918</c:v>
                </c:pt>
                <c:pt idx="1926">
                  <c:v>0.1121875</c:v>
                </c:pt>
                <c:pt idx="1927">
                  <c:v>0.11118464592984778</c:v>
                </c:pt>
                <c:pt idx="1928">
                  <c:v>0.10974119737865155</c:v>
                </c:pt>
                <c:pt idx="1929">
                  <c:v>0.1092436974789916</c:v>
                </c:pt>
                <c:pt idx="1930">
                  <c:v>0.10868315123634271</c:v>
                </c:pt>
                <c:pt idx="1931">
                  <c:v>0.10808876163206871</c:v>
                </c:pt>
                <c:pt idx="1932">
                  <c:v>0.10803324099722993</c:v>
                </c:pt>
                <c:pt idx="1933">
                  <c:v>0.10747031414399519</c:v>
                </c:pt>
                <c:pt idx="1934">
                  <c:v>0.10660269114425786</c:v>
                </c:pt>
                <c:pt idx="1935">
                  <c:v>0.1063616295404375</c:v>
                </c:pt>
                <c:pt idx="1936">
                  <c:v>0.10434782608695652</c:v>
                </c:pt>
                <c:pt idx="1937">
                  <c:v>0.10428571428571429</c:v>
                </c:pt>
                <c:pt idx="1938">
                  <c:v>0.10379464285714285</c:v>
                </c:pt>
                <c:pt idx="1939">
                  <c:v>0.10155535224153706</c:v>
                </c:pt>
                <c:pt idx="1940">
                  <c:v>9.5903461416322638E-2</c:v>
                </c:pt>
                <c:pt idx="1941">
                  <c:v>9.45309670409272E-2</c:v>
                </c:pt>
                <c:pt idx="1942">
                  <c:v>9.4155844155844146E-2</c:v>
                </c:pt>
                <c:pt idx="1943">
                  <c:v>9.2417739628040063E-2</c:v>
                </c:pt>
                <c:pt idx="1944">
                  <c:v>9.2352092352092366E-2</c:v>
                </c:pt>
                <c:pt idx="1945">
                  <c:v>9.1532732261858096E-2</c:v>
                </c:pt>
                <c:pt idx="1946">
                  <c:v>9.0501121914734486E-2</c:v>
                </c:pt>
                <c:pt idx="1947">
                  <c:v>8.4210526315789472E-2</c:v>
                </c:pt>
                <c:pt idx="1948">
                  <c:v>8.168421052631579E-2</c:v>
                </c:pt>
                <c:pt idx="1949">
                  <c:v>8.0803011292346308E-2</c:v>
                </c:pt>
                <c:pt idx="1950">
                  <c:v>7.9470198675496692E-2</c:v>
                </c:pt>
                <c:pt idx="1951">
                  <c:v>7.8770301624129943E-2</c:v>
                </c:pt>
                <c:pt idx="1952">
                  <c:v>7.5892857142857151E-2</c:v>
                </c:pt>
                <c:pt idx="1953">
                  <c:v>7.5802439891033996E-2</c:v>
                </c:pt>
                <c:pt idx="1954">
                  <c:v>7.3625349487418459E-2</c:v>
                </c:pt>
                <c:pt idx="1955">
                  <c:v>7.3415412676698585E-2</c:v>
                </c:pt>
                <c:pt idx="1956">
                  <c:v>7.2386058981233237E-2</c:v>
                </c:pt>
                <c:pt idx="1957">
                  <c:v>7.0986530760830002E-2</c:v>
                </c:pt>
                <c:pt idx="1958">
                  <c:v>7.0582174137042764E-2</c:v>
                </c:pt>
                <c:pt idx="1959">
                  <c:v>7.0175438596491224E-2</c:v>
                </c:pt>
                <c:pt idx="1960">
                  <c:v>6.9900405754334205E-2</c:v>
                </c:pt>
                <c:pt idx="1961">
                  <c:v>6.8493150684931503E-2</c:v>
                </c:pt>
                <c:pt idx="1962">
                  <c:v>6.8319559228650142E-2</c:v>
                </c:pt>
                <c:pt idx="1963">
                  <c:v>6.7683508102955189E-2</c:v>
                </c:pt>
                <c:pt idx="1964">
                  <c:v>6.2945914844649037E-2</c:v>
                </c:pt>
                <c:pt idx="1965">
                  <c:v>6.2929666842940241E-2</c:v>
                </c:pt>
                <c:pt idx="1966">
                  <c:v>6.2715105162523904E-2</c:v>
                </c:pt>
                <c:pt idx="1967">
                  <c:v>6.2649164677804292E-2</c:v>
                </c:pt>
                <c:pt idx="1968">
                  <c:v>6.0658578856152522E-2</c:v>
                </c:pt>
                <c:pt idx="1969">
                  <c:v>5.7315714058270975E-2</c:v>
                </c:pt>
                <c:pt idx="1970">
                  <c:v>5.3797468354430382E-2</c:v>
                </c:pt>
                <c:pt idx="1971">
                  <c:v>5.2461662631154156E-2</c:v>
                </c:pt>
                <c:pt idx="1972">
                  <c:v>5.1702395964691047E-2</c:v>
                </c:pt>
                <c:pt idx="1973">
                  <c:v>5.0987597611391822E-2</c:v>
                </c:pt>
                <c:pt idx="1974">
                  <c:v>4.9441786283891544E-2</c:v>
                </c:pt>
                <c:pt idx="1975">
                  <c:v>4.861693210393965E-2</c:v>
                </c:pt>
                <c:pt idx="1976">
                  <c:v>4.5148895292987518E-2</c:v>
                </c:pt>
                <c:pt idx="1977">
                  <c:v>4.4982698961937712E-2</c:v>
                </c:pt>
                <c:pt idx="1978">
                  <c:v>4.3791054113231156E-2</c:v>
                </c:pt>
                <c:pt idx="1979">
                  <c:v>4.1954590325765061E-2</c:v>
                </c:pt>
                <c:pt idx="1980">
                  <c:v>4.1095890410958902E-2</c:v>
                </c:pt>
                <c:pt idx="1981">
                  <c:v>4.0705128205128206E-2</c:v>
                </c:pt>
                <c:pt idx="1982">
                  <c:v>3.8748137108792852E-2</c:v>
                </c:pt>
                <c:pt idx="1983">
                  <c:v>3.8007863695937089E-2</c:v>
                </c:pt>
                <c:pt idx="1984">
                  <c:v>3.6779001944264422E-2</c:v>
                </c:pt>
                <c:pt idx="1985">
                  <c:v>2.9608938547486034E-2</c:v>
                </c:pt>
                <c:pt idx="1986">
                  <c:v>2.8481012658227847E-2</c:v>
                </c:pt>
                <c:pt idx="1987">
                  <c:v>2.7083333333333334E-2</c:v>
                </c:pt>
                <c:pt idx="1988">
                  <c:v>2.5817555938037862E-2</c:v>
                </c:pt>
                <c:pt idx="1989">
                  <c:v>2.5749674054758802E-2</c:v>
                </c:pt>
                <c:pt idx="1990">
                  <c:v>2.3555555555555555E-2</c:v>
                </c:pt>
                <c:pt idx="1991">
                  <c:v>2.2023809523809522E-2</c:v>
                </c:pt>
                <c:pt idx="1992">
                  <c:v>2.1085594989561588E-2</c:v>
                </c:pt>
                <c:pt idx="1993">
                  <c:v>1.7948717948717947E-2</c:v>
                </c:pt>
                <c:pt idx="1994">
                  <c:v>1.7203628401626526E-2</c:v>
                </c:pt>
                <c:pt idx="1995">
                  <c:v>1.507936507936508E-2</c:v>
                </c:pt>
                <c:pt idx="1996">
                  <c:v>1.4332965821389194E-2</c:v>
                </c:pt>
                <c:pt idx="1997">
                  <c:v>1.355301621047037E-2</c:v>
                </c:pt>
                <c:pt idx="1998">
                  <c:v>1.228153046764289E-2</c:v>
                </c:pt>
                <c:pt idx="1999">
                  <c:v>1.0767790262172283E-2</c:v>
                </c:pt>
                <c:pt idx="2000">
                  <c:v>1.0248112189859762E-2</c:v>
                </c:pt>
                <c:pt idx="2001">
                  <c:v>1.0114942528735632E-2</c:v>
                </c:pt>
                <c:pt idx="2002">
                  <c:v>8.8613203367301722E-3</c:v>
                </c:pt>
                <c:pt idx="2003">
                  <c:v>7.1592210767468505E-3</c:v>
                </c:pt>
                <c:pt idx="2004">
                  <c:v>6.8212824010914054E-3</c:v>
                </c:pt>
                <c:pt idx="2005">
                  <c:v>6.2448450571462233E-3</c:v>
                </c:pt>
                <c:pt idx="2006">
                  <c:v>5.1395007342143906E-3</c:v>
                </c:pt>
                <c:pt idx="2007">
                  <c:v>2.3728813559322033E-3</c:v>
                </c:pt>
              </c:numCache>
            </c:numRef>
          </c:xVal>
          <c:yVal>
            <c:numRef>
              <c:f>predictions1500000!$C$1:$C$2008</c:f>
              <c:numCache>
                <c:formatCode>0.00E+00</c:formatCode>
                <c:ptCount val="2008"/>
                <c:pt idx="0">
                  <c:v>0.69988039135933</c:v>
                </c:pt>
                <c:pt idx="1">
                  <c:v>0.70001293700813538</c:v>
                </c:pt>
                <c:pt idx="2">
                  <c:v>0.69609953778678635</c:v>
                </c:pt>
                <c:pt idx="3">
                  <c:v>0.69923518857824729</c:v>
                </c:pt>
                <c:pt idx="4">
                  <c:v>0.66572505196714771</c:v>
                </c:pt>
                <c:pt idx="5">
                  <c:v>0.65548429580835244</c:v>
                </c:pt>
                <c:pt idx="6">
                  <c:v>0.6878392155719022</c:v>
                </c:pt>
                <c:pt idx="7">
                  <c:v>0.70489123378481267</c:v>
                </c:pt>
                <c:pt idx="8">
                  <c:v>0.68619705640706918</c:v>
                </c:pt>
                <c:pt idx="9">
                  <c:v>0.68403654216646093</c:v>
                </c:pt>
                <c:pt idx="10">
                  <c:v>0.67891581312059834</c:v>
                </c:pt>
                <c:pt idx="11">
                  <c:v>0.68481658916084187</c:v>
                </c:pt>
                <c:pt idx="12">
                  <c:v>0.68478900061713377</c:v>
                </c:pt>
                <c:pt idx="13">
                  <c:v>0.68017553529520169</c:v>
                </c:pt>
                <c:pt idx="14">
                  <c:v>0.67636187789647084</c:v>
                </c:pt>
                <c:pt idx="15">
                  <c:v>0.64470865100686825</c:v>
                </c:pt>
                <c:pt idx="16">
                  <c:v>0.62751303276006398</c:v>
                </c:pt>
                <c:pt idx="17">
                  <c:v>0.56543375314953215</c:v>
                </c:pt>
                <c:pt idx="18">
                  <c:v>0.58944645065527712</c:v>
                </c:pt>
                <c:pt idx="19">
                  <c:v>0.60069347334944756</c:v>
                </c:pt>
                <c:pt idx="20">
                  <c:v>0.55655782137598364</c:v>
                </c:pt>
                <c:pt idx="21">
                  <c:v>0.60251369708921887</c:v>
                </c:pt>
                <c:pt idx="22">
                  <c:v>0.54734509731784042</c:v>
                </c:pt>
                <c:pt idx="23">
                  <c:v>0.60819508213745999</c:v>
                </c:pt>
                <c:pt idx="24">
                  <c:v>0.60546820693545889</c:v>
                </c:pt>
                <c:pt idx="25">
                  <c:v>0.54598643863440266</c:v>
                </c:pt>
                <c:pt idx="26">
                  <c:v>0.55318683093468302</c:v>
                </c:pt>
                <c:pt idx="27">
                  <c:v>0.57256065760477015</c:v>
                </c:pt>
                <c:pt idx="28">
                  <c:v>0.54863835877578659</c:v>
                </c:pt>
                <c:pt idx="29">
                  <c:v>0.54865247577613929</c:v>
                </c:pt>
                <c:pt idx="30">
                  <c:v>0.54967699562103345</c:v>
                </c:pt>
                <c:pt idx="31">
                  <c:v>0.55714267850621402</c:v>
                </c:pt>
                <c:pt idx="32">
                  <c:v>0.55901438919539304</c:v>
                </c:pt>
                <c:pt idx="33">
                  <c:v>0.53330252831355496</c:v>
                </c:pt>
                <c:pt idx="34">
                  <c:v>0.54798030264037001</c:v>
                </c:pt>
                <c:pt idx="35">
                  <c:v>0.50543584476241366</c:v>
                </c:pt>
                <c:pt idx="36">
                  <c:v>0.50126079277570268</c:v>
                </c:pt>
                <c:pt idx="37">
                  <c:v>0.51312803175496047</c:v>
                </c:pt>
                <c:pt idx="38">
                  <c:v>0.50647783279419001</c:v>
                </c:pt>
                <c:pt idx="39">
                  <c:v>0.44425952246009376</c:v>
                </c:pt>
                <c:pt idx="40">
                  <c:v>0.49412827998719777</c:v>
                </c:pt>
                <c:pt idx="41">
                  <c:v>0.4848335144955872</c:v>
                </c:pt>
                <c:pt idx="42">
                  <c:v>0.44005687496093138</c:v>
                </c:pt>
                <c:pt idx="43">
                  <c:v>0.48575918094062276</c:v>
                </c:pt>
                <c:pt idx="44">
                  <c:v>0.448653511795995</c:v>
                </c:pt>
                <c:pt idx="45">
                  <c:v>0.47658831593069029</c:v>
                </c:pt>
                <c:pt idx="46">
                  <c:v>0.47572218009403844</c:v>
                </c:pt>
                <c:pt idx="47">
                  <c:v>0.44750832131494145</c:v>
                </c:pt>
                <c:pt idx="48">
                  <c:v>0.43208931103161624</c:v>
                </c:pt>
                <c:pt idx="49">
                  <c:v>0.41501847275516557</c:v>
                </c:pt>
                <c:pt idx="50">
                  <c:v>0.46010370090090036</c:v>
                </c:pt>
                <c:pt idx="51">
                  <c:v>0.457983697495363</c:v>
                </c:pt>
                <c:pt idx="52">
                  <c:v>0.42019103964169824</c:v>
                </c:pt>
                <c:pt idx="53">
                  <c:v>0.43323884296726928</c:v>
                </c:pt>
                <c:pt idx="54">
                  <c:v>0.45253012275040677</c:v>
                </c:pt>
                <c:pt idx="55">
                  <c:v>0.44145010127722473</c:v>
                </c:pt>
                <c:pt idx="56">
                  <c:v>0.40020639056683882</c:v>
                </c:pt>
                <c:pt idx="57">
                  <c:v>0.41268567296701275</c:v>
                </c:pt>
                <c:pt idx="58">
                  <c:v>0.39155516897146991</c:v>
                </c:pt>
                <c:pt idx="59">
                  <c:v>0.42519791697609344</c:v>
                </c:pt>
                <c:pt idx="60">
                  <c:v>0.36394319729838615</c:v>
                </c:pt>
                <c:pt idx="61">
                  <c:v>0.42013740640575692</c:v>
                </c:pt>
                <c:pt idx="62">
                  <c:v>0.41829582125368303</c:v>
                </c:pt>
                <c:pt idx="63">
                  <c:v>0.38777399966881559</c:v>
                </c:pt>
                <c:pt idx="64">
                  <c:v>0.38618501108190267</c:v>
                </c:pt>
                <c:pt idx="65">
                  <c:v>0.37904085593720949</c:v>
                </c:pt>
                <c:pt idx="66">
                  <c:v>0.37399679149422727</c:v>
                </c:pt>
                <c:pt idx="67">
                  <c:v>0.3105246002699979</c:v>
                </c:pt>
                <c:pt idx="68">
                  <c:v>0.38070255024679828</c:v>
                </c:pt>
                <c:pt idx="69">
                  <c:v>0.31870299296379101</c:v>
                </c:pt>
                <c:pt idx="70">
                  <c:v>0.37546492145694199</c:v>
                </c:pt>
                <c:pt idx="71">
                  <c:v>0.36460631456173648</c:v>
                </c:pt>
                <c:pt idx="72">
                  <c:v>0.30724822396927731</c:v>
                </c:pt>
                <c:pt idx="73">
                  <c:v>0.36152669787406999</c:v>
                </c:pt>
                <c:pt idx="74">
                  <c:v>0.33476571337614858</c:v>
                </c:pt>
                <c:pt idx="75">
                  <c:v>0.32781959534539873</c:v>
                </c:pt>
                <c:pt idx="76">
                  <c:v>0.35043274225082299</c:v>
                </c:pt>
                <c:pt idx="77">
                  <c:v>0.32115180402688026</c:v>
                </c:pt>
                <c:pt idx="78">
                  <c:v>0.30325332960160856</c:v>
                </c:pt>
                <c:pt idx="79">
                  <c:v>0.31439394109840829</c:v>
                </c:pt>
                <c:pt idx="80">
                  <c:v>0.2594443718546417</c:v>
                </c:pt>
                <c:pt idx="81">
                  <c:v>0.29962711634752559</c:v>
                </c:pt>
                <c:pt idx="82">
                  <c:v>0.3157890414111707</c:v>
                </c:pt>
                <c:pt idx="83">
                  <c:v>0.29936900945781564</c:v>
                </c:pt>
                <c:pt idx="84">
                  <c:v>0.32286974833774446</c:v>
                </c:pt>
                <c:pt idx="85">
                  <c:v>0.25017053856849697</c:v>
                </c:pt>
                <c:pt idx="86">
                  <c:v>0.27235119514269396</c:v>
                </c:pt>
                <c:pt idx="87">
                  <c:v>0.23829432088646457</c:v>
                </c:pt>
                <c:pt idx="88">
                  <c:v>0.29407200306853659</c:v>
                </c:pt>
                <c:pt idx="89">
                  <c:v>0.27892418180193274</c:v>
                </c:pt>
                <c:pt idx="90">
                  <c:v>0.29805101489457592</c:v>
                </c:pt>
                <c:pt idx="91">
                  <c:v>0.25468723009506444</c:v>
                </c:pt>
                <c:pt idx="92">
                  <c:v>0.26130250708676528</c:v>
                </c:pt>
                <c:pt idx="93">
                  <c:v>0.21921892919038538</c:v>
                </c:pt>
                <c:pt idx="94">
                  <c:v>0.26477176097545135</c:v>
                </c:pt>
                <c:pt idx="95">
                  <c:v>0.28385087118370206</c:v>
                </c:pt>
                <c:pt idx="96">
                  <c:v>0.24825043954254522</c:v>
                </c:pt>
                <c:pt idx="97">
                  <c:v>0.28383701768102543</c:v>
                </c:pt>
                <c:pt idx="98">
                  <c:v>0.21924958334197281</c:v>
                </c:pt>
                <c:pt idx="99">
                  <c:v>0.23735962913070013</c:v>
                </c:pt>
                <c:pt idx="100">
                  <c:v>0.24361455771658258</c:v>
                </c:pt>
                <c:pt idx="101">
                  <c:v>0.21353791903024794</c:v>
                </c:pt>
                <c:pt idx="102">
                  <c:v>0.20135714263669668</c:v>
                </c:pt>
                <c:pt idx="103">
                  <c:v>0.26529150109403038</c:v>
                </c:pt>
                <c:pt idx="104">
                  <c:v>0.20253994897841271</c:v>
                </c:pt>
                <c:pt idx="105">
                  <c:v>0.23650167280071738</c:v>
                </c:pt>
                <c:pt idx="106">
                  <c:v>0.2471237842479721</c:v>
                </c:pt>
                <c:pt idx="107">
                  <c:v>0.17516656252593166</c:v>
                </c:pt>
                <c:pt idx="108">
                  <c:v>0.211991866525299</c:v>
                </c:pt>
                <c:pt idx="109">
                  <c:v>0.23112261926842675</c:v>
                </c:pt>
                <c:pt idx="110">
                  <c:v>0.2356639650773002</c:v>
                </c:pt>
                <c:pt idx="111">
                  <c:v>0.17420390755663601</c:v>
                </c:pt>
                <c:pt idx="112">
                  <c:v>0.17027765273342499</c:v>
                </c:pt>
                <c:pt idx="113">
                  <c:v>0.19416690524603569</c:v>
                </c:pt>
                <c:pt idx="114">
                  <c:v>0.23385218304136557</c:v>
                </c:pt>
                <c:pt idx="115">
                  <c:v>0.21119371574857948</c:v>
                </c:pt>
                <c:pt idx="116">
                  <c:v>0.17193007495719892</c:v>
                </c:pt>
                <c:pt idx="117">
                  <c:v>0.15050779689442062</c:v>
                </c:pt>
                <c:pt idx="118">
                  <c:v>0.22675348911924775</c:v>
                </c:pt>
                <c:pt idx="119">
                  <c:v>0.17604055327959994</c:v>
                </c:pt>
                <c:pt idx="120">
                  <c:v>0.17436250983703239</c:v>
                </c:pt>
                <c:pt idx="121">
                  <c:v>0.20704481082084891</c:v>
                </c:pt>
                <c:pt idx="122">
                  <c:v>0.200490990047343</c:v>
                </c:pt>
                <c:pt idx="123">
                  <c:v>0.13763916201960863</c:v>
                </c:pt>
                <c:pt idx="124">
                  <c:v>0.19073039293289201</c:v>
                </c:pt>
                <c:pt idx="125">
                  <c:v>0.17147544082945249</c:v>
                </c:pt>
                <c:pt idx="126">
                  <c:v>0.20517609236343132</c:v>
                </c:pt>
                <c:pt idx="127">
                  <c:v>0.16031783249235299</c:v>
                </c:pt>
                <c:pt idx="128">
                  <c:v>0.18736456729792017</c:v>
                </c:pt>
                <c:pt idx="129">
                  <c:v>0.17823870793884816</c:v>
                </c:pt>
                <c:pt idx="130">
                  <c:v>0.16507842937994432</c:v>
                </c:pt>
                <c:pt idx="131">
                  <c:v>0.17128485510999136</c:v>
                </c:pt>
                <c:pt idx="132">
                  <c:v>0.12632570042533714</c:v>
                </c:pt>
                <c:pt idx="133">
                  <c:v>0.17710089102996002</c:v>
                </c:pt>
                <c:pt idx="134">
                  <c:v>0.16045955034994386</c:v>
                </c:pt>
                <c:pt idx="135">
                  <c:v>0.15881958767640142</c:v>
                </c:pt>
                <c:pt idx="136">
                  <c:v>0.16148694265972563</c:v>
                </c:pt>
                <c:pt idx="137">
                  <c:v>0.10308063463309836</c:v>
                </c:pt>
                <c:pt idx="138">
                  <c:v>0.15912728569939499</c:v>
                </c:pt>
                <c:pt idx="139">
                  <c:v>8.9797818233614657E-2</c:v>
                </c:pt>
                <c:pt idx="140">
                  <c:v>0.14857003287624698</c:v>
                </c:pt>
                <c:pt idx="141">
                  <c:v>0.13856139155321417</c:v>
                </c:pt>
                <c:pt idx="142">
                  <c:v>0.16776312589645404</c:v>
                </c:pt>
                <c:pt idx="143">
                  <c:v>0.15294355984147889</c:v>
                </c:pt>
                <c:pt idx="144">
                  <c:v>0.13602544178724796</c:v>
                </c:pt>
                <c:pt idx="145">
                  <c:v>8.204361539905286E-2</c:v>
                </c:pt>
                <c:pt idx="146">
                  <c:v>0.15435057870644747</c:v>
                </c:pt>
                <c:pt idx="147">
                  <c:v>0.15045242834799361</c:v>
                </c:pt>
                <c:pt idx="148">
                  <c:v>9.4766026399680847E-2</c:v>
                </c:pt>
                <c:pt idx="149">
                  <c:v>0.13275579649081887</c:v>
                </c:pt>
                <c:pt idx="150">
                  <c:v>0.12589641797170659</c:v>
                </c:pt>
                <c:pt idx="151">
                  <c:v>0.16981503047594265</c:v>
                </c:pt>
                <c:pt idx="152">
                  <c:v>0.12560857110685969</c:v>
                </c:pt>
                <c:pt idx="153">
                  <c:v>0.12169669480046336</c:v>
                </c:pt>
                <c:pt idx="154">
                  <c:v>0.10650694278496059</c:v>
                </c:pt>
                <c:pt idx="155">
                  <c:v>6.8068801451760197E-2</c:v>
                </c:pt>
                <c:pt idx="156">
                  <c:v>0.1438274081486568</c:v>
                </c:pt>
                <c:pt idx="157">
                  <c:v>0.12642904355748696</c:v>
                </c:pt>
                <c:pt idx="158">
                  <c:v>0.10918543995290592</c:v>
                </c:pt>
                <c:pt idx="159">
                  <c:v>7.6899065451475457E-2</c:v>
                </c:pt>
                <c:pt idx="160">
                  <c:v>8.4774185971516924E-2</c:v>
                </c:pt>
                <c:pt idx="161">
                  <c:v>0.11342292323466102</c:v>
                </c:pt>
                <c:pt idx="162">
                  <c:v>0.11488328370423428</c:v>
                </c:pt>
                <c:pt idx="163">
                  <c:v>0.11289541671320269</c:v>
                </c:pt>
                <c:pt idx="164">
                  <c:v>0.13695119679930429</c:v>
                </c:pt>
                <c:pt idx="165">
                  <c:v>0.10757179887829282</c:v>
                </c:pt>
                <c:pt idx="166">
                  <c:v>0.1287759495219713</c:v>
                </c:pt>
                <c:pt idx="167">
                  <c:v>7.0330903795727318E-2</c:v>
                </c:pt>
                <c:pt idx="168">
                  <c:v>0.10920418470318782</c:v>
                </c:pt>
                <c:pt idx="169">
                  <c:v>8.0833451465293915E-2</c:v>
                </c:pt>
                <c:pt idx="170">
                  <c:v>9.6069066170339001E-2</c:v>
                </c:pt>
                <c:pt idx="171">
                  <c:v>0.123944444656373</c:v>
                </c:pt>
                <c:pt idx="172">
                  <c:v>0.12524998000167797</c:v>
                </c:pt>
                <c:pt idx="173">
                  <c:v>0.11208987987577856</c:v>
                </c:pt>
                <c:pt idx="174">
                  <c:v>8.4734931761626608E-2</c:v>
                </c:pt>
                <c:pt idx="175">
                  <c:v>5.8726813473732986E-2</c:v>
                </c:pt>
                <c:pt idx="176">
                  <c:v>0.11272840000487766</c:v>
                </c:pt>
                <c:pt idx="177">
                  <c:v>0.12624224529546935</c:v>
                </c:pt>
                <c:pt idx="178">
                  <c:v>6.3954458874502407E-2</c:v>
                </c:pt>
                <c:pt idx="179">
                  <c:v>7.5826015690248716E-2</c:v>
                </c:pt>
                <c:pt idx="180">
                  <c:v>0.11021466056505869</c:v>
                </c:pt>
                <c:pt idx="181">
                  <c:v>6.6105429341756561E-2</c:v>
                </c:pt>
                <c:pt idx="182">
                  <c:v>9.7983287326220858E-2</c:v>
                </c:pt>
                <c:pt idx="183">
                  <c:v>0.11209288314808841</c:v>
                </c:pt>
                <c:pt idx="184">
                  <c:v>0.11492319701333448</c:v>
                </c:pt>
                <c:pt idx="185">
                  <c:v>9.39228925721875E-2</c:v>
                </c:pt>
                <c:pt idx="186">
                  <c:v>0.12447142922621018</c:v>
                </c:pt>
                <c:pt idx="187">
                  <c:v>6.3289982461869898E-2</c:v>
                </c:pt>
                <c:pt idx="188">
                  <c:v>0.12982066857951302</c:v>
                </c:pt>
                <c:pt idx="189">
                  <c:v>9.2654250747529143E-2</c:v>
                </c:pt>
                <c:pt idx="190">
                  <c:v>6.2226807638421533E-2</c:v>
                </c:pt>
                <c:pt idx="191">
                  <c:v>6.0954035206613799E-2</c:v>
                </c:pt>
                <c:pt idx="192">
                  <c:v>0.12270259669524425</c:v>
                </c:pt>
                <c:pt idx="193">
                  <c:v>9.9289375876936703E-2</c:v>
                </c:pt>
                <c:pt idx="194">
                  <c:v>8.3915032118533517E-2</c:v>
                </c:pt>
                <c:pt idx="195">
                  <c:v>0.1057875349856266</c:v>
                </c:pt>
                <c:pt idx="196">
                  <c:v>4.1831553424740486E-2</c:v>
                </c:pt>
                <c:pt idx="197">
                  <c:v>0.11426709519018968</c:v>
                </c:pt>
                <c:pt idx="198">
                  <c:v>8.2733386871861492E-2</c:v>
                </c:pt>
                <c:pt idx="199">
                  <c:v>0.11258530657789778</c:v>
                </c:pt>
                <c:pt idx="200">
                  <c:v>9.170449469246339E-2</c:v>
                </c:pt>
                <c:pt idx="201">
                  <c:v>9.6727097030649578E-2</c:v>
                </c:pt>
                <c:pt idx="202">
                  <c:v>6.5676009833298521E-2</c:v>
                </c:pt>
                <c:pt idx="203">
                  <c:v>9.7559773340458067E-2</c:v>
                </c:pt>
                <c:pt idx="204">
                  <c:v>9.1795883022869007E-2</c:v>
                </c:pt>
                <c:pt idx="205">
                  <c:v>0.12209791499210515</c:v>
                </c:pt>
                <c:pt idx="206">
                  <c:v>8.9429305767105505E-2</c:v>
                </c:pt>
                <c:pt idx="207">
                  <c:v>9.3898997544971885E-2</c:v>
                </c:pt>
                <c:pt idx="208">
                  <c:v>8.2789029608876685E-2</c:v>
                </c:pt>
                <c:pt idx="209">
                  <c:v>8.1345174629860406E-2</c:v>
                </c:pt>
                <c:pt idx="210">
                  <c:v>7.582449205697156E-2</c:v>
                </c:pt>
                <c:pt idx="211">
                  <c:v>6.6875121803704307E-2</c:v>
                </c:pt>
                <c:pt idx="212">
                  <c:v>7.7898427480605326E-2</c:v>
                </c:pt>
                <c:pt idx="213">
                  <c:v>5.4650577412375945E-2</c:v>
                </c:pt>
                <c:pt idx="214">
                  <c:v>8.9710677141004391E-2</c:v>
                </c:pt>
                <c:pt idx="215">
                  <c:v>0.10379805156805538</c:v>
                </c:pt>
                <c:pt idx="216">
                  <c:v>3.2087563330333579E-2</c:v>
                </c:pt>
                <c:pt idx="217">
                  <c:v>6.9655801822890329E-2</c:v>
                </c:pt>
                <c:pt idx="218">
                  <c:v>6.7156933138863784E-2</c:v>
                </c:pt>
                <c:pt idx="219">
                  <c:v>4.7600570009715737E-2</c:v>
                </c:pt>
                <c:pt idx="220">
                  <c:v>5.3744119021200354E-2</c:v>
                </c:pt>
                <c:pt idx="221">
                  <c:v>6.6707082292586317E-2</c:v>
                </c:pt>
                <c:pt idx="222">
                  <c:v>9.4571824615916955E-2</c:v>
                </c:pt>
                <c:pt idx="223">
                  <c:v>4.0745166265778732E-2</c:v>
                </c:pt>
                <c:pt idx="224">
                  <c:v>7.0711812341070268E-2</c:v>
                </c:pt>
                <c:pt idx="225">
                  <c:v>5.3974283271116086E-2</c:v>
                </c:pt>
                <c:pt idx="226">
                  <c:v>4.4445569019657627E-2</c:v>
                </c:pt>
                <c:pt idx="227">
                  <c:v>7.5580736186153519E-2</c:v>
                </c:pt>
                <c:pt idx="228">
                  <c:v>9.8969509250008803E-2</c:v>
                </c:pt>
                <c:pt idx="229">
                  <c:v>8.6369950345748125E-2</c:v>
                </c:pt>
                <c:pt idx="230">
                  <c:v>7.3120000344153557E-2</c:v>
                </c:pt>
                <c:pt idx="231">
                  <c:v>7.2455200930717112E-2</c:v>
                </c:pt>
                <c:pt idx="232">
                  <c:v>3.1516288518905922E-2</c:v>
                </c:pt>
                <c:pt idx="233">
                  <c:v>4.6830125960701297E-2</c:v>
                </c:pt>
                <c:pt idx="234">
                  <c:v>6.2086783515082844E-2</c:v>
                </c:pt>
                <c:pt idx="235">
                  <c:v>5.408081656596786E-2</c:v>
                </c:pt>
                <c:pt idx="236">
                  <c:v>6.240536356654619E-2</c:v>
                </c:pt>
                <c:pt idx="237">
                  <c:v>4.6450201959105042E-2</c:v>
                </c:pt>
                <c:pt idx="238">
                  <c:v>4.1533620616181821E-2</c:v>
                </c:pt>
                <c:pt idx="239">
                  <c:v>7.7021510709416263E-2</c:v>
                </c:pt>
                <c:pt idx="240">
                  <c:v>3.6347531533577115E-2</c:v>
                </c:pt>
                <c:pt idx="241">
                  <c:v>5.0580091697654372E-2</c:v>
                </c:pt>
                <c:pt idx="242">
                  <c:v>7.2795659303665994E-2</c:v>
                </c:pt>
                <c:pt idx="243">
                  <c:v>8.5402679807357551E-2</c:v>
                </c:pt>
                <c:pt idx="244">
                  <c:v>0.10314861693734839</c:v>
                </c:pt>
                <c:pt idx="245">
                  <c:v>6.3183792176264131E-2</c:v>
                </c:pt>
                <c:pt idx="246">
                  <c:v>6.1156803381341496E-2</c:v>
                </c:pt>
                <c:pt idx="247">
                  <c:v>6.7687160279773007E-2</c:v>
                </c:pt>
                <c:pt idx="248">
                  <c:v>6.1286129260341549E-2</c:v>
                </c:pt>
                <c:pt idx="249">
                  <c:v>4.5563410164901619E-2</c:v>
                </c:pt>
                <c:pt idx="250">
                  <c:v>7.2081384696360329E-2</c:v>
                </c:pt>
                <c:pt idx="251">
                  <c:v>6.6986555814125548E-2</c:v>
                </c:pt>
                <c:pt idx="252">
                  <c:v>5.0522431313434868E-2</c:v>
                </c:pt>
                <c:pt idx="253">
                  <c:v>5.7376309175684703E-2</c:v>
                </c:pt>
                <c:pt idx="254">
                  <c:v>4.8349683222017936E-2</c:v>
                </c:pt>
                <c:pt idx="255">
                  <c:v>5.6984286037327414E-2</c:v>
                </c:pt>
                <c:pt idx="256">
                  <c:v>8.0131062811781173E-2</c:v>
                </c:pt>
                <c:pt idx="257">
                  <c:v>5.740449029928596E-2</c:v>
                </c:pt>
                <c:pt idx="258">
                  <c:v>5.8457213755391313E-2</c:v>
                </c:pt>
                <c:pt idx="259">
                  <c:v>2.7846413042859341E-2</c:v>
                </c:pt>
                <c:pt idx="260">
                  <c:v>6.8893454433266887E-2</c:v>
                </c:pt>
                <c:pt idx="261">
                  <c:v>7.1251762403201302E-2</c:v>
                </c:pt>
                <c:pt idx="262">
                  <c:v>2.8140740916574092E-2</c:v>
                </c:pt>
                <c:pt idx="263">
                  <c:v>4.2122744340074625E-2</c:v>
                </c:pt>
                <c:pt idx="264">
                  <c:v>3.3002398784648557E-2</c:v>
                </c:pt>
                <c:pt idx="265">
                  <c:v>4.9000996494621751E-2</c:v>
                </c:pt>
                <c:pt idx="266">
                  <c:v>2.9140744305489352E-2</c:v>
                </c:pt>
                <c:pt idx="267">
                  <c:v>4.1904836597644157E-2</c:v>
                </c:pt>
                <c:pt idx="268">
                  <c:v>5.6455988925956602E-2</c:v>
                </c:pt>
                <c:pt idx="269">
                  <c:v>7.0332487647306208E-2</c:v>
                </c:pt>
                <c:pt idx="270">
                  <c:v>3.2117930661260674E-2</c:v>
                </c:pt>
                <c:pt idx="271">
                  <c:v>7.640495286431459E-2</c:v>
                </c:pt>
                <c:pt idx="272">
                  <c:v>7.5711275372311759E-2</c:v>
                </c:pt>
                <c:pt idx="273">
                  <c:v>6.6644123949847645E-2</c:v>
                </c:pt>
                <c:pt idx="274">
                  <c:v>4.6057992985733875E-2</c:v>
                </c:pt>
                <c:pt idx="275">
                  <c:v>5.2350729703903975E-2</c:v>
                </c:pt>
                <c:pt idx="276">
                  <c:v>2.3232630781225505E-2</c:v>
                </c:pt>
                <c:pt idx="277">
                  <c:v>5.38324481797679E-2</c:v>
                </c:pt>
                <c:pt idx="278">
                  <c:v>6.5251915210701061E-2</c:v>
                </c:pt>
                <c:pt idx="279">
                  <c:v>5.6616424748340999E-2</c:v>
                </c:pt>
                <c:pt idx="280">
                  <c:v>3.4730054339648431E-2</c:v>
                </c:pt>
                <c:pt idx="281">
                  <c:v>6.6790325446364152E-2</c:v>
                </c:pt>
                <c:pt idx="282">
                  <c:v>1.2623232454231359E-2</c:v>
                </c:pt>
                <c:pt idx="283">
                  <c:v>2.3407944391683311E-2</c:v>
                </c:pt>
                <c:pt idx="284">
                  <c:v>4.6746302552127916E-2</c:v>
                </c:pt>
                <c:pt idx="285">
                  <c:v>5.1485583782196975E-2</c:v>
                </c:pt>
                <c:pt idx="286">
                  <c:v>5.4415757216296767E-2</c:v>
                </c:pt>
                <c:pt idx="287">
                  <c:v>2.8796381270724258E-2</c:v>
                </c:pt>
                <c:pt idx="288">
                  <c:v>2.7154900631408685E-2</c:v>
                </c:pt>
                <c:pt idx="289">
                  <c:v>5.2976789107867128E-2</c:v>
                </c:pt>
                <c:pt idx="290">
                  <c:v>3.6930544376373942E-2</c:v>
                </c:pt>
                <c:pt idx="291">
                  <c:v>6.351253816060165E-3</c:v>
                </c:pt>
                <c:pt idx="292">
                  <c:v>8.1705382892064138E-2</c:v>
                </c:pt>
                <c:pt idx="293">
                  <c:v>7.064548981693819E-2</c:v>
                </c:pt>
                <c:pt idx="294">
                  <c:v>4.4989926564354688E-2</c:v>
                </c:pt>
                <c:pt idx="295">
                  <c:v>4.3173180636308872E-2</c:v>
                </c:pt>
                <c:pt idx="296">
                  <c:v>7.314373120184936E-2</c:v>
                </c:pt>
                <c:pt idx="297">
                  <c:v>4.4862367813851833E-2</c:v>
                </c:pt>
                <c:pt idx="298">
                  <c:v>6.5220319074497712E-2</c:v>
                </c:pt>
                <c:pt idx="299">
                  <c:v>5.9449659564212554E-2</c:v>
                </c:pt>
                <c:pt idx="300">
                  <c:v>2.106598026579426E-2</c:v>
                </c:pt>
                <c:pt idx="301">
                  <c:v>3.6891377958140459E-2</c:v>
                </c:pt>
                <c:pt idx="302">
                  <c:v>3.6351728454370291E-2</c:v>
                </c:pt>
                <c:pt idx="303">
                  <c:v>7.6435842297294276E-2</c:v>
                </c:pt>
                <c:pt idx="304">
                  <c:v>1.2126458423763864E-2</c:v>
                </c:pt>
                <c:pt idx="305">
                  <c:v>6.7465003000081014E-2</c:v>
                </c:pt>
                <c:pt idx="306">
                  <c:v>5.8574836113438833E-2</c:v>
                </c:pt>
                <c:pt idx="307">
                  <c:v>6.9614359895691924E-2</c:v>
                </c:pt>
                <c:pt idx="308">
                  <c:v>6.2486909848156746E-2</c:v>
                </c:pt>
                <c:pt idx="309">
                  <c:v>-4.0308414621549327E-3</c:v>
                </c:pt>
                <c:pt idx="310">
                  <c:v>3.7324458533439409E-2</c:v>
                </c:pt>
                <c:pt idx="311">
                  <c:v>1.8540661225374178E-2</c:v>
                </c:pt>
                <c:pt idx="312">
                  <c:v>2.7933523170973862E-2</c:v>
                </c:pt>
                <c:pt idx="313">
                  <c:v>-1.1850401366071406E-2</c:v>
                </c:pt>
                <c:pt idx="314">
                  <c:v>3.1509640396942484E-2</c:v>
                </c:pt>
                <c:pt idx="315">
                  <c:v>-6.0542357125459301E-4</c:v>
                </c:pt>
                <c:pt idx="316">
                  <c:v>2.8816352545289081E-2</c:v>
                </c:pt>
                <c:pt idx="317">
                  <c:v>4.6252852290627311E-2</c:v>
                </c:pt>
                <c:pt idx="318">
                  <c:v>-5.7709460908708099E-3</c:v>
                </c:pt>
                <c:pt idx="319">
                  <c:v>3.6933351364854539E-2</c:v>
                </c:pt>
                <c:pt idx="320">
                  <c:v>6.4172273940327429E-2</c:v>
                </c:pt>
                <c:pt idx="321">
                  <c:v>1.6245109811570679E-3</c:v>
                </c:pt>
                <c:pt idx="322">
                  <c:v>7.0437622569835545E-3</c:v>
                </c:pt>
                <c:pt idx="323">
                  <c:v>4.7768785509115452E-2</c:v>
                </c:pt>
                <c:pt idx="324">
                  <c:v>2.2913732296416911E-2</c:v>
                </c:pt>
                <c:pt idx="325">
                  <c:v>1.5240990198164994E-2</c:v>
                </c:pt>
                <c:pt idx="326">
                  <c:v>2.9308018674480907E-2</c:v>
                </c:pt>
                <c:pt idx="327">
                  <c:v>7.270547916703296E-2</c:v>
                </c:pt>
                <c:pt idx="328">
                  <c:v>4.3874070371648644E-2</c:v>
                </c:pt>
                <c:pt idx="329">
                  <c:v>1.7730814817289609E-2</c:v>
                </c:pt>
                <c:pt idx="330">
                  <c:v>3.6647590898699067E-2</c:v>
                </c:pt>
                <c:pt idx="331">
                  <c:v>5.7708309391352797E-2</c:v>
                </c:pt>
                <c:pt idx="332">
                  <c:v>7.1589829729234999E-2</c:v>
                </c:pt>
                <c:pt idx="333">
                  <c:v>5.4621085007894865E-2</c:v>
                </c:pt>
                <c:pt idx="334">
                  <c:v>5.8589814421516562E-2</c:v>
                </c:pt>
                <c:pt idx="335">
                  <c:v>1.0956859304792232E-2</c:v>
                </c:pt>
                <c:pt idx="336">
                  <c:v>3.1956978618898124E-2</c:v>
                </c:pt>
                <c:pt idx="337">
                  <c:v>6.9109602249428803E-2</c:v>
                </c:pt>
                <c:pt idx="338">
                  <c:v>5.804062034319929E-2</c:v>
                </c:pt>
                <c:pt idx="339">
                  <c:v>3.4003403541204569E-2</c:v>
                </c:pt>
                <c:pt idx="340">
                  <c:v>6.3233903196992514E-3</c:v>
                </c:pt>
                <c:pt idx="341">
                  <c:v>2.901654267311099E-2</c:v>
                </c:pt>
                <c:pt idx="342">
                  <c:v>3.3461442207679604E-2</c:v>
                </c:pt>
                <c:pt idx="343">
                  <c:v>1.8689782426344392E-2</c:v>
                </c:pt>
                <c:pt idx="344">
                  <c:v>-1.2317596713096068E-2</c:v>
                </c:pt>
                <c:pt idx="345">
                  <c:v>1.8048296071062453E-2</c:v>
                </c:pt>
                <c:pt idx="346">
                  <c:v>3.4955221770415212E-2</c:v>
                </c:pt>
                <c:pt idx="347">
                  <c:v>1.4674747648300013E-2</c:v>
                </c:pt>
                <c:pt idx="348">
                  <c:v>2.2737749326179446E-2</c:v>
                </c:pt>
                <c:pt idx="349">
                  <c:v>2.0561351828331909E-2</c:v>
                </c:pt>
                <c:pt idx="350">
                  <c:v>2.4466297680812044E-2</c:v>
                </c:pt>
                <c:pt idx="351">
                  <c:v>4.2430862739875952E-2</c:v>
                </c:pt>
                <c:pt idx="352">
                  <c:v>3.7482915307277431E-2</c:v>
                </c:pt>
                <c:pt idx="353">
                  <c:v>3.0783825225018713E-2</c:v>
                </c:pt>
                <c:pt idx="354">
                  <c:v>5.6613912216371964E-2</c:v>
                </c:pt>
                <c:pt idx="355">
                  <c:v>3.2479085581905709E-2</c:v>
                </c:pt>
                <c:pt idx="356">
                  <c:v>-1.6093177613564769E-2</c:v>
                </c:pt>
                <c:pt idx="357">
                  <c:v>2.7691626235058719E-2</c:v>
                </c:pt>
                <c:pt idx="358">
                  <c:v>3.7389123126080726E-2</c:v>
                </c:pt>
                <c:pt idx="359">
                  <c:v>5.9939740971603928E-2</c:v>
                </c:pt>
                <c:pt idx="360">
                  <c:v>1.311446168295427E-3</c:v>
                </c:pt>
                <c:pt idx="361">
                  <c:v>5.1604603562628248E-2</c:v>
                </c:pt>
                <c:pt idx="362">
                  <c:v>6.832822939244737E-2</c:v>
                </c:pt>
                <c:pt idx="363">
                  <c:v>3.3257899487891374E-2</c:v>
                </c:pt>
                <c:pt idx="364">
                  <c:v>1.0517654622474337E-2</c:v>
                </c:pt>
                <c:pt idx="365">
                  <c:v>-6.4032912803684283E-3</c:v>
                </c:pt>
                <c:pt idx="366">
                  <c:v>6.4059216650506512E-2</c:v>
                </c:pt>
                <c:pt idx="367">
                  <c:v>-1.4484831293160638E-2</c:v>
                </c:pt>
                <c:pt idx="368">
                  <c:v>3.3946198547209538E-2</c:v>
                </c:pt>
                <c:pt idx="369">
                  <c:v>4.6501911758041747E-3</c:v>
                </c:pt>
                <c:pt idx="370">
                  <c:v>1.3269487868494578E-2</c:v>
                </c:pt>
                <c:pt idx="371">
                  <c:v>4.9961967283194686E-3</c:v>
                </c:pt>
                <c:pt idx="372">
                  <c:v>2.758189674579814E-2</c:v>
                </c:pt>
                <c:pt idx="373">
                  <c:v>3.6205250436632974E-2</c:v>
                </c:pt>
                <c:pt idx="374">
                  <c:v>2.5819709282073722E-2</c:v>
                </c:pt>
                <c:pt idx="375">
                  <c:v>4.3822747024845732E-2</c:v>
                </c:pt>
                <c:pt idx="376">
                  <c:v>2.4873686822381225E-2</c:v>
                </c:pt>
                <c:pt idx="377">
                  <c:v>3.0464860222354673E-2</c:v>
                </c:pt>
                <c:pt idx="378">
                  <c:v>2.8559631801294949E-2</c:v>
                </c:pt>
                <c:pt idx="379">
                  <c:v>1.5039538220888438E-2</c:v>
                </c:pt>
                <c:pt idx="380">
                  <c:v>3.4254683633812233E-2</c:v>
                </c:pt>
                <c:pt idx="381">
                  <c:v>4.0206141294077014E-2</c:v>
                </c:pt>
                <c:pt idx="382">
                  <c:v>3.1822136903213616E-2</c:v>
                </c:pt>
                <c:pt idx="383">
                  <c:v>1.3436332965152786E-2</c:v>
                </c:pt>
                <c:pt idx="384">
                  <c:v>5.9111331712100312E-2</c:v>
                </c:pt>
                <c:pt idx="385">
                  <c:v>3.412617496618231E-2</c:v>
                </c:pt>
                <c:pt idx="386">
                  <c:v>2.9391126794579614E-2</c:v>
                </c:pt>
                <c:pt idx="387">
                  <c:v>4.2264761883336499E-2</c:v>
                </c:pt>
                <c:pt idx="388">
                  <c:v>3.1065393806182562E-2</c:v>
                </c:pt>
                <c:pt idx="389">
                  <c:v>2.3436059838250034E-2</c:v>
                </c:pt>
                <c:pt idx="390">
                  <c:v>1.6023672843059278E-2</c:v>
                </c:pt>
                <c:pt idx="391">
                  <c:v>2.7828296574440026E-2</c:v>
                </c:pt>
                <c:pt idx="392">
                  <c:v>4.1216001242793121E-2</c:v>
                </c:pt>
                <c:pt idx="393">
                  <c:v>2.7410950507873455E-2</c:v>
                </c:pt>
                <c:pt idx="394">
                  <c:v>8.9399771574558695E-3</c:v>
                </c:pt>
                <c:pt idx="395">
                  <c:v>4.8362813437183405E-2</c:v>
                </c:pt>
                <c:pt idx="396">
                  <c:v>-1.7541246401830635E-2</c:v>
                </c:pt>
                <c:pt idx="397">
                  <c:v>8.1471193817199139E-3</c:v>
                </c:pt>
                <c:pt idx="398">
                  <c:v>2.2989300424923753E-2</c:v>
                </c:pt>
                <c:pt idx="399">
                  <c:v>1.5720825426157881E-2</c:v>
                </c:pt>
                <c:pt idx="400">
                  <c:v>5.2962435730573132E-2</c:v>
                </c:pt>
                <c:pt idx="401">
                  <c:v>4.6135975369092141E-2</c:v>
                </c:pt>
                <c:pt idx="402">
                  <c:v>2.8734965571042159E-2</c:v>
                </c:pt>
                <c:pt idx="403">
                  <c:v>6.8277209623714696E-2</c:v>
                </c:pt>
                <c:pt idx="404">
                  <c:v>4.3569457619938079E-2</c:v>
                </c:pt>
                <c:pt idx="405">
                  <c:v>8.0561735743408525E-3</c:v>
                </c:pt>
                <c:pt idx="406">
                  <c:v>4.1814015932593041E-2</c:v>
                </c:pt>
                <c:pt idx="407">
                  <c:v>-4.3290784400631388E-3</c:v>
                </c:pt>
                <c:pt idx="408">
                  <c:v>-1.6187895277896436E-2</c:v>
                </c:pt>
                <c:pt idx="409">
                  <c:v>5.6459690119250172E-2</c:v>
                </c:pt>
                <c:pt idx="410">
                  <c:v>1.8734243290483898E-2</c:v>
                </c:pt>
                <c:pt idx="411">
                  <c:v>1.9690672690505062E-2</c:v>
                </c:pt>
                <c:pt idx="412">
                  <c:v>2.6446965391650923E-2</c:v>
                </c:pt>
                <c:pt idx="413">
                  <c:v>2.4205074688425143E-2</c:v>
                </c:pt>
                <c:pt idx="414">
                  <c:v>2.8025712294010519E-2</c:v>
                </c:pt>
                <c:pt idx="415">
                  <c:v>4.8056416830139781E-2</c:v>
                </c:pt>
                <c:pt idx="416">
                  <c:v>-3.4146951434589345E-3</c:v>
                </c:pt>
                <c:pt idx="417">
                  <c:v>5.309078348274765E-3</c:v>
                </c:pt>
                <c:pt idx="418">
                  <c:v>5.0965448220573473E-3</c:v>
                </c:pt>
                <c:pt idx="419">
                  <c:v>1.4495303233465373E-2</c:v>
                </c:pt>
                <c:pt idx="420">
                  <c:v>4.8364152510961322E-2</c:v>
                </c:pt>
                <c:pt idx="421">
                  <c:v>2.1608452586567184E-2</c:v>
                </c:pt>
                <c:pt idx="422">
                  <c:v>4.5281072843432191E-3</c:v>
                </c:pt>
                <c:pt idx="423">
                  <c:v>2.4020688904474174E-3</c:v>
                </c:pt>
                <c:pt idx="424">
                  <c:v>2.0926622421165553E-2</c:v>
                </c:pt>
                <c:pt idx="425">
                  <c:v>3.6629244617139012E-3</c:v>
                </c:pt>
                <c:pt idx="426">
                  <c:v>5.7085369969462396E-2</c:v>
                </c:pt>
                <c:pt idx="427">
                  <c:v>5.2546070504735032E-2</c:v>
                </c:pt>
                <c:pt idx="428">
                  <c:v>-4.1076628408748539E-2</c:v>
                </c:pt>
                <c:pt idx="429">
                  <c:v>6.1602759815791941E-2</c:v>
                </c:pt>
                <c:pt idx="430">
                  <c:v>4.009516651813827E-2</c:v>
                </c:pt>
                <c:pt idx="431">
                  <c:v>5.238110742231078E-2</c:v>
                </c:pt>
                <c:pt idx="432">
                  <c:v>1.8968744959150463E-2</c:v>
                </c:pt>
                <c:pt idx="433">
                  <c:v>2.9479410461399236E-2</c:v>
                </c:pt>
                <c:pt idx="434">
                  <c:v>4.4828546397826519E-2</c:v>
                </c:pt>
                <c:pt idx="435">
                  <c:v>1.5913943823118892E-2</c:v>
                </c:pt>
                <c:pt idx="436">
                  <c:v>2.1287138019797813E-2</c:v>
                </c:pt>
                <c:pt idx="437">
                  <c:v>1.0823377127786804E-2</c:v>
                </c:pt>
                <c:pt idx="438">
                  <c:v>2.0918237372846982E-2</c:v>
                </c:pt>
                <c:pt idx="439">
                  <c:v>1.6297766248587253E-2</c:v>
                </c:pt>
                <c:pt idx="440">
                  <c:v>1.8835633867135382E-2</c:v>
                </c:pt>
                <c:pt idx="441">
                  <c:v>5.2899003065800199E-2</c:v>
                </c:pt>
                <c:pt idx="442">
                  <c:v>3.5692210673764768E-2</c:v>
                </c:pt>
                <c:pt idx="443">
                  <c:v>4.2346011981517495E-2</c:v>
                </c:pt>
                <c:pt idx="444">
                  <c:v>1.8439577209353297E-2</c:v>
                </c:pt>
                <c:pt idx="445">
                  <c:v>-3.8370546589722609E-2</c:v>
                </c:pt>
                <c:pt idx="446">
                  <c:v>3.7521000016377815E-3</c:v>
                </c:pt>
                <c:pt idx="447">
                  <c:v>2.6527243366223363E-3</c:v>
                </c:pt>
                <c:pt idx="448">
                  <c:v>-4.0605001354610537E-3</c:v>
                </c:pt>
                <c:pt idx="449">
                  <c:v>4.7608335071753494E-2</c:v>
                </c:pt>
                <c:pt idx="450">
                  <c:v>9.2295057153124471E-4</c:v>
                </c:pt>
                <c:pt idx="451">
                  <c:v>1.9698672043368726E-2</c:v>
                </c:pt>
                <c:pt idx="452">
                  <c:v>1.6336773971163454E-2</c:v>
                </c:pt>
                <c:pt idx="453">
                  <c:v>2.2034837626702941E-2</c:v>
                </c:pt>
                <c:pt idx="454">
                  <c:v>4.319180761065522E-3</c:v>
                </c:pt>
                <c:pt idx="455">
                  <c:v>1.629388910620988E-2</c:v>
                </c:pt>
                <c:pt idx="456">
                  <c:v>5.3702707242484216E-2</c:v>
                </c:pt>
                <c:pt idx="457">
                  <c:v>2.7789842579035939E-2</c:v>
                </c:pt>
                <c:pt idx="458">
                  <c:v>2.168959433879375E-2</c:v>
                </c:pt>
                <c:pt idx="459">
                  <c:v>2.8061228637925928E-2</c:v>
                </c:pt>
                <c:pt idx="460">
                  <c:v>2.0336123255940974E-2</c:v>
                </c:pt>
                <c:pt idx="461">
                  <c:v>-5.3368016274384922E-3</c:v>
                </c:pt>
                <c:pt idx="462">
                  <c:v>4.5565477255660625E-2</c:v>
                </c:pt>
                <c:pt idx="463">
                  <c:v>2.0826089061560749E-2</c:v>
                </c:pt>
                <c:pt idx="464">
                  <c:v>2.0350304673519726E-2</c:v>
                </c:pt>
                <c:pt idx="465">
                  <c:v>-3.4174349801293247E-2</c:v>
                </c:pt>
                <c:pt idx="466">
                  <c:v>-1.9837037541648728E-2</c:v>
                </c:pt>
                <c:pt idx="467">
                  <c:v>-1.4100774246102898E-2</c:v>
                </c:pt>
                <c:pt idx="468">
                  <c:v>1.8596531196673871E-2</c:v>
                </c:pt>
                <c:pt idx="469">
                  <c:v>3.7532683522185195E-2</c:v>
                </c:pt>
                <c:pt idx="470">
                  <c:v>3.128635489715742E-2</c:v>
                </c:pt>
                <c:pt idx="471">
                  <c:v>2.3986644282632918E-2</c:v>
                </c:pt>
                <c:pt idx="472">
                  <c:v>2.1081293426629233E-2</c:v>
                </c:pt>
                <c:pt idx="473">
                  <c:v>6.9085911797001076E-4</c:v>
                </c:pt>
                <c:pt idx="474">
                  <c:v>5.3719681202274883E-2</c:v>
                </c:pt>
                <c:pt idx="475">
                  <c:v>-1.0420058084487094E-4</c:v>
                </c:pt>
                <c:pt idx="476">
                  <c:v>5.2820327489281338E-3</c:v>
                </c:pt>
                <c:pt idx="477">
                  <c:v>5.1029278360780861E-2</c:v>
                </c:pt>
                <c:pt idx="478">
                  <c:v>5.5776693729254478E-2</c:v>
                </c:pt>
                <c:pt idx="479">
                  <c:v>8.8920123649366967E-3</c:v>
                </c:pt>
                <c:pt idx="480">
                  <c:v>1.128023637243547E-2</c:v>
                </c:pt>
                <c:pt idx="481">
                  <c:v>4.5071630545382602E-2</c:v>
                </c:pt>
                <c:pt idx="482">
                  <c:v>5.4119480255793495E-2</c:v>
                </c:pt>
                <c:pt idx="483">
                  <c:v>2.4031027082051182E-2</c:v>
                </c:pt>
                <c:pt idx="484">
                  <c:v>3.6460237873738865E-2</c:v>
                </c:pt>
                <c:pt idx="485">
                  <c:v>1.6317135791488524E-2</c:v>
                </c:pt>
                <c:pt idx="486">
                  <c:v>1.1772225427020166E-2</c:v>
                </c:pt>
                <c:pt idx="487">
                  <c:v>3.9232943292774491E-2</c:v>
                </c:pt>
                <c:pt idx="488">
                  <c:v>4.3700021120810395E-2</c:v>
                </c:pt>
                <c:pt idx="489">
                  <c:v>3.7867338502528158E-2</c:v>
                </c:pt>
                <c:pt idx="490">
                  <c:v>-8.0552254174197091E-3</c:v>
                </c:pt>
                <c:pt idx="491">
                  <c:v>5.7429337440808303E-2</c:v>
                </c:pt>
                <c:pt idx="492">
                  <c:v>4.1073103199949168E-2</c:v>
                </c:pt>
                <c:pt idx="493">
                  <c:v>-1.6246984744892057E-3</c:v>
                </c:pt>
                <c:pt idx="494">
                  <c:v>3.2739186728450442E-3</c:v>
                </c:pt>
                <c:pt idx="495">
                  <c:v>4.1313194862292124E-2</c:v>
                </c:pt>
                <c:pt idx="496">
                  <c:v>4.3901343572707807E-2</c:v>
                </c:pt>
                <c:pt idx="497">
                  <c:v>-2.3304949781211282E-2</c:v>
                </c:pt>
                <c:pt idx="498">
                  <c:v>4.4890870066250865E-2</c:v>
                </c:pt>
                <c:pt idx="499">
                  <c:v>-4.5333486287021441E-2</c:v>
                </c:pt>
                <c:pt idx="500">
                  <c:v>1.196860343034345E-2</c:v>
                </c:pt>
                <c:pt idx="501">
                  <c:v>3.8942172464017044E-2</c:v>
                </c:pt>
                <c:pt idx="502">
                  <c:v>-1.2500197250646661E-3</c:v>
                </c:pt>
                <c:pt idx="503">
                  <c:v>2.0799094027029452E-2</c:v>
                </c:pt>
                <c:pt idx="504">
                  <c:v>2.6680485514948948E-2</c:v>
                </c:pt>
                <c:pt idx="505">
                  <c:v>-2.1704932053883352E-2</c:v>
                </c:pt>
                <c:pt idx="506">
                  <c:v>3.6638581826617111E-2</c:v>
                </c:pt>
                <c:pt idx="507">
                  <c:v>2.2575347718145622E-2</c:v>
                </c:pt>
                <c:pt idx="508">
                  <c:v>-1.5559448529097242E-2</c:v>
                </c:pt>
                <c:pt idx="509">
                  <c:v>9.595760793396968E-3</c:v>
                </c:pt>
                <c:pt idx="510">
                  <c:v>3.2768342363176051E-2</c:v>
                </c:pt>
                <c:pt idx="511">
                  <c:v>1.0050211633955475E-2</c:v>
                </c:pt>
                <c:pt idx="512">
                  <c:v>3.3987070955800169E-2</c:v>
                </c:pt>
                <c:pt idx="513">
                  <c:v>-1.7743375059751099E-3</c:v>
                </c:pt>
                <c:pt idx="514">
                  <c:v>1.0237661023803468E-2</c:v>
                </c:pt>
                <c:pt idx="515">
                  <c:v>-3.4391326748805517E-2</c:v>
                </c:pt>
                <c:pt idx="516">
                  <c:v>2.8337834550035967E-2</c:v>
                </c:pt>
                <c:pt idx="517">
                  <c:v>3.3218110278571356E-2</c:v>
                </c:pt>
                <c:pt idx="518">
                  <c:v>4.7645587111017074E-4</c:v>
                </c:pt>
                <c:pt idx="519">
                  <c:v>1.0718584060669001E-2</c:v>
                </c:pt>
                <c:pt idx="520">
                  <c:v>7.972394692422502E-3</c:v>
                </c:pt>
                <c:pt idx="521">
                  <c:v>3.3755400435256377E-2</c:v>
                </c:pt>
                <c:pt idx="522">
                  <c:v>3.6029632925594191E-2</c:v>
                </c:pt>
                <c:pt idx="523">
                  <c:v>1.465168201884115E-2</c:v>
                </c:pt>
                <c:pt idx="524">
                  <c:v>-3.2043122053145967E-2</c:v>
                </c:pt>
                <c:pt idx="525">
                  <c:v>1.5693536180577561E-2</c:v>
                </c:pt>
                <c:pt idx="526">
                  <c:v>-3.7543863428304458E-2</c:v>
                </c:pt>
                <c:pt idx="527">
                  <c:v>1.2333223935563964E-2</c:v>
                </c:pt>
                <c:pt idx="528">
                  <c:v>1.0885359584422161E-2</c:v>
                </c:pt>
                <c:pt idx="529">
                  <c:v>-3.3130907109289343E-2</c:v>
                </c:pt>
                <c:pt idx="530">
                  <c:v>-7.2679920060886305E-3</c:v>
                </c:pt>
                <c:pt idx="531">
                  <c:v>-6.6272053453655388E-3</c:v>
                </c:pt>
                <c:pt idx="532">
                  <c:v>9.7171798622541772E-3</c:v>
                </c:pt>
                <c:pt idx="533">
                  <c:v>4.4920556523707134E-2</c:v>
                </c:pt>
                <c:pt idx="534">
                  <c:v>3.1577511615312026E-2</c:v>
                </c:pt>
                <c:pt idx="535">
                  <c:v>-1.0402931737684695E-3</c:v>
                </c:pt>
                <c:pt idx="536">
                  <c:v>1.4352025638652899E-2</c:v>
                </c:pt>
                <c:pt idx="537">
                  <c:v>7.7948302734555663E-3</c:v>
                </c:pt>
                <c:pt idx="538">
                  <c:v>4.2020629142923649E-2</c:v>
                </c:pt>
                <c:pt idx="539">
                  <c:v>2.9771900433802012E-2</c:v>
                </c:pt>
                <c:pt idx="540">
                  <c:v>1.7537056516718497E-2</c:v>
                </c:pt>
                <c:pt idx="541">
                  <c:v>-5.3243347892045212E-3</c:v>
                </c:pt>
                <c:pt idx="542">
                  <c:v>1.0197900590442954E-2</c:v>
                </c:pt>
                <c:pt idx="543">
                  <c:v>9.1668267487149402E-3</c:v>
                </c:pt>
                <c:pt idx="544">
                  <c:v>5.1494647969713148E-3</c:v>
                </c:pt>
                <c:pt idx="545">
                  <c:v>1.5586145817605535E-2</c:v>
                </c:pt>
                <c:pt idx="546">
                  <c:v>3.260786738089122E-2</c:v>
                </c:pt>
                <c:pt idx="547">
                  <c:v>1.9451219582950263E-2</c:v>
                </c:pt>
                <c:pt idx="548">
                  <c:v>3.848089680952238E-2</c:v>
                </c:pt>
                <c:pt idx="549">
                  <c:v>3.3502042754749661E-2</c:v>
                </c:pt>
                <c:pt idx="550">
                  <c:v>3.9595622864981472E-2</c:v>
                </c:pt>
                <c:pt idx="551">
                  <c:v>-2.5614273000218957E-2</c:v>
                </c:pt>
                <c:pt idx="552">
                  <c:v>8.2940949972378775E-3</c:v>
                </c:pt>
                <c:pt idx="553">
                  <c:v>6.9463595908177966E-3</c:v>
                </c:pt>
                <c:pt idx="554">
                  <c:v>1.0034693364005087E-2</c:v>
                </c:pt>
                <c:pt idx="555">
                  <c:v>1.570150757780181E-2</c:v>
                </c:pt>
                <c:pt idx="556">
                  <c:v>5.6788185736504349E-3</c:v>
                </c:pt>
                <c:pt idx="557">
                  <c:v>2.4947826067606649E-2</c:v>
                </c:pt>
                <c:pt idx="558">
                  <c:v>1.5995579507776803E-2</c:v>
                </c:pt>
                <c:pt idx="559">
                  <c:v>3.4039919571379584E-2</c:v>
                </c:pt>
                <c:pt idx="560">
                  <c:v>-8.8834019556435773E-3</c:v>
                </c:pt>
                <c:pt idx="561">
                  <c:v>-3.5095414930012558E-3</c:v>
                </c:pt>
                <c:pt idx="562">
                  <c:v>3.2427990374788107E-2</c:v>
                </c:pt>
                <c:pt idx="563">
                  <c:v>2.559998207891101E-2</c:v>
                </c:pt>
                <c:pt idx="564">
                  <c:v>3.1943934841300314E-2</c:v>
                </c:pt>
                <c:pt idx="565">
                  <c:v>1.3664358912826191E-2</c:v>
                </c:pt>
                <c:pt idx="566">
                  <c:v>2.9117504193865273E-2</c:v>
                </c:pt>
                <c:pt idx="567">
                  <c:v>2.2226053585700345E-2</c:v>
                </c:pt>
                <c:pt idx="568">
                  <c:v>3.7947699597580264E-2</c:v>
                </c:pt>
                <c:pt idx="569">
                  <c:v>7.1297421812382966E-3</c:v>
                </c:pt>
                <c:pt idx="570">
                  <c:v>3.2129096063142182E-2</c:v>
                </c:pt>
                <c:pt idx="571">
                  <c:v>3.5529181388845255E-2</c:v>
                </c:pt>
                <c:pt idx="572">
                  <c:v>9.5955416689429973E-3</c:v>
                </c:pt>
                <c:pt idx="573">
                  <c:v>-1.0635011546880124E-2</c:v>
                </c:pt>
                <c:pt idx="574">
                  <c:v>-3.4075483031894171E-2</c:v>
                </c:pt>
                <c:pt idx="575">
                  <c:v>-1.3831978620454377E-4</c:v>
                </c:pt>
                <c:pt idx="576">
                  <c:v>1.0499158391246766E-2</c:v>
                </c:pt>
                <c:pt idx="577">
                  <c:v>1.1563181668728661E-2</c:v>
                </c:pt>
                <c:pt idx="578">
                  <c:v>-2.8529649011141189E-2</c:v>
                </c:pt>
                <c:pt idx="579">
                  <c:v>-4.5994366152892208E-3</c:v>
                </c:pt>
                <c:pt idx="580">
                  <c:v>-5.0808138817355908E-3</c:v>
                </c:pt>
                <c:pt idx="581">
                  <c:v>-1.1795520005862703E-2</c:v>
                </c:pt>
                <c:pt idx="582">
                  <c:v>9.8224171570372443E-3</c:v>
                </c:pt>
                <c:pt idx="583">
                  <c:v>-6.4621651832790783E-3</c:v>
                </c:pt>
                <c:pt idx="584">
                  <c:v>2.6308484882585248E-2</c:v>
                </c:pt>
                <c:pt idx="585">
                  <c:v>2.7432454921954341E-2</c:v>
                </c:pt>
                <c:pt idx="586">
                  <c:v>-2.8051257826560982E-2</c:v>
                </c:pt>
                <c:pt idx="587">
                  <c:v>3.2770426168929112E-2</c:v>
                </c:pt>
                <c:pt idx="588">
                  <c:v>7.5887248433879062E-3</c:v>
                </c:pt>
                <c:pt idx="589">
                  <c:v>2.9437410826209987E-2</c:v>
                </c:pt>
                <c:pt idx="590">
                  <c:v>5.3597272963562537E-3</c:v>
                </c:pt>
                <c:pt idx="591">
                  <c:v>-1.3785546660774473E-3</c:v>
                </c:pt>
                <c:pt idx="592">
                  <c:v>3.5716643721886543E-2</c:v>
                </c:pt>
                <c:pt idx="593">
                  <c:v>3.4967462920353909E-2</c:v>
                </c:pt>
                <c:pt idx="594">
                  <c:v>2.6584993148672409E-2</c:v>
                </c:pt>
                <c:pt idx="595">
                  <c:v>2.3153094317453271E-2</c:v>
                </c:pt>
                <c:pt idx="596">
                  <c:v>2.5996200612873055E-2</c:v>
                </c:pt>
                <c:pt idx="597">
                  <c:v>3.4555437206582496E-2</c:v>
                </c:pt>
                <c:pt idx="598">
                  <c:v>1.9816464549351098E-2</c:v>
                </c:pt>
                <c:pt idx="599">
                  <c:v>-9.7335876641724273E-4</c:v>
                </c:pt>
                <c:pt idx="600">
                  <c:v>2.8986385700219386E-2</c:v>
                </c:pt>
                <c:pt idx="601">
                  <c:v>1.3717520854259924E-2</c:v>
                </c:pt>
                <c:pt idx="602">
                  <c:v>2.3898160939981317E-2</c:v>
                </c:pt>
                <c:pt idx="603">
                  <c:v>2.8731605097875368E-2</c:v>
                </c:pt>
                <c:pt idx="604">
                  <c:v>2.935284376144498E-2</c:v>
                </c:pt>
                <c:pt idx="605">
                  <c:v>2.4458101171173752E-2</c:v>
                </c:pt>
                <c:pt idx="606">
                  <c:v>3.126014869807836E-2</c:v>
                </c:pt>
                <c:pt idx="607">
                  <c:v>2.3077424728510931E-3</c:v>
                </c:pt>
                <c:pt idx="608">
                  <c:v>-1.3127354580327821E-2</c:v>
                </c:pt>
                <c:pt idx="609">
                  <c:v>-6.1843550853288298E-3</c:v>
                </c:pt>
                <c:pt idx="610">
                  <c:v>3.6696940019567248E-2</c:v>
                </c:pt>
                <c:pt idx="611">
                  <c:v>-1.2256985765763673E-2</c:v>
                </c:pt>
                <c:pt idx="612">
                  <c:v>4.6707055051555313E-2</c:v>
                </c:pt>
                <c:pt idx="613">
                  <c:v>2.0453925479418933E-3</c:v>
                </c:pt>
                <c:pt idx="614">
                  <c:v>9.1417636758280296E-3</c:v>
                </c:pt>
                <c:pt idx="615">
                  <c:v>1.772470650125757E-2</c:v>
                </c:pt>
                <c:pt idx="616">
                  <c:v>2.9281283818065995E-2</c:v>
                </c:pt>
                <c:pt idx="617">
                  <c:v>1.712598978427482E-2</c:v>
                </c:pt>
                <c:pt idx="618">
                  <c:v>-2.8030892553933262E-2</c:v>
                </c:pt>
                <c:pt idx="619">
                  <c:v>-7.8195707595085651E-3</c:v>
                </c:pt>
                <c:pt idx="620">
                  <c:v>-1.99255661588571E-4</c:v>
                </c:pt>
                <c:pt idx="621">
                  <c:v>-1.64598837131405E-2</c:v>
                </c:pt>
                <c:pt idx="622">
                  <c:v>3.4664943423610761E-2</c:v>
                </c:pt>
                <c:pt idx="623">
                  <c:v>1.3439429626501687E-2</c:v>
                </c:pt>
                <c:pt idx="624">
                  <c:v>1.3064513975214853E-2</c:v>
                </c:pt>
                <c:pt idx="625">
                  <c:v>3.6902777732365E-2</c:v>
                </c:pt>
                <c:pt idx="626">
                  <c:v>2.2950019647073328E-3</c:v>
                </c:pt>
                <c:pt idx="627">
                  <c:v>2.6587095071263778E-3</c:v>
                </c:pt>
                <c:pt idx="628">
                  <c:v>-1.5773071064058952E-2</c:v>
                </c:pt>
                <c:pt idx="629">
                  <c:v>5.00494365034439E-2</c:v>
                </c:pt>
                <c:pt idx="630">
                  <c:v>1.8194711048422574E-2</c:v>
                </c:pt>
                <c:pt idx="631">
                  <c:v>3.5352512278370718E-2</c:v>
                </c:pt>
                <c:pt idx="632">
                  <c:v>3.3475982779670732E-2</c:v>
                </c:pt>
                <c:pt idx="633">
                  <c:v>-1.3184788227081023E-2</c:v>
                </c:pt>
                <c:pt idx="634">
                  <c:v>1.2081299108432975E-2</c:v>
                </c:pt>
                <c:pt idx="635">
                  <c:v>-1.6744516561367606E-2</c:v>
                </c:pt>
                <c:pt idx="636">
                  <c:v>2.7143973696466484E-2</c:v>
                </c:pt>
                <c:pt idx="637">
                  <c:v>2.745758353495148E-2</c:v>
                </c:pt>
                <c:pt idx="638">
                  <c:v>8.521392293599217E-3</c:v>
                </c:pt>
                <c:pt idx="639">
                  <c:v>-2.9591507422167262E-2</c:v>
                </c:pt>
                <c:pt idx="640">
                  <c:v>6.1822673537204054E-4</c:v>
                </c:pt>
                <c:pt idx="641">
                  <c:v>3.6579503566170402E-2</c:v>
                </c:pt>
                <c:pt idx="642">
                  <c:v>3.3925560405177746E-2</c:v>
                </c:pt>
                <c:pt idx="643">
                  <c:v>-4.4287026272987751E-4</c:v>
                </c:pt>
                <c:pt idx="644">
                  <c:v>8.6386850808764515E-3</c:v>
                </c:pt>
                <c:pt idx="645">
                  <c:v>-2.8579249361241343E-3</c:v>
                </c:pt>
                <c:pt idx="646">
                  <c:v>-1.3569520629998555E-2</c:v>
                </c:pt>
                <c:pt idx="647">
                  <c:v>1.1778632767797503E-2</c:v>
                </c:pt>
                <c:pt idx="648">
                  <c:v>-1.2239008393119755E-2</c:v>
                </c:pt>
                <c:pt idx="649">
                  <c:v>4.2432794311300315E-2</c:v>
                </c:pt>
                <c:pt idx="650">
                  <c:v>4.419474220008085E-2</c:v>
                </c:pt>
                <c:pt idx="651">
                  <c:v>3.6531971518427575E-4</c:v>
                </c:pt>
                <c:pt idx="652">
                  <c:v>3.1294598850873934E-2</c:v>
                </c:pt>
                <c:pt idx="653">
                  <c:v>6.8828742629725714E-3</c:v>
                </c:pt>
                <c:pt idx="654">
                  <c:v>3.6478078825469606E-2</c:v>
                </c:pt>
                <c:pt idx="655">
                  <c:v>-3.997056781707764E-2</c:v>
                </c:pt>
                <c:pt idx="656">
                  <c:v>3.3312477754509962E-2</c:v>
                </c:pt>
                <c:pt idx="657">
                  <c:v>2.3230284610457785E-2</c:v>
                </c:pt>
                <c:pt idx="658">
                  <c:v>2.0592859185043222E-2</c:v>
                </c:pt>
                <c:pt idx="659">
                  <c:v>4.8120878091676422E-3</c:v>
                </c:pt>
                <c:pt idx="660">
                  <c:v>2.0745194972830339E-2</c:v>
                </c:pt>
                <c:pt idx="661">
                  <c:v>-1.0138190223509924E-2</c:v>
                </c:pt>
                <c:pt idx="662">
                  <c:v>-2.2626246804387962E-2</c:v>
                </c:pt>
                <c:pt idx="663">
                  <c:v>-9.7946021330109212E-3</c:v>
                </c:pt>
                <c:pt idx="664">
                  <c:v>-1.7217610279718631E-2</c:v>
                </c:pt>
                <c:pt idx="665">
                  <c:v>3.1871970434932395E-4</c:v>
                </c:pt>
                <c:pt idx="666">
                  <c:v>7.3250401664431419E-3</c:v>
                </c:pt>
                <c:pt idx="667">
                  <c:v>2.2435592433630025E-3</c:v>
                </c:pt>
                <c:pt idx="668">
                  <c:v>-8.4940176621999264E-3</c:v>
                </c:pt>
                <c:pt idx="669">
                  <c:v>4.8670579471867259E-3</c:v>
                </c:pt>
                <c:pt idx="670">
                  <c:v>-3.5446565870254021E-2</c:v>
                </c:pt>
                <c:pt idx="671">
                  <c:v>1.4909870010753223E-2</c:v>
                </c:pt>
                <c:pt idx="672">
                  <c:v>-2.0603491709730859E-4</c:v>
                </c:pt>
                <c:pt idx="673">
                  <c:v>2.1530659918187645E-2</c:v>
                </c:pt>
                <c:pt idx="674">
                  <c:v>2.4949936513548432E-2</c:v>
                </c:pt>
                <c:pt idx="675">
                  <c:v>2.3570885001750197E-2</c:v>
                </c:pt>
                <c:pt idx="676">
                  <c:v>4.3080781187331274E-3</c:v>
                </c:pt>
                <c:pt idx="677">
                  <c:v>1.171529106955127E-2</c:v>
                </c:pt>
                <c:pt idx="678">
                  <c:v>2.3462372186648761E-2</c:v>
                </c:pt>
                <c:pt idx="679">
                  <c:v>8.3074728189693192E-3</c:v>
                </c:pt>
                <c:pt idx="680">
                  <c:v>2.1202510062117819E-2</c:v>
                </c:pt>
                <c:pt idx="681">
                  <c:v>-2.7397012313206293E-2</c:v>
                </c:pt>
                <c:pt idx="682">
                  <c:v>3.3750071278158655E-2</c:v>
                </c:pt>
                <c:pt idx="683">
                  <c:v>1.4460823232430642E-2</c:v>
                </c:pt>
                <c:pt idx="684">
                  <c:v>2.1083921194076982E-2</c:v>
                </c:pt>
                <c:pt idx="685">
                  <c:v>-1.5748173606631721E-3</c:v>
                </c:pt>
                <c:pt idx="686">
                  <c:v>2.3438182412361841E-2</c:v>
                </c:pt>
                <c:pt idx="687">
                  <c:v>1.9902703105187769E-2</c:v>
                </c:pt>
                <c:pt idx="688">
                  <c:v>-4.5643043167450548E-2</c:v>
                </c:pt>
                <c:pt idx="689">
                  <c:v>-1.7295177317847854E-2</c:v>
                </c:pt>
                <c:pt idx="690">
                  <c:v>2.8759870264266074E-3</c:v>
                </c:pt>
                <c:pt idx="691">
                  <c:v>2.8163794014189503E-2</c:v>
                </c:pt>
                <c:pt idx="692">
                  <c:v>2.1412510003439689E-2</c:v>
                </c:pt>
                <c:pt idx="693">
                  <c:v>-4.4341634353393389E-2</c:v>
                </c:pt>
                <c:pt idx="694">
                  <c:v>6.695117762214875E-3</c:v>
                </c:pt>
                <c:pt idx="695">
                  <c:v>1.9478619024712929E-2</c:v>
                </c:pt>
                <c:pt idx="696">
                  <c:v>-2.2151066085031035E-3</c:v>
                </c:pt>
                <c:pt idx="697">
                  <c:v>9.0275810936759071E-3</c:v>
                </c:pt>
                <c:pt idx="698">
                  <c:v>7.1453856209578448E-3</c:v>
                </c:pt>
                <c:pt idx="699">
                  <c:v>2.9146430814791513E-2</c:v>
                </c:pt>
                <c:pt idx="700">
                  <c:v>2.2260613787148831E-2</c:v>
                </c:pt>
                <c:pt idx="701">
                  <c:v>2.6502080119919114E-2</c:v>
                </c:pt>
                <c:pt idx="702">
                  <c:v>2.0242764298611382E-2</c:v>
                </c:pt>
                <c:pt idx="703">
                  <c:v>-4.6246626390863188E-2</c:v>
                </c:pt>
                <c:pt idx="704">
                  <c:v>2.1503734872454772E-2</c:v>
                </c:pt>
                <c:pt idx="705">
                  <c:v>-3.245041938055121E-2</c:v>
                </c:pt>
                <c:pt idx="706">
                  <c:v>2.6399674461635381E-2</c:v>
                </c:pt>
                <c:pt idx="707">
                  <c:v>6.8856860220146143E-3</c:v>
                </c:pt>
                <c:pt idx="708">
                  <c:v>6.0232715173258455E-4</c:v>
                </c:pt>
                <c:pt idx="709">
                  <c:v>2.1875159280135448E-2</c:v>
                </c:pt>
                <c:pt idx="710">
                  <c:v>3.1546832177901774E-2</c:v>
                </c:pt>
                <c:pt idx="711">
                  <c:v>-1.2217486522914489E-2</c:v>
                </c:pt>
                <c:pt idx="712">
                  <c:v>-6.2863134065183734E-2</c:v>
                </c:pt>
                <c:pt idx="713">
                  <c:v>2.9523653828579521E-2</c:v>
                </c:pt>
                <c:pt idx="714">
                  <c:v>-1.5820162451785469E-2</c:v>
                </c:pt>
                <c:pt idx="715">
                  <c:v>2.0591212355572541E-2</c:v>
                </c:pt>
                <c:pt idx="716">
                  <c:v>2.4247272223372029E-2</c:v>
                </c:pt>
                <c:pt idx="717">
                  <c:v>-1.6822739659923092E-2</c:v>
                </c:pt>
                <c:pt idx="718">
                  <c:v>2.5023442941266849E-2</c:v>
                </c:pt>
                <c:pt idx="719">
                  <c:v>2.69653267498009E-2</c:v>
                </c:pt>
                <c:pt idx="720">
                  <c:v>2.4122599003806977E-2</c:v>
                </c:pt>
                <c:pt idx="721">
                  <c:v>-4.7430033841788788E-4</c:v>
                </c:pt>
                <c:pt idx="722">
                  <c:v>2.2825721548407119E-2</c:v>
                </c:pt>
                <c:pt idx="723">
                  <c:v>2.875960332464772E-2</c:v>
                </c:pt>
                <c:pt idx="724">
                  <c:v>1.667126824584364E-3</c:v>
                </c:pt>
                <c:pt idx="725">
                  <c:v>1.6808315922942407E-2</c:v>
                </c:pt>
                <c:pt idx="726">
                  <c:v>-6.8936540901314847E-3</c:v>
                </c:pt>
                <c:pt idx="727">
                  <c:v>-5.3731733496008571E-3</c:v>
                </c:pt>
                <c:pt idx="728">
                  <c:v>2.2118562569928724E-2</c:v>
                </c:pt>
                <c:pt idx="729">
                  <c:v>-1.8336118334217943E-2</c:v>
                </c:pt>
                <c:pt idx="730">
                  <c:v>3.5399733340908957E-3</c:v>
                </c:pt>
                <c:pt idx="731">
                  <c:v>-2.0508536786743969E-2</c:v>
                </c:pt>
                <c:pt idx="732">
                  <c:v>1.1518768973142746E-3</c:v>
                </c:pt>
                <c:pt idx="733">
                  <c:v>2.308584468705388E-2</c:v>
                </c:pt>
                <c:pt idx="734">
                  <c:v>-1.7761822737438315E-2</c:v>
                </c:pt>
                <c:pt idx="735">
                  <c:v>1.705859442737695E-2</c:v>
                </c:pt>
                <c:pt idx="736">
                  <c:v>-5.81591564255729E-3</c:v>
                </c:pt>
                <c:pt idx="737">
                  <c:v>-1.1163079298076806E-2</c:v>
                </c:pt>
                <c:pt idx="738">
                  <c:v>-2.153420301131187E-2</c:v>
                </c:pt>
                <c:pt idx="739">
                  <c:v>3.0953784376742899E-2</c:v>
                </c:pt>
                <c:pt idx="740">
                  <c:v>1.6380005240847484E-2</c:v>
                </c:pt>
                <c:pt idx="741">
                  <c:v>2.3221360233896204E-2</c:v>
                </c:pt>
                <c:pt idx="742">
                  <c:v>-6.9525890094402909E-3</c:v>
                </c:pt>
                <c:pt idx="743">
                  <c:v>1.8195981528126681E-2</c:v>
                </c:pt>
                <c:pt idx="744">
                  <c:v>-1.9067942963705786E-2</c:v>
                </c:pt>
                <c:pt idx="745">
                  <c:v>1.4863495575548946E-2</c:v>
                </c:pt>
                <c:pt idx="746">
                  <c:v>-1.8353754733974992E-2</c:v>
                </c:pt>
                <c:pt idx="747">
                  <c:v>-1.7091584051537212E-2</c:v>
                </c:pt>
                <c:pt idx="748">
                  <c:v>3.9191926949941336E-3</c:v>
                </c:pt>
                <c:pt idx="749">
                  <c:v>1.3095352740077004E-2</c:v>
                </c:pt>
                <c:pt idx="750">
                  <c:v>1.7449530034230498E-2</c:v>
                </c:pt>
                <c:pt idx="751">
                  <c:v>-2.5068846013810431E-2</c:v>
                </c:pt>
                <c:pt idx="752">
                  <c:v>1.6271082110056179E-2</c:v>
                </c:pt>
                <c:pt idx="753">
                  <c:v>1.7521466507296635E-2</c:v>
                </c:pt>
                <c:pt idx="754">
                  <c:v>1.6247823919569415E-2</c:v>
                </c:pt>
                <c:pt idx="755">
                  <c:v>9.9893138833262451E-4</c:v>
                </c:pt>
                <c:pt idx="756">
                  <c:v>1.8256816344384197E-2</c:v>
                </c:pt>
                <c:pt idx="757">
                  <c:v>-3.2405666558135149E-3</c:v>
                </c:pt>
                <c:pt idx="758">
                  <c:v>1.7706656942562238E-2</c:v>
                </c:pt>
                <c:pt idx="759">
                  <c:v>-1.4733423439424298E-2</c:v>
                </c:pt>
                <c:pt idx="760">
                  <c:v>1.3647665884926052E-2</c:v>
                </c:pt>
                <c:pt idx="761">
                  <c:v>1.6968186485247394E-2</c:v>
                </c:pt>
                <c:pt idx="762">
                  <c:v>1.5760510039510844E-3</c:v>
                </c:pt>
                <c:pt idx="763">
                  <c:v>4.8962015472899578E-2</c:v>
                </c:pt>
                <c:pt idx="764">
                  <c:v>5.9318609664899546E-3</c:v>
                </c:pt>
                <c:pt idx="765">
                  <c:v>-1.3120293398916627E-3</c:v>
                </c:pt>
                <c:pt idx="766">
                  <c:v>3.53783298071213E-2</c:v>
                </c:pt>
                <c:pt idx="767">
                  <c:v>-7.0526164402773261E-3</c:v>
                </c:pt>
                <c:pt idx="768">
                  <c:v>-1.14610366537789E-2</c:v>
                </c:pt>
                <c:pt idx="769">
                  <c:v>-6.9309037142713525E-3</c:v>
                </c:pt>
                <c:pt idx="770">
                  <c:v>-1.6380772542100408E-2</c:v>
                </c:pt>
                <c:pt idx="771">
                  <c:v>4.8510063559110139E-3</c:v>
                </c:pt>
                <c:pt idx="772">
                  <c:v>1.9663601157659916E-2</c:v>
                </c:pt>
                <c:pt idx="773">
                  <c:v>9.9710743090606346E-3</c:v>
                </c:pt>
                <c:pt idx="774">
                  <c:v>1.4847817618925063E-2</c:v>
                </c:pt>
                <c:pt idx="775">
                  <c:v>6.0640559902955804E-3</c:v>
                </c:pt>
                <c:pt idx="776">
                  <c:v>8.6692458759591862E-3</c:v>
                </c:pt>
                <c:pt idx="777">
                  <c:v>2.1108142419714371E-2</c:v>
                </c:pt>
                <c:pt idx="778">
                  <c:v>1.6824599903852988E-2</c:v>
                </c:pt>
                <c:pt idx="779">
                  <c:v>-3.4173636034847743E-2</c:v>
                </c:pt>
                <c:pt idx="780">
                  <c:v>1.466054733270411E-2</c:v>
                </c:pt>
                <c:pt idx="781">
                  <c:v>2.0985299081945907E-3</c:v>
                </c:pt>
                <c:pt idx="782">
                  <c:v>3.2090037486177614E-2</c:v>
                </c:pt>
                <c:pt idx="783">
                  <c:v>1.5780729116853465E-2</c:v>
                </c:pt>
                <c:pt idx="784">
                  <c:v>-3.694330447727856E-2</c:v>
                </c:pt>
                <c:pt idx="785">
                  <c:v>1.4219384282510017E-2</c:v>
                </c:pt>
                <c:pt idx="786">
                  <c:v>1.5084575503746978E-2</c:v>
                </c:pt>
                <c:pt idx="787">
                  <c:v>-1.7577311773409376E-2</c:v>
                </c:pt>
                <c:pt idx="788">
                  <c:v>-3.1092191275485792E-3</c:v>
                </c:pt>
                <c:pt idx="789">
                  <c:v>2.454376168326533E-2</c:v>
                </c:pt>
                <c:pt idx="790">
                  <c:v>3.6863293104051897E-3</c:v>
                </c:pt>
                <c:pt idx="791">
                  <c:v>2.4811923972282157E-2</c:v>
                </c:pt>
                <c:pt idx="792">
                  <c:v>1.2732663859871762E-2</c:v>
                </c:pt>
                <c:pt idx="793">
                  <c:v>1.5696385612038732E-2</c:v>
                </c:pt>
                <c:pt idx="794">
                  <c:v>4.8157140131925846E-3</c:v>
                </c:pt>
                <c:pt idx="795">
                  <c:v>-2.9853060265271902E-2</c:v>
                </c:pt>
                <c:pt idx="796">
                  <c:v>1.6388388764033923E-2</c:v>
                </c:pt>
                <c:pt idx="797">
                  <c:v>-8.1595695606791474E-3</c:v>
                </c:pt>
                <c:pt idx="798">
                  <c:v>-7.6985258575955062E-3</c:v>
                </c:pt>
                <c:pt idx="799">
                  <c:v>3.3899856157637576E-4</c:v>
                </c:pt>
                <c:pt idx="800">
                  <c:v>-2.3849046221894321E-3</c:v>
                </c:pt>
                <c:pt idx="801">
                  <c:v>9.5862019193815318E-5</c:v>
                </c:pt>
                <c:pt idx="802">
                  <c:v>-3.5588436115835398E-3</c:v>
                </c:pt>
                <c:pt idx="803">
                  <c:v>-2.4340069491015193E-2</c:v>
                </c:pt>
                <c:pt idx="804">
                  <c:v>-5.394289878350228E-2</c:v>
                </c:pt>
                <c:pt idx="805">
                  <c:v>-1.3828598433710371E-2</c:v>
                </c:pt>
                <c:pt idx="806">
                  <c:v>1.0163175903894706E-2</c:v>
                </c:pt>
                <c:pt idx="807">
                  <c:v>1.3060226183106649E-2</c:v>
                </c:pt>
                <c:pt idx="808">
                  <c:v>2.2817290057770612E-2</c:v>
                </c:pt>
                <c:pt idx="809">
                  <c:v>9.2773847821833177E-3</c:v>
                </c:pt>
                <c:pt idx="810">
                  <c:v>-9.871899458154032E-3</c:v>
                </c:pt>
                <c:pt idx="811">
                  <c:v>-2.5008582258614354E-3</c:v>
                </c:pt>
                <c:pt idx="812">
                  <c:v>1.2395224315208064E-2</c:v>
                </c:pt>
                <c:pt idx="813">
                  <c:v>9.8471129601780949E-3</c:v>
                </c:pt>
                <c:pt idx="814">
                  <c:v>1.4578272532033254E-2</c:v>
                </c:pt>
                <c:pt idx="815">
                  <c:v>1.9059406217102781E-2</c:v>
                </c:pt>
                <c:pt idx="816">
                  <c:v>1.5260249816727578E-3</c:v>
                </c:pt>
                <c:pt idx="817">
                  <c:v>-5.1710795848799618E-2</c:v>
                </c:pt>
                <c:pt idx="818">
                  <c:v>5.380593619104479E-3</c:v>
                </c:pt>
                <c:pt idx="819">
                  <c:v>1.5480832681909806E-2</c:v>
                </c:pt>
                <c:pt idx="820">
                  <c:v>1.0345991927120268E-2</c:v>
                </c:pt>
                <c:pt idx="821">
                  <c:v>2.5464854656437497E-2</c:v>
                </c:pt>
                <c:pt idx="822">
                  <c:v>-5.1683316765159915E-2</c:v>
                </c:pt>
                <c:pt idx="823">
                  <c:v>2.1541933502470412E-2</c:v>
                </c:pt>
                <c:pt idx="824">
                  <c:v>5.067523018601916E-3</c:v>
                </c:pt>
                <c:pt idx="825">
                  <c:v>6.3878549603502144E-4</c:v>
                </c:pt>
                <c:pt idx="826">
                  <c:v>1.9153622565446282E-2</c:v>
                </c:pt>
                <c:pt idx="827">
                  <c:v>4.5535295318899771E-3</c:v>
                </c:pt>
                <c:pt idx="828">
                  <c:v>7.3239715793466109E-3</c:v>
                </c:pt>
                <c:pt idx="829">
                  <c:v>1.6277158607526099E-2</c:v>
                </c:pt>
                <c:pt idx="830">
                  <c:v>-1.1332824297830113E-2</c:v>
                </c:pt>
                <c:pt idx="831">
                  <c:v>9.676720346901091E-3</c:v>
                </c:pt>
                <c:pt idx="832">
                  <c:v>1.8680010007636139E-2</c:v>
                </c:pt>
                <c:pt idx="833">
                  <c:v>-1.4409246929501351E-2</c:v>
                </c:pt>
                <c:pt idx="834">
                  <c:v>-2.0957328835311206E-2</c:v>
                </c:pt>
                <c:pt idx="835">
                  <c:v>1.1314969709624867E-4</c:v>
                </c:pt>
                <c:pt idx="836">
                  <c:v>2.7687464011918517E-2</c:v>
                </c:pt>
                <c:pt idx="837">
                  <c:v>7.9080824178602294E-3</c:v>
                </c:pt>
                <c:pt idx="838">
                  <c:v>2.8890784679188986E-2</c:v>
                </c:pt>
                <c:pt idx="839">
                  <c:v>6.9274212404150104E-3</c:v>
                </c:pt>
                <c:pt idx="840">
                  <c:v>3.0515346713240576E-2</c:v>
                </c:pt>
                <c:pt idx="841">
                  <c:v>-1.4088354936847569E-3</c:v>
                </c:pt>
                <c:pt idx="842">
                  <c:v>-3.5546878457231923E-2</c:v>
                </c:pt>
                <c:pt idx="843">
                  <c:v>-8.0468776680167609E-3</c:v>
                </c:pt>
                <c:pt idx="844">
                  <c:v>2.0848019276896668E-2</c:v>
                </c:pt>
                <c:pt idx="845">
                  <c:v>2.1112346746882726E-2</c:v>
                </c:pt>
                <c:pt idx="846">
                  <c:v>1.3397378148826355E-2</c:v>
                </c:pt>
                <c:pt idx="847">
                  <c:v>1.9156720296417962E-2</c:v>
                </c:pt>
                <c:pt idx="848">
                  <c:v>-4.9261913882736041E-3</c:v>
                </c:pt>
                <c:pt idx="849">
                  <c:v>1.6847461736696878E-2</c:v>
                </c:pt>
                <c:pt idx="850">
                  <c:v>1.4902907304274904E-2</c:v>
                </c:pt>
                <c:pt idx="851">
                  <c:v>2.6689368793645252E-2</c:v>
                </c:pt>
                <c:pt idx="852">
                  <c:v>-1.6580702727309049E-4</c:v>
                </c:pt>
                <c:pt idx="853">
                  <c:v>-6.4190336734573084E-3</c:v>
                </c:pt>
                <c:pt idx="854">
                  <c:v>1.8345193186810604E-3</c:v>
                </c:pt>
                <c:pt idx="855">
                  <c:v>-5.4009516787594358E-2</c:v>
                </c:pt>
                <c:pt idx="856">
                  <c:v>1.8804639831143832E-2</c:v>
                </c:pt>
                <c:pt idx="857">
                  <c:v>1.1116228403489969E-2</c:v>
                </c:pt>
                <c:pt idx="858">
                  <c:v>1.3677380384843951E-2</c:v>
                </c:pt>
                <c:pt idx="859">
                  <c:v>2.9192108067299827E-2</c:v>
                </c:pt>
                <c:pt idx="860">
                  <c:v>8.3880306804428595E-3</c:v>
                </c:pt>
                <c:pt idx="861">
                  <c:v>-1.7927792999478553E-2</c:v>
                </c:pt>
                <c:pt idx="862">
                  <c:v>1.4215285402869315E-2</c:v>
                </c:pt>
                <c:pt idx="863">
                  <c:v>1.5950481722330934E-2</c:v>
                </c:pt>
                <c:pt idx="864">
                  <c:v>1.503302940555834E-2</c:v>
                </c:pt>
                <c:pt idx="865">
                  <c:v>3.2606910782454201E-2</c:v>
                </c:pt>
                <c:pt idx="866">
                  <c:v>2.2650915033677554E-2</c:v>
                </c:pt>
                <c:pt idx="867">
                  <c:v>-1.4336185685495273E-2</c:v>
                </c:pt>
                <c:pt idx="868">
                  <c:v>1.401214449169591E-2</c:v>
                </c:pt>
                <c:pt idx="869">
                  <c:v>-1.5492162047599844E-2</c:v>
                </c:pt>
                <c:pt idx="870">
                  <c:v>-3.1163130398396244E-2</c:v>
                </c:pt>
                <c:pt idx="871">
                  <c:v>-1.8125233832779308E-2</c:v>
                </c:pt>
                <c:pt idx="872">
                  <c:v>-1.5075034475010074E-2</c:v>
                </c:pt>
                <c:pt idx="873">
                  <c:v>7.6860613232361819E-3</c:v>
                </c:pt>
                <c:pt idx="874">
                  <c:v>2.3662331176466822E-2</c:v>
                </c:pt>
                <c:pt idx="875">
                  <c:v>-3.901265906768614E-2</c:v>
                </c:pt>
                <c:pt idx="876">
                  <c:v>1.0679824994160758E-2</c:v>
                </c:pt>
                <c:pt idx="877">
                  <c:v>1.8294258759572801E-2</c:v>
                </c:pt>
                <c:pt idx="878">
                  <c:v>5.3483533541044403E-3</c:v>
                </c:pt>
                <c:pt idx="879">
                  <c:v>-2.6793801910658388E-3</c:v>
                </c:pt>
                <c:pt idx="880">
                  <c:v>1.388888720606285E-2</c:v>
                </c:pt>
                <c:pt idx="881">
                  <c:v>-1.2416135431677633E-3</c:v>
                </c:pt>
                <c:pt idx="882">
                  <c:v>9.5725628122629858E-3</c:v>
                </c:pt>
                <c:pt idx="883">
                  <c:v>1.3536548828224082E-2</c:v>
                </c:pt>
                <c:pt idx="884">
                  <c:v>1.0185957597848017E-3</c:v>
                </c:pt>
                <c:pt idx="885">
                  <c:v>1.6930680449416258E-2</c:v>
                </c:pt>
                <c:pt idx="886">
                  <c:v>1.5166710789611293E-2</c:v>
                </c:pt>
                <c:pt idx="887">
                  <c:v>1.661416396989962E-2</c:v>
                </c:pt>
                <c:pt idx="888">
                  <c:v>1.0655211309158807E-2</c:v>
                </c:pt>
                <c:pt idx="889">
                  <c:v>8.0617670299250599E-3</c:v>
                </c:pt>
                <c:pt idx="890">
                  <c:v>2.2565780307826744E-2</c:v>
                </c:pt>
                <c:pt idx="891">
                  <c:v>1.7113673228484283E-2</c:v>
                </c:pt>
                <c:pt idx="892">
                  <c:v>-1.0050631287765954E-2</c:v>
                </c:pt>
                <c:pt idx="893">
                  <c:v>2.1752906036159425E-2</c:v>
                </c:pt>
                <c:pt idx="894">
                  <c:v>1.2410062084011075E-2</c:v>
                </c:pt>
                <c:pt idx="895">
                  <c:v>-2.524366135436662E-3</c:v>
                </c:pt>
                <c:pt idx="896">
                  <c:v>-1.6060706698055038E-3</c:v>
                </c:pt>
                <c:pt idx="897">
                  <c:v>1.150162928813292E-2</c:v>
                </c:pt>
                <c:pt idx="898">
                  <c:v>-1.6494191639412237E-2</c:v>
                </c:pt>
                <c:pt idx="899">
                  <c:v>-6.3172685612963964E-2</c:v>
                </c:pt>
                <c:pt idx="900">
                  <c:v>1.0361459298699804E-2</c:v>
                </c:pt>
                <c:pt idx="901">
                  <c:v>-1.8481314673143068E-2</c:v>
                </c:pt>
                <c:pt idx="902">
                  <c:v>4.5800424651481486E-3</c:v>
                </c:pt>
                <c:pt idx="903">
                  <c:v>-5.7982258401007014E-4</c:v>
                </c:pt>
                <c:pt idx="904">
                  <c:v>1.8046808961305949E-2</c:v>
                </c:pt>
                <c:pt idx="905">
                  <c:v>-7.4260433514833357E-4</c:v>
                </c:pt>
                <c:pt idx="906">
                  <c:v>1.130873958269768E-2</c:v>
                </c:pt>
                <c:pt idx="907">
                  <c:v>-1.528663727670726E-2</c:v>
                </c:pt>
                <c:pt idx="908">
                  <c:v>7.4649816107386635E-3</c:v>
                </c:pt>
                <c:pt idx="909">
                  <c:v>-2.3094087718468992E-2</c:v>
                </c:pt>
                <c:pt idx="910">
                  <c:v>1.2859928444296453E-2</c:v>
                </c:pt>
                <c:pt idx="911">
                  <c:v>-1.419462131325272E-2</c:v>
                </c:pt>
                <c:pt idx="912">
                  <c:v>-1.9118299263756966E-2</c:v>
                </c:pt>
                <c:pt idx="913">
                  <c:v>1.1266231613953737E-2</c:v>
                </c:pt>
                <c:pt idx="914">
                  <c:v>2.6658694180407616E-2</c:v>
                </c:pt>
                <c:pt idx="915">
                  <c:v>-3.0553818278841904E-2</c:v>
                </c:pt>
                <c:pt idx="916">
                  <c:v>-1.6767951902051603E-2</c:v>
                </c:pt>
                <c:pt idx="917">
                  <c:v>-1.6643564720621951E-2</c:v>
                </c:pt>
                <c:pt idx="918">
                  <c:v>7.7515592350786977E-3</c:v>
                </c:pt>
                <c:pt idx="919">
                  <c:v>-1.9433727589520111E-2</c:v>
                </c:pt>
                <c:pt idx="920">
                  <c:v>2.3281081308791418E-2</c:v>
                </c:pt>
                <c:pt idx="921">
                  <c:v>2.3809473181880647E-2</c:v>
                </c:pt>
                <c:pt idx="922">
                  <c:v>3.4921928033124217E-3</c:v>
                </c:pt>
                <c:pt idx="923">
                  <c:v>1.6673731243508627E-2</c:v>
                </c:pt>
                <c:pt idx="924">
                  <c:v>1.5155798896065387E-2</c:v>
                </c:pt>
                <c:pt idx="925">
                  <c:v>6.7647868678685219E-3</c:v>
                </c:pt>
                <c:pt idx="926">
                  <c:v>-1.9476899329353814E-2</c:v>
                </c:pt>
                <c:pt idx="927">
                  <c:v>2.9256574025895321E-2</c:v>
                </c:pt>
                <c:pt idx="928">
                  <c:v>1.2641594895219765E-2</c:v>
                </c:pt>
                <c:pt idx="929">
                  <c:v>1.4777433860373945E-2</c:v>
                </c:pt>
                <c:pt idx="930">
                  <c:v>-1.8760687827311551E-2</c:v>
                </c:pt>
                <c:pt idx="931">
                  <c:v>-1.7633629429573472E-2</c:v>
                </c:pt>
                <c:pt idx="932">
                  <c:v>-2.3670873641967016E-2</c:v>
                </c:pt>
                <c:pt idx="933">
                  <c:v>6.0807437701744238E-3</c:v>
                </c:pt>
                <c:pt idx="934">
                  <c:v>1.4606385758993257E-2</c:v>
                </c:pt>
                <c:pt idx="935">
                  <c:v>-7.8912353704843619E-3</c:v>
                </c:pt>
                <c:pt idx="936">
                  <c:v>-1.2835687809976848E-2</c:v>
                </c:pt>
                <c:pt idx="937">
                  <c:v>-6.1757044633639624E-3</c:v>
                </c:pt>
                <c:pt idx="938">
                  <c:v>-4.722690441565558E-2</c:v>
                </c:pt>
                <c:pt idx="939">
                  <c:v>-2.2423196470035656E-2</c:v>
                </c:pt>
                <c:pt idx="940">
                  <c:v>-2.2605547455230024E-3</c:v>
                </c:pt>
                <c:pt idx="941">
                  <c:v>6.0839291745827251E-3</c:v>
                </c:pt>
                <c:pt idx="942">
                  <c:v>1.2299649757782638E-2</c:v>
                </c:pt>
                <c:pt idx="943">
                  <c:v>6.5125280160172605E-3</c:v>
                </c:pt>
                <c:pt idx="944">
                  <c:v>2.2715862065170012E-2</c:v>
                </c:pt>
                <c:pt idx="945">
                  <c:v>8.3898611821302538E-3</c:v>
                </c:pt>
                <c:pt idx="946">
                  <c:v>-6.2415873884555939E-3</c:v>
                </c:pt>
                <c:pt idx="947">
                  <c:v>-2.2371274895138071E-2</c:v>
                </c:pt>
                <c:pt idx="948">
                  <c:v>6.3605778747138353E-3</c:v>
                </c:pt>
                <c:pt idx="949">
                  <c:v>5.8569782310068375E-3</c:v>
                </c:pt>
                <c:pt idx="950">
                  <c:v>8.6420215612228457E-3</c:v>
                </c:pt>
                <c:pt idx="951">
                  <c:v>3.6245433377552483E-3</c:v>
                </c:pt>
                <c:pt idx="952">
                  <c:v>8.4235274427030826E-3</c:v>
                </c:pt>
                <c:pt idx="953">
                  <c:v>-1.9422656447318054E-2</c:v>
                </c:pt>
                <c:pt idx="954">
                  <c:v>2.5135178871241393E-2</c:v>
                </c:pt>
                <c:pt idx="955">
                  <c:v>-3.2822075496864223E-2</c:v>
                </c:pt>
                <c:pt idx="956">
                  <c:v>-5.886890275434209E-3</c:v>
                </c:pt>
                <c:pt idx="957">
                  <c:v>4.5012854612794806E-3</c:v>
                </c:pt>
                <c:pt idx="958">
                  <c:v>-4.2027143331673511E-2</c:v>
                </c:pt>
                <c:pt idx="959">
                  <c:v>-3.4165486352134344E-2</c:v>
                </c:pt>
                <c:pt idx="960">
                  <c:v>1.2942110582933986E-2</c:v>
                </c:pt>
                <c:pt idx="961">
                  <c:v>-2.3803092202040799E-2</c:v>
                </c:pt>
                <c:pt idx="962">
                  <c:v>1.0899943590164995E-2</c:v>
                </c:pt>
                <c:pt idx="963">
                  <c:v>-7.8567361250986845E-3</c:v>
                </c:pt>
                <c:pt idx="964">
                  <c:v>-2.4098277248012889E-2</c:v>
                </c:pt>
                <c:pt idx="965">
                  <c:v>-6.867492310128509E-3</c:v>
                </c:pt>
                <c:pt idx="966">
                  <c:v>8.0323210361418207E-3</c:v>
                </c:pt>
                <c:pt idx="967">
                  <c:v>-6.3639065502635872E-3</c:v>
                </c:pt>
                <c:pt idx="968">
                  <c:v>-4.6724379853864462E-2</c:v>
                </c:pt>
                <c:pt idx="969">
                  <c:v>2.2474329460843157E-3</c:v>
                </c:pt>
                <c:pt idx="970">
                  <c:v>-2.8043545185480634E-2</c:v>
                </c:pt>
                <c:pt idx="971">
                  <c:v>9.8181654865620582E-3</c:v>
                </c:pt>
                <c:pt idx="972">
                  <c:v>-1.9939106749736424E-2</c:v>
                </c:pt>
                <c:pt idx="973">
                  <c:v>-4.5657480927718486E-2</c:v>
                </c:pt>
                <c:pt idx="974">
                  <c:v>1.130870464204442E-2</c:v>
                </c:pt>
                <c:pt idx="975">
                  <c:v>-2.3723257344865745E-2</c:v>
                </c:pt>
                <c:pt idx="976">
                  <c:v>1.2278442053085481E-2</c:v>
                </c:pt>
                <c:pt idx="977">
                  <c:v>1.2327062319487159E-2</c:v>
                </c:pt>
                <c:pt idx="978">
                  <c:v>1.7591799355180848E-2</c:v>
                </c:pt>
                <c:pt idx="979">
                  <c:v>-2.0679077748476327E-2</c:v>
                </c:pt>
                <c:pt idx="980">
                  <c:v>3.4857017022600356E-3</c:v>
                </c:pt>
                <c:pt idx="981">
                  <c:v>1.2471244206878285E-2</c:v>
                </c:pt>
                <c:pt idx="982">
                  <c:v>1.5278199352257937E-2</c:v>
                </c:pt>
                <c:pt idx="983">
                  <c:v>-7.2719015058916869E-3</c:v>
                </c:pt>
                <c:pt idx="984">
                  <c:v>2.5485157062146158E-3</c:v>
                </c:pt>
                <c:pt idx="985">
                  <c:v>4.835286987834253E-3</c:v>
                </c:pt>
                <c:pt idx="986">
                  <c:v>5.2350626741994866E-3</c:v>
                </c:pt>
                <c:pt idx="987">
                  <c:v>5.0120451965854906E-3</c:v>
                </c:pt>
                <c:pt idx="988">
                  <c:v>-6.7757572122056353E-3</c:v>
                </c:pt>
                <c:pt idx="989">
                  <c:v>1.1830098159938796E-2</c:v>
                </c:pt>
                <c:pt idx="990">
                  <c:v>-6.1699902709518861E-3</c:v>
                </c:pt>
                <c:pt idx="991">
                  <c:v>5.8637038333447244E-3</c:v>
                </c:pt>
                <c:pt idx="992">
                  <c:v>-1.4302577927689519E-2</c:v>
                </c:pt>
                <c:pt idx="993">
                  <c:v>1.2064780974923195E-2</c:v>
                </c:pt>
                <c:pt idx="994">
                  <c:v>-7.7461370138017793E-3</c:v>
                </c:pt>
                <c:pt idx="995">
                  <c:v>4.264347920051148E-3</c:v>
                </c:pt>
                <c:pt idx="996">
                  <c:v>1.0157369936324989E-2</c:v>
                </c:pt>
                <c:pt idx="997">
                  <c:v>-2.4981024540627617E-2</c:v>
                </c:pt>
                <c:pt idx="998">
                  <c:v>7.4888645582506519E-3</c:v>
                </c:pt>
                <c:pt idx="999">
                  <c:v>3.1689959179634353E-3</c:v>
                </c:pt>
                <c:pt idx="1000">
                  <c:v>2.3275872333538783E-2</c:v>
                </c:pt>
                <c:pt idx="1001">
                  <c:v>-3.3375265344230909E-2</c:v>
                </c:pt>
                <c:pt idx="1002">
                  <c:v>-3.9948833840233233E-2</c:v>
                </c:pt>
                <c:pt idx="1003">
                  <c:v>-4.3854189770562269E-2</c:v>
                </c:pt>
                <c:pt idx="1004">
                  <c:v>-4.4841808932167271E-2</c:v>
                </c:pt>
                <c:pt idx="1005">
                  <c:v>-1.9363892929894322E-2</c:v>
                </c:pt>
                <c:pt idx="1006">
                  <c:v>-2.2421280369027685E-3</c:v>
                </c:pt>
                <c:pt idx="1007">
                  <c:v>2.016471849574758E-2</c:v>
                </c:pt>
                <c:pt idx="1008">
                  <c:v>-9.5746707661718555E-3</c:v>
                </c:pt>
                <c:pt idx="1009">
                  <c:v>-7.3540139951475125E-3</c:v>
                </c:pt>
                <c:pt idx="1010">
                  <c:v>-3.9418946551737111E-2</c:v>
                </c:pt>
                <c:pt idx="1011">
                  <c:v>-1.1693551320333284E-2</c:v>
                </c:pt>
                <c:pt idx="1012">
                  <c:v>-1.4050336350894588E-2</c:v>
                </c:pt>
                <c:pt idx="1013">
                  <c:v>1.2520139001295061E-2</c:v>
                </c:pt>
                <c:pt idx="1014">
                  <c:v>-1.059995019837412E-2</c:v>
                </c:pt>
                <c:pt idx="1015">
                  <c:v>7.1842289448851848E-3</c:v>
                </c:pt>
                <c:pt idx="1016">
                  <c:v>-2.7138454689837277E-2</c:v>
                </c:pt>
                <c:pt idx="1017">
                  <c:v>-1.1152696870538659E-2</c:v>
                </c:pt>
                <c:pt idx="1018">
                  <c:v>2.1931913414163118E-2</c:v>
                </c:pt>
                <c:pt idx="1019">
                  <c:v>1.7951511488432659E-3</c:v>
                </c:pt>
                <c:pt idx="1020">
                  <c:v>-1.6752285682237411E-2</c:v>
                </c:pt>
                <c:pt idx="1021">
                  <c:v>9.2840574063243753E-3</c:v>
                </c:pt>
                <c:pt idx="1022">
                  <c:v>-7.7316795791298465E-3</c:v>
                </c:pt>
                <c:pt idx="1023">
                  <c:v>-1.1172313114692356E-2</c:v>
                </c:pt>
                <c:pt idx="1024">
                  <c:v>-1.0953796990407716E-2</c:v>
                </c:pt>
                <c:pt idx="1025">
                  <c:v>-1.8339377751043329E-2</c:v>
                </c:pt>
                <c:pt idx="1026">
                  <c:v>-2.2825945878905463E-2</c:v>
                </c:pt>
                <c:pt idx="1027">
                  <c:v>-3.1033498645207991E-2</c:v>
                </c:pt>
                <c:pt idx="1028">
                  <c:v>-2.5110114110659221E-2</c:v>
                </c:pt>
                <c:pt idx="1029">
                  <c:v>-3.842315664501772E-3</c:v>
                </c:pt>
                <c:pt idx="1030">
                  <c:v>-7.6978431446081408E-3</c:v>
                </c:pt>
                <c:pt idx="1031">
                  <c:v>3.0974481063139048E-3</c:v>
                </c:pt>
                <c:pt idx="1032">
                  <c:v>3.8185742768380715E-3</c:v>
                </c:pt>
                <c:pt idx="1033">
                  <c:v>-4.6827192095975079E-3</c:v>
                </c:pt>
                <c:pt idx="1034">
                  <c:v>-6.9296452999110247E-3</c:v>
                </c:pt>
                <c:pt idx="1035">
                  <c:v>1.7990200008665413E-2</c:v>
                </c:pt>
                <c:pt idx="1036">
                  <c:v>-1.0043735803714149E-2</c:v>
                </c:pt>
                <c:pt idx="1037">
                  <c:v>-1.5298521476433624E-2</c:v>
                </c:pt>
                <c:pt idx="1038">
                  <c:v>-9.0218736647799114E-3</c:v>
                </c:pt>
                <c:pt idx="1039">
                  <c:v>-2.0667758501322464E-2</c:v>
                </c:pt>
                <c:pt idx="1040">
                  <c:v>-8.7215214493134297E-3</c:v>
                </c:pt>
                <c:pt idx="1041">
                  <c:v>-2.1622447172800652E-2</c:v>
                </c:pt>
                <c:pt idx="1042">
                  <c:v>1.2575461131453802E-3</c:v>
                </c:pt>
                <c:pt idx="1043">
                  <c:v>3.5926557855804342E-3</c:v>
                </c:pt>
                <c:pt idx="1044">
                  <c:v>5.7003508626896071E-3</c:v>
                </c:pt>
                <c:pt idx="1045">
                  <c:v>-5.4993536977234747E-3</c:v>
                </c:pt>
                <c:pt idx="1046">
                  <c:v>-7.8514705254478789E-3</c:v>
                </c:pt>
                <c:pt idx="1047">
                  <c:v>9.217958405333293E-3</c:v>
                </c:pt>
                <c:pt idx="1048">
                  <c:v>5.6849859019584836E-3</c:v>
                </c:pt>
                <c:pt idx="1049">
                  <c:v>-2.5574496899189669E-2</c:v>
                </c:pt>
                <c:pt idx="1050">
                  <c:v>-5.8260773759506446E-3</c:v>
                </c:pt>
                <c:pt idx="1051">
                  <c:v>-2.1119621861332705E-2</c:v>
                </c:pt>
                <c:pt idx="1052">
                  <c:v>-2.5603549321492336E-2</c:v>
                </c:pt>
                <c:pt idx="1053">
                  <c:v>-1.1915004614626912E-2</c:v>
                </c:pt>
                <c:pt idx="1054">
                  <c:v>-7.1982101157856415E-3</c:v>
                </c:pt>
                <c:pt idx="1055">
                  <c:v>-3.4949926937932918E-2</c:v>
                </c:pt>
                <c:pt idx="1056">
                  <c:v>-9.6527247377481418E-4</c:v>
                </c:pt>
                <c:pt idx="1057">
                  <c:v>7.3353061752939874E-3</c:v>
                </c:pt>
                <c:pt idx="1058">
                  <c:v>9.6646763177725137E-3</c:v>
                </c:pt>
                <c:pt idx="1059">
                  <c:v>9.9165687247899648E-3</c:v>
                </c:pt>
                <c:pt idx="1060">
                  <c:v>1.1398319983929983E-2</c:v>
                </c:pt>
                <c:pt idx="1061">
                  <c:v>1.0884028764026998E-2</c:v>
                </c:pt>
                <c:pt idx="1062">
                  <c:v>6.0192539960992608E-3</c:v>
                </c:pt>
                <c:pt idx="1063">
                  <c:v>-5.4758106397928552E-4</c:v>
                </c:pt>
                <c:pt idx="1064">
                  <c:v>-4.2266935554900464E-3</c:v>
                </c:pt>
                <c:pt idx="1065">
                  <c:v>1.6295747879224054E-2</c:v>
                </c:pt>
                <c:pt idx="1066">
                  <c:v>5.6072343618450704E-3</c:v>
                </c:pt>
                <c:pt idx="1067">
                  <c:v>-3.9233648208768956E-2</c:v>
                </c:pt>
                <c:pt idx="1068">
                  <c:v>-7.240938032244848E-3</c:v>
                </c:pt>
                <c:pt idx="1069">
                  <c:v>-3.3271761673671629E-3</c:v>
                </c:pt>
                <c:pt idx="1070">
                  <c:v>-1.0007310218795196E-2</c:v>
                </c:pt>
                <c:pt idx="1071">
                  <c:v>-6.0349576782296577E-2</c:v>
                </c:pt>
                <c:pt idx="1072">
                  <c:v>-1.2103922533771405E-2</c:v>
                </c:pt>
                <c:pt idx="1073">
                  <c:v>6.334185033697648E-3</c:v>
                </c:pt>
                <c:pt idx="1074">
                  <c:v>6.4690060768294866E-3</c:v>
                </c:pt>
                <c:pt idx="1075">
                  <c:v>-8.1025468070745066E-3</c:v>
                </c:pt>
                <c:pt idx="1076">
                  <c:v>2.0441242177322572E-2</c:v>
                </c:pt>
                <c:pt idx="1077">
                  <c:v>5.0433874130250134E-3</c:v>
                </c:pt>
                <c:pt idx="1078">
                  <c:v>3.5493075847630173E-3</c:v>
                </c:pt>
                <c:pt idx="1079">
                  <c:v>-3.1209662096611857E-2</c:v>
                </c:pt>
                <c:pt idx="1080">
                  <c:v>1.8553763361649711E-2</c:v>
                </c:pt>
                <c:pt idx="1081">
                  <c:v>-4.3060304367378788E-2</c:v>
                </c:pt>
                <c:pt idx="1082">
                  <c:v>6.4181405764366928E-3</c:v>
                </c:pt>
                <c:pt idx="1083">
                  <c:v>-1.2517501510495688E-2</c:v>
                </c:pt>
                <c:pt idx="1084">
                  <c:v>1.0831714152813754E-2</c:v>
                </c:pt>
                <c:pt idx="1085">
                  <c:v>1.3623912037698971E-2</c:v>
                </c:pt>
                <c:pt idx="1086">
                  <c:v>-3.1745105626652448E-2</c:v>
                </c:pt>
                <c:pt idx="1087">
                  <c:v>-2.0529933092062191E-3</c:v>
                </c:pt>
                <c:pt idx="1088">
                  <c:v>4.2298130872777673E-3</c:v>
                </c:pt>
                <c:pt idx="1089">
                  <c:v>1.7238378854696312E-2</c:v>
                </c:pt>
                <c:pt idx="1090">
                  <c:v>-1.1831008046139957E-2</c:v>
                </c:pt>
                <c:pt idx="1091">
                  <c:v>1.6172772106494815E-2</c:v>
                </c:pt>
                <c:pt idx="1092">
                  <c:v>7.6510527423689911E-4</c:v>
                </c:pt>
                <c:pt idx="1093">
                  <c:v>1.3664832285472883E-2</c:v>
                </c:pt>
                <c:pt idx="1094">
                  <c:v>-1.5737993704092845E-2</c:v>
                </c:pt>
                <c:pt idx="1095">
                  <c:v>-3.0939909639703944E-3</c:v>
                </c:pt>
                <c:pt idx="1096">
                  <c:v>-1.2837528272044985E-3</c:v>
                </c:pt>
                <c:pt idx="1097">
                  <c:v>-2.6548953056334978E-2</c:v>
                </c:pt>
                <c:pt idx="1098">
                  <c:v>-1.6743140555870784E-2</c:v>
                </c:pt>
                <c:pt idx="1099">
                  <c:v>4.3764763988911604E-3</c:v>
                </c:pt>
                <c:pt idx="1100">
                  <c:v>-1.3564686046485364E-2</c:v>
                </c:pt>
                <c:pt idx="1101">
                  <c:v>6.8748151229712784E-3</c:v>
                </c:pt>
                <c:pt idx="1102">
                  <c:v>-4.5636368505024449E-2</c:v>
                </c:pt>
                <c:pt idx="1103">
                  <c:v>-7.683885804676438E-3</c:v>
                </c:pt>
                <c:pt idx="1104">
                  <c:v>2.5835750279606384E-3</c:v>
                </c:pt>
                <c:pt idx="1105">
                  <c:v>-1.7920283043189045E-3</c:v>
                </c:pt>
                <c:pt idx="1106">
                  <c:v>-8.5886332732487136E-3</c:v>
                </c:pt>
                <c:pt idx="1107">
                  <c:v>-3.892851318334295E-2</c:v>
                </c:pt>
                <c:pt idx="1108">
                  <c:v>-4.4170756182630777E-2</c:v>
                </c:pt>
                <c:pt idx="1109">
                  <c:v>-1.8023408995808399E-2</c:v>
                </c:pt>
                <c:pt idx="1110">
                  <c:v>-3.3463742072981084E-4</c:v>
                </c:pt>
                <c:pt idx="1111">
                  <c:v>5.969870967914237E-3</c:v>
                </c:pt>
                <c:pt idx="1112">
                  <c:v>-3.5128644130008324E-2</c:v>
                </c:pt>
                <c:pt idx="1113">
                  <c:v>-7.3079408914148936E-2</c:v>
                </c:pt>
                <c:pt idx="1114">
                  <c:v>4.8897326457641999E-3</c:v>
                </c:pt>
                <c:pt idx="1115">
                  <c:v>-5.9770428801905751E-3</c:v>
                </c:pt>
                <c:pt idx="1116">
                  <c:v>-4.402672321944967E-3</c:v>
                </c:pt>
                <c:pt idx="1117">
                  <c:v>-6.108897307480099E-3</c:v>
                </c:pt>
                <c:pt idx="1118">
                  <c:v>-3.0644900499728345E-3</c:v>
                </c:pt>
                <c:pt idx="1119">
                  <c:v>-5.3269468449247959E-3</c:v>
                </c:pt>
                <c:pt idx="1120">
                  <c:v>-1.6930367125839008E-2</c:v>
                </c:pt>
                <c:pt idx="1121">
                  <c:v>6.1551200528436323E-3</c:v>
                </c:pt>
                <c:pt idx="1122">
                  <c:v>-7.2955890605438944E-3</c:v>
                </c:pt>
                <c:pt idx="1123">
                  <c:v>-4.8065494701693412E-3</c:v>
                </c:pt>
                <c:pt idx="1124">
                  <c:v>3.623617985814509E-3</c:v>
                </c:pt>
                <c:pt idx="1125">
                  <c:v>1.4349953633568779E-2</c:v>
                </c:pt>
                <c:pt idx="1126">
                  <c:v>-4.4247706596362013E-3</c:v>
                </c:pt>
                <c:pt idx="1127">
                  <c:v>-5.366075571799056E-2</c:v>
                </c:pt>
                <c:pt idx="1128">
                  <c:v>2.222058104305924E-3</c:v>
                </c:pt>
                <c:pt idx="1129">
                  <c:v>-8.3294498938745742E-3</c:v>
                </c:pt>
                <c:pt idx="1130">
                  <c:v>-2.7796952179185985E-3</c:v>
                </c:pt>
                <c:pt idx="1131">
                  <c:v>1.7307477827652185E-3</c:v>
                </c:pt>
                <c:pt idx="1132">
                  <c:v>-1.4736272139592055E-2</c:v>
                </c:pt>
                <c:pt idx="1133">
                  <c:v>-1.0402320309688684E-2</c:v>
                </c:pt>
                <c:pt idx="1134">
                  <c:v>6.066283669728223E-3</c:v>
                </c:pt>
                <c:pt idx="1135">
                  <c:v>-1.5169633759392231E-2</c:v>
                </c:pt>
                <c:pt idx="1136">
                  <c:v>-1.2850483472774954E-3</c:v>
                </c:pt>
                <c:pt idx="1137">
                  <c:v>4.5874294446003328E-3</c:v>
                </c:pt>
                <c:pt idx="1138">
                  <c:v>2.9408775170653434E-3</c:v>
                </c:pt>
                <c:pt idx="1139">
                  <c:v>-1.4603945905878712E-2</c:v>
                </c:pt>
                <c:pt idx="1140">
                  <c:v>-3.3417231301641703E-2</c:v>
                </c:pt>
                <c:pt idx="1141">
                  <c:v>-5.9871224332205264E-3</c:v>
                </c:pt>
                <c:pt idx="1142">
                  <c:v>5.5297927349403642E-3</c:v>
                </c:pt>
                <c:pt idx="1143">
                  <c:v>-6.565215791894774E-2</c:v>
                </c:pt>
                <c:pt idx="1144">
                  <c:v>-1.7475751513985005E-2</c:v>
                </c:pt>
                <c:pt idx="1145">
                  <c:v>-8.2417768175874762E-3</c:v>
                </c:pt>
                <c:pt idx="1146">
                  <c:v>1.5634311794563982E-3</c:v>
                </c:pt>
                <c:pt idx="1147">
                  <c:v>-2.1889431671406279E-2</c:v>
                </c:pt>
                <c:pt idx="1148">
                  <c:v>-4.6636122638076261E-3</c:v>
                </c:pt>
                <c:pt idx="1149">
                  <c:v>1.5246199751366429E-3</c:v>
                </c:pt>
                <c:pt idx="1150">
                  <c:v>6.1149256689398968E-3</c:v>
                </c:pt>
                <c:pt idx="1151">
                  <c:v>1.0320037748627386E-2</c:v>
                </c:pt>
                <c:pt idx="1152">
                  <c:v>-1.9358062666421372E-2</c:v>
                </c:pt>
                <c:pt idx="1153">
                  <c:v>-2.9613662707177801E-2</c:v>
                </c:pt>
                <c:pt idx="1154">
                  <c:v>-1.4628250347939797E-2</c:v>
                </c:pt>
                <c:pt idx="1155">
                  <c:v>-1.9805736715863609E-2</c:v>
                </c:pt>
                <c:pt idx="1156">
                  <c:v>-5.1920129287809813E-2</c:v>
                </c:pt>
                <c:pt idx="1157">
                  <c:v>1.1908278578812159E-3</c:v>
                </c:pt>
                <c:pt idx="1158">
                  <c:v>5.5213192505626507E-3</c:v>
                </c:pt>
                <c:pt idx="1159">
                  <c:v>-6.9652470152349322E-3</c:v>
                </c:pt>
                <c:pt idx="1160">
                  <c:v>-1.6663346520440492E-2</c:v>
                </c:pt>
                <c:pt idx="1161">
                  <c:v>4.1285607900429788E-3</c:v>
                </c:pt>
                <c:pt idx="1162">
                  <c:v>5.3228943587653177E-3</c:v>
                </c:pt>
                <c:pt idx="1163">
                  <c:v>-1.9700501294864059E-2</c:v>
                </c:pt>
                <c:pt idx="1164">
                  <c:v>-5.5748819277203709E-2</c:v>
                </c:pt>
                <c:pt idx="1165">
                  <c:v>2.4941323714666175E-3</c:v>
                </c:pt>
                <c:pt idx="1166">
                  <c:v>-7.4428729233306234E-3</c:v>
                </c:pt>
                <c:pt idx="1167">
                  <c:v>-8.2903161313794271E-3</c:v>
                </c:pt>
                <c:pt idx="1168">
                  <c:v>-4.4644268758893269E-3</c:v>
                </c:pt>
                <c:pt idx="1169">
                  <c:v>-3.1226249110750171E-2</c:v>
                </c:pt>
                <c:pt idx="1170">
                  <c:v>7.7284490727047572E-3</c:v>
                </c:pt>
                <c:pt idx="1171">
                  <c:v>-1.5219055365452039E-2</c:v>
                </c:pt>
                <c:pt idx="1172">
                  <c:v>4.7453970175609372E-4</c:v>
                </c:pt>
                <c:pt idx="1173">
                  <c:v>1.1145713533750101E-2</c:v>
                </c:pt>
                <c:pt idx="1174">
                  <c:v>-3.5233086347579046E-2</c:v>
                </c:pt>
                <c:pt idx="1175">
                  <c:v>-6.2908192957280562E-3</c:v>
                </c:pt>
                <c:pt idx="1176">
                  <c:v>8.9066417190200586E-3</c:v>
                </c:pt>
                <c:pt idx="1177">
                  <c:v>1.907925700667279E-3</c:v>
                </c:pt>
                <c:pt idx="1178">
                  <c:v>-2.6478043721831546E-2</c:v>
                </c:pt>
                <c:pt idx="1179">
                  <c:v>-3.1042908894195476E-3</c:v>
                </c:pt>
                <c:pt idx="1180">
                  <c:v>-3.6942890809692541E-2</c:v>
                </c:pt>
                <c:pt idx="1181">
                  <c:v>-9.5963289353776515E-3</c:v>
                </c:pt>
                <c:pt idx="1182">
                  <c:v>-6.0916398192794319E-2</c:v>
                </c:pt>
                <c:pt idx="1183">
                  <c:v>7.7492520813016719E-3</c:v>
                </c:pt>
                <c:pt idx="1184">
                  <c:v>-1.1296063431795955E-2</c:v>
                </c:pt>
                <c:pt idx="1185">
                  <c:v>-1.1520782176484001E-2</c:v>
                </c:pt>
                <c:pt idx="1186">
                  <c:v>2.1767794897881165E-4</c:v>
                </c:pt>
                <c:pt idx="1187">
                  <c:v>-1.7119354591136948E-2</c:v>
                </c:pt>
                <c:pt idx="1188">
                  <c:v>-2.3028380260234016E-2</c:v>
                </c:pt>
                <c:pt idx="1189">
                  <c:v>-1.1821861516697563E-2</c:v>
                </c:pt>
                <c:pt idx="1190">
                  <c:v>6.651829184926128E-3</c:v>
                </c:pt>
                <c:pt idx="1191">
                  <c:v>-1.2896805918299836E-2</c:v>
                </c:pt>
                <c:pt idx="1192">
                  <c:v>-9.2916679234795019E-2</c:v>
                </c:pt>
                <c:pt idx="1193">
                  <c:v>-1.2962569969827697E-3</c:v>
                </c:pt>
                <c:pt idx="1194">
                  <c:v>2.6199374832002187E-3</c:v>
                </c:pt>
                <c:pt idx="1195">
                  <c:v>-8.1879559136869284E-3</c:v>
                </c:pt>
                <c:pt idx="1196">
                  <c:v>8.5888140020845549E-4</c:v>
                </c:pt>
                <c:pt idx="1197">
                  <c:v>-5.3110793432302184E-3</c:v>
                </c:pt>
                <c:pt idx="1198">
                  <c:v>-2.8415859425469647E-3</c:v>
                </c:pt>
                <c:pt idx="1199">
                  <c:v>4.2546778699782406E-3</c:v>
                </c:pt>
                <c:pt idx="1200">
                  <c:v>-1.1530872785819657E-2</c:v>
                </c:pt>
                <c:pt idx="1201">
                  <c:v>-5.0504993659389319E-3</c:v>
                </c:pt>
                <c:pt idx="1202">
                  <c:v>-5.6605621459521194E-4</c:v>
                </c:pt>
                <c:pt idx="1203">
                  <c:v>-2.0296172860188089E-2</c:v>
                </c:pt>
                <c:pt idx="1204">
                  <c:v>-1.826357009798607E-3</c:v>
                </c:pt>
                <c:pt idx="1205">
                  <c:v>-1.934377963725975E-3</c:v>
                </c:pt>
                <c:pt idx="1206">
                  <c:v>4.185907046000692E-3</c:v>
                </c:pt>
                <c:pt idx="1207">
                  <c:v>5.1370899809982662E-4</c:v>
                </c:pt>
                <c:pt idx="1208">
                  <c:v>-2.6154599406492118E-3</c:v>
                </c:pt>
                <c:pt idx="1209">
                  <c:v>-3.7479349158026309E-2</c:v>
                </c:pt>
                <c:pt idx="1210">
                  <c:v>-1.0198362848975295E-2</c:v>
                </c:pt>
                <c:pt idx="1211">
                  <c:v>-1.9642933886590941E-2</c:v>
                </c:pt>
                <c:pt idx="1212">
                  <c:v>-1.8413769597766583E-2</c:v>
                </c:pt>
                <c:pt idx="1213">
                  <c:v>-8.8936143402921775E-3</c:v>
                </c:pt>
                <c:pt idx="1214">
                  <c:v>-1.0802563197290227E-3</c:v>
                </c:pt>
                <c:pt idx="1215">
                  <c:v>-8.3648008959624764E-3</c:v>
                </c:pt>
                <c:pt idx="1216">
                  <c:v>-5.6275767939424348E-3</c:v>
                </c:pt>
                <c:pt idx="1217">
                  <c:v>-1.0139524760329977E-2</c:v>
                </c:pt>
                <c:pt idx="1218">
                  <c:v>-2.0678788247192936E-2</c:v>
                </c:pt>
                <c:pt idx="1219">
                  <c:v>-1.3872638422132155E-2</c:v>
                </c:pt>
                <c:pt idx="1220">
                  <c:v>1.5448240084422471E-3</c:v>
                </c:pt>
                <c:pt idx="1221">
                  <c:v>1.4513346538730931E-3</c:v>
                </c:pt>
                <c:pt idx="1222">
                  <c:v>-3.0970268757174457E-3</c:v>
                </c:pt>
                <c:pt idx="1223">
                  <c:v>-1.1333222238762208E-2</c:v>
                </c:pt>
                <c:pt idx="1224">
                  <c:v>-1.3295704903809324E-2</c:v>
                </c:pt>
                <c:pt idx="1225">
                  <c:v>-2.9511856282748994E-5</c:v>
                </c:pt>
                <c:pt idx="1226">
                  <c:v>-8.7482713564208114E-3</c:v>
                </c:pt>
                <c:pt idx="1227">
                  <c:v>-1.4426863150475422E-2</c:v>
                </c:pt>
                <c:pt idx="1228">
                  <c:v>-1.8585227448298713E-2</c:v>
                </c:pt>
                <c:pt idx="1229">
                  <c:v>-3.2271431919969062E-2</c:v>
                </c:pt>
                <c:pt idx="1230">
                  <c:v>5.0772847570212942E-3</c:v>
                </c:pt>
                <c:pt idx="1231">
                  <c:v>-7.5691291008994632E-3</c:v>
                </c:pt>
                <c:pt idx="1232">
                  <c:v>-9.3939217649103235E-2</c:v>
                </c:pt>
                <c:pt idx="1233">
                  <c:v>-2.8008121139340147E-3</c:v>
                </c:pt>
                <c:pt idx="1234">
                  <c:v>-2.0186511209720925E-2</c:v>
                </c:pt>
                <c:pt idx="1235">
                  <c:v>-6.4824134616527918E-2</c:v>
                </c:pt>
                <c:pt idx="1236">
                  <c:v>-1.0015643104558936E-2</c:v>
                </c:pt>
                <c:pt idx="1237">
                  <c:v>-6.7879900196993748E-3</c:v>
                </c:pt>
                <c:pt idx="1238">
                  <c:v>-7.4512353826603483E-3</c:v>
                </c:pt>
                <c:pt idx="1239">
                  <c:v>2.2514036660708503E-3</c:v>
                </c:pt>
                <c:pt idx="1240">
                  <c:v>-7.6771765207506171E-4</c:v>
                </c:pt>
                <c:pt idx="1241">
                  <c:v>3.1015500547054153E-3</c:v>
                </c:pt>
                <c:pt idx="1242">
                  <c:v>-1.4668426792811551E-3</c:v>
                </c:pt>
                <c:pt idx="1243">
                  <c:v>4.6934000533015996E-3</c:v>
                </c:pt>
                <c:pt idx="1244">
                  <c:v>-2.7084498771427379E-2</c:v>
                </c:pt>
                <c:pt idx="1245">
                  <c:v>-2.6219204678004648E-2</c:v>
                </c:pt>
                <c:pt idx="1246">
                  <c:v>-1.0033881268991685E-2</c:v>
                </c:pt>
                <c:pt idx="1247">
                  <c:v>-3.5294582649152917E-2</c:v>
                </c:pt>
                <c:pt idx="1248">
                  <c:v>-2.5473832788689088E-2</c:v>
                </c:pt>
                <c:pt idx="1249">
                  <c:v>-1.1489993264872878E-2</c:v>
                </c:pt>
                <c:pt idx="1250">
                  <c:v>-1.888180577697729E-2</c:v>
                </c:pt>
                <c:pt idx="1251">
                  <c:v>-9.4822686972068082E-3</c:v>
                </c:pt>
                <c:pt idx="1252">
                  <c:v>-1.2872729640807046E-2</c:v>
                </c:pt>
                <c:pt idx="1253">
                  <c:v>-3.8129531574352116E-2</c:v>
                </c:pt>
                <c:pt idx="1254">
                  <c:v>-9.5492184555379112E-3</c:v>
                </c:pt>
                <c:pt idx="1255">
                  <c:v>1.2700715443852983E-3</c:v>
                </c:pt>
                <c:pt idx="1256">
                  <c:v>-9.4971197938161223E-3</c:v>
                </c:pt>
                <c:pt idx="1257">
                  <c:v>-5.3066436450456334E-2</c:v>
                </c:pt>
                <c:pt idx="1258">
                  <c:v>-1.6433966568350111E-2</c:v>
                </c:pt>
                <c:pt idx="1259">
                  <c:v>-3.2564807616388414E-2</c:v>
                </c:pt>
                <c:pt idx="1260">
                  <c:v>-6.9128007813206716E-3</c:v>
                </c:pt>
                <c:pt idx="1261">
                  <c:v>1.4660129115545706E-4</c:v>
                </c:pt>
                <c:pt idx="1262">
                  <c:v>-2.0837232946805062E-2</c:v>
                </c:pt>
                <c:pt idx="1263">
                  <c:v>-5.8230506852016695E-3</c:v>
                </c:pt>
                <c:pt idx="1264">
                  <c:v>2.6254814404712556E-3</c:v>
                </c:pt>
                <c:pt idx="1265">
                  <c:v>-1.1418493931504292E-3</c:v>
                </c:pt>
                <c:pt idx="1266">
                  <c:v>-8.9476153126722968E-2</c:v>
                </c:pt>
                <c:pt idx="1267">
                  <c:v>-8.0677300498500804E-2</c:v>
                </c:pt>
                <c:pt idx="1268">
                  <c:v>-2.8354500598021248E-3</c:v>
                </c:pt>
                <c:pt idx="1269">
                  <c:v>-8.2944462674965358E-3</c:v>
                </c:pt>
                <c:pt idx="1270">
                  <c:v>-6.1070319276728124E-3</c:v>
                </c:pt>
                <c:pt idx="1271">
                  <c:v>-7.5185402579922012E-3</c:v>
                </c:pt>
                <c:pt idx="1272">
                  <c:v>-1.4473306156737642E-2</c:v>
                </c:pt>
                <c:pt idx="1273">
                  <c:v>-1.0965539878155905E-2</c:v>
                </c:pt>
                <c:pt idx="1274">
                  <c:v>1.2402620781853391E-3</c:v>
                </c:pt>
                <c:pt idx="1275">
                  <c:v>-2.1792034381573067E-2</c:v>
                </c:pt>
                <c:pt idx="1276">
                  <c:v>-1.4735419005516115E-2</c:v>
                </c:pt>
                <c:pt idx="1277">
                  <c:v>-5.8494319742202761E-4</c:v>
                </c:pt>
                <c:pt idx="1278">
                  <c:v>-7.1605154315519948E-3</c:v>
                </c:pt>
                <c:pt idx="1279">
                  <c:v>-1.6281407712092411E-2</c:v>
                </c:pt>
                <c:pt idx="1280">
                  <c:v>-7.5128448445621721E-2</c:v>
                </c:pt>
                <c:pt idx="1281">
                  <c:v>-7.154832525951077E-2</c:v>
                </c:pt>
                <c:pt idx="1282">
                  <c:v>-1.8467953795861414E-2</c:v>
                </c:pt>
                <c:pt idx="1283">
                  <c:v>-1.6839226444819722E-2</c:v>
                </c:pt>
                <c:pt idx="1284">
                  <c:v>-2.3981335735405285E-2</c:v>
                </c:pt>
                <c:pt idx="1285">
                  <c:v>-4.3124697038105175E-2</c:v>
                </c:pt>
                <c:pt idx="1286">
                  <c:v>-2.1825661756449732E-2</c:v>
                </c:pt>
                <c:pt idx="1287">
                  <c:v>-1.5457716165494684E-2</c:v>
                </c:pt>
                <c:pt idx="1288">
                  <c:v>-1.7947374471548982E-2</c:v>
                </c:pt>
                <c:pt idx="1289">
                  <c:v>-1.9602931995649386E-2</c:v>
                </c:pt>
                <c:pt idx="1290">
                  <c:v>-5.0417381784189086E-3</c:v>
                </c:pt>
                <c:pt idx="1291">
                  <c:v>-1.6415932898147578E-2</c:v>
                </c:pt>
                <c:pt idx="1292">
                  <c:v>-1.167844696803777E-2</c:v>
                </c:pt>
                <c:pt idx="1293">
                  <c:v>-1.5733030358440148E-2</c:v>
                </c:pt>
                <c:pt idx="1294">
                  <c:v>3.1199229024680974E-4</c:v>
                </c:pt>
                <c:pt idx="1295">
                  <c:v>-1.2029096002349915E-2</c:v>
                </c:pt>
                <c:pt idx="1296">
                  <c:v>-1.8107837865288301E-2</c:v>
                </c:pt>
                <c:pt idx="1297">
                  <c:v>-1.1757062734478463E-2</c:v>
                </c:pt>
                <c:pt idx="1298">
                  <c:v>-1.6740081578316579E-2</c:v>
                </c:pt>
                <c:pt idx="1299">
                  <c:v>-8.349656753832202E-3</c:v>
                </c:pt>
                <c:pt idx="1300">
                  <c:v>-1.4516669066514054E-2</c:v>
                </c:pt>
                <c:pt idx="1301">
                  <c:v>-1.1455458468313084E-2</c:v>
                </c:pt>
                <c:pt idx="1302">
                  <c:v>-9.0882542052705406E-3</c:v>
                </c:pt>
                <c:pt idx="1303">
                  <c:v>-2.1869339454123615E-3</c:v>
                </c:pt>
                <c:pt idx="1304">
                  <c:v>-3.4055285732961182E-2</c:v>
                </c:pt>
                <c:pt idx="1305">
                  <c:v>-5.2604071676842612E-2</c:v>
                </c:pt>
                <c:pt idx="1306">
                  <c:v>-1.1580251309336431E-2</c:v>
                </c:pt>
                <c:pt idx="1307">
                  <c:v>-4.5106068616959649E-2</c:v>
                </c:pt>
                <c:pt idx="1308">
                  <c:v>-6.2918018855614377E-2</c:v>
                </c:pt>
                <c:pt idx="1309">
                  <c:v>-2.1031533738216535E-2</c:v>
                </c:pt>
                <c:pt idx="1310">
                  <c:v>-1.3024171755086023E-2</c:v>
                </c:pt>
                <c:pt idx="1311">
                  <c:v>-3.1215941442703676E-2</c:v>
                </c:pt>
                <c:pt idx="1312">
                  <c:v>-1.0122193994685058E-2</c:v>
                </c:pt>
                <c:pt idx="1313">
                  <c:v>-1.3936603910884082E-2</c:v>
                </c:pt>
                <c:pt idx="1314">
                  <c:v>4.6518239774657744E-3</c:v>
                </c:pt>
                <c:pt idx="1315">
                  <c:v>-7.5554887540691451E-2</c:v>
                </c:pt>
                <c:pt idx="1316">
                  <c:v>-9.0981932247380382E-4</c:v>
                </c:pt>
                <c:pt idx="1317">
                  <c:v>-1.3417645412332813E-2</c:v>
                </c:pt>
                <c:pt idx="1318">
                  <c:v>-1.1847695929253554E-2</c:v>
                </c:pt>
                <c:pt idx="1319">
                  <c:v>-6.8357857274093381E-3</c:v>
                </c:pt>
                <c:pt idx="1320">
                  <c:v>-5.5854766709463766E-2</c:v>
                </c:pt>
                <c:pt idx="1321">
                  <c:v>-1.3893936040265564E-2</c:v>
                </c:pt>
                <c:pt idx="1322">
                  <c:v>-1.1913913332469384E-2</c:v>
                </c:pt>
                <c:pt idx="1323">
                  <c:v>-1.2661487650948933E-2</c:v>
                </c:pt>
                <c:pt idx="1324">
                  <c:v>-7.3539222173854557E-3</c:v>
                </c:pt>
                <c:pt idx="1325">
                  <c:v>-1.3296590306227873E-2</c:v>
                </c:pt>
                <c:pt idx="1326">
                  <c:v>-9.6146450042720044E-3</c:v>
                </c:pt>
                <c:pt idx="1327">
                  <c:v>-3.3145858756244651E-2</c:v>
                </c:pt>
                <c:pt idx="1328">
                  <c:v>-7.5026891260301931E-3</c:v>
                </c:pt>
                <c:pt idx="1329">
                  <c:v>-1.482188744071683E-2</c:v>
                </c:pt>
                <c:pt idx="1330">
                  <c:v>-2.1894550985760097E-2</c:v>
                </c:pt>
                <c:pt idx="1331">
                  <c:v>-3.0539898246197072E-2</c:v>
                </c:pt>
                <c:pt idx="1332">
                  <c:v>-1.5949427595934207E-2</c:v>
                </c:pt>
                <c:pt idx="1333">
                  <c:v>-5.4254126682709014E-3</c:v>
                </c:pt>
                <c:pt idx="1334">
                  <c:v>-1.9113255813279273E-2</c:v>
                </c:pt>
                <c:pt idx="1335">
                  <c:v>-4.4799190590842364E-3</c:v>
                </c:pt>
                <c:pt idx="1336">
                  <c:v>-6.4087294079927526E-3</c:v>
                </c:pt>
                <c:pt idx="1337">
                  <c:v>-1.2501841615359832E-2</c:v>
                </c:pt>
                <c:pt idx="1338">
                  <c:v>2.3676062885090721E-3</c:v>
                </c:pt>
                <c:pt idx="1339">
                  <c:v>-1.8276565918571186E-2</c:v>
                </c:pt>
                <c:pt idx="1340">
                  <c:v>-1.6403729405940148E-2</c:v>
                </c:pt>
                <c:pt idx="1341">
                  <c:v>-2.4069204901860097E-2</c:v>
                </c:pt>
                <c:pt idx="1342">
                  <c:v>-4.0694552963062292E-2</c:v>
                </c:pt>
                <c:pt idx="1343">
                  <c:v>-1.9007501879123367E-2</c:v>
                </c:pt>
                <c:pt idx="1344">
                  <c:v>-5.1664260902789416E-2</c:v>
                </c:pt>
                <c:pt idx="1345">
                  <c:v>-2.160107288515023E-2</c:v>
                </c:pt>
                <c:pt idx="1346">
                  <c:v>-1.5808556528481343E-2</c:v>
                </c:pt>
                <c:pt idx="1347">
                  <c:v>-2.7162762740078394E-2</c:v>
                </c:pt>
                <c:pt idx="1348">
                  <c:v>-2.0804065148410655E-2</c:v>
                </c:pt>
                <c:pt idx="1349">
                  <c:v>-1.0914698487421881E-2</c:v>
                </c:pt>
                <c:pt idx="1350">
                  <c:v>-3.2808441308236624E-2</c:v>
                </c:pt>
                <c:pt idx="1351">
                  <c:v>-1.2735879516855675E-2</c:v>
                </c:pt>
                <c:pt idx="1352">
                  <c:v>-2.6424843551228705E-2</c:v>
                </c:pt>
                <c:pt idx="1353">
                  <c:v>-2.1125140186839697E-2</c:v>
                </c:pt>
                <c:pt idx="1354">
                  <c:v>-2.7952034362099254E-3</c:v>
                </c:pt>
                <c:pt idx="1355">
                  <c:v>-1.3105496076436518E-2</c:v>
                </c:pt>
                <c:pt idx="1356">
                  <c:v>-3.5833700809602964E-2</c:v>
                </c:pt>
                <c:pt idx="1357">
                  <c:v>-2.7383318687307423E-2</c:v>
                </c:pt>
                <c:pt idx="1358">
                  <c:v>-1.966885266499685E-2</c:v>
                </c:pt>
                <c:pt idx="1359">
                  <c:v>-2.0136895220590756E-2</c:v>
                </c:pt>
                <c:pt idx="1360">
                  <c:v>-6.4237016430222504E-3</c:v>
                </c:pt>
                <c:pt idx="1361">
                  <c:v>-2.2709607415728861E-2</c:v>
                </c:pt>
                <c:pt idx="1362">
                  <c:v>-2.6080093845830821E-2</c:v>
                </c:pt>
                <c:pt idx="1363">
                  <c:v>-2.6210725459130335E-2</c:v>
                </c:pt>
                <c:pt idx="1364">
                  <c:v>-1.5306024345043523E-2</c:v>
                </c:pt>
                <c:pt idx="1365">
                  <c:v>-8.8042217673673928E-3</c:v>
                </c:pt>
                <c:pt idx="1366">
                  <c:v>-1.3894591751683061E-2</c:v>
                </c:pt>
                <c:pt idx="1367">
                  <c:v>-5.3499981134878694E-2</c:v>
                </c:pt>
                <c:pt idx="1368">
                  <c:v>-1.5458459756811926E-2</c:v>
                </c:pt>
                <c:pt idx="1369">
                  <c:v>-0.11099941548918441</c:v>
                </c:pt>
                <c:pt idx="1370">
                  <c:v>-3.1610508451998531E-2</c:v>
                </c:pt>
                <c:pt idx="1371">
                  <c:v>-1.5958155765648796E-2</c:v>
                </c:pt>
                <c:pt idx="1372">
                  <c:v>-3.8931730892750205E-2</c:v>
                </c:pt>
                <c:pt idx="1373">
                  <c:v>-1.0855191653553253E-2</c:v>
                </c:pt>
                <c:pt idx="1374">
                  <c:v>-4.237947555688637E-2</c:v>
                </c:pt>
                <c:pt idx="1375">
                  <c:v>-1.2511056890054939E-2</c:v>
                </c:pt>
                <c:pt idx="1376">
                  <c:v>-1.3285729948800562E-2</c:v>
                </c:pt>
                <c:pt idx="1377">
                  <c:v>-1.6597426946550198E-2</c:v>
                </c:pt>
                <c:pt idx="1378">
                  <c:v>-2.9755687045159629E-2</c:v>
                </c:pt>
                <c:pt idx="1379">
                  <c:v>-2.967955913654563E-2</c:v>
                </c:pt>
                <c:pt idx="1380">
                  <c:v>-1.6874456847154773E-2</c:v>
                </c:pt>
                <c:pt idx="1381">
                  <c:v>-9.1253972136062234E-3</c:v>
                </c:pt>
                <c:pt idx="1382">
                  <c:v>-1.3007148328073703E-2</c:v>
                </c:pt>
                <c:pt idx="1383">
                  <c:v>-9.2013579988416416E-3</c:v>
                </c:pt>
                <c:pt idx="1384">
                  <c:v>-1.4765097583681164E-2</c:v>
                </c:pt>
                <c:pt idx="1385">
                  <c:v>-4.2088881456594396E-2</c:v>
                </c:pt>
                <c:pt idx="1386">
                  <c:v>-7.0610400354652603E-2</c:v>
                </c:pt>
                <c:pt idx="1387">
                  <c:v>-3.1220091309594078E-2</c:v>
                </c:pt>
                <c:pt idx="1388">
                  <c:v>-1.1500199861076199E-2</c:v>
                </c:pt>
                <c:pt idx="1389">
                  <c:v>-2.2646056724750119E-2</c:v>
                </c:pt>
                <c:pt idx="1390">
                  <c:v>-4.8124332880151555E-2</c:v>
                </c:pt>
                <c:pt idx="1391">
                  <c:v>-1.7639886403718108E-2</c:v>
                </c:pt>
                <c:pt idx="1392">
                  <c:v>-4.0577987197654097E-2</c:v>
                </c:pt>
                <c:pt idx="1393">
                  <c:v>-8.943295397725759E-3</c:v>
                </c:pt>
                <c:pt idx="1394">
                  <c:v>-2.5039772483842704E-2</c:v>
                </c:pt>
                <c:pt idx="1395">
                  <c:v>-3.1491097303536553E-2</c:v>
                </c:pt>
                <c:pt idx="1396">
                  <c:v>-1.8016882748928598E-2</c:v>
                </c:pt>
                <c:pt idx="1397">
                  <c:v>-2.8234405288104503E-2</c:v>
                </c:pt>
                <c:pt idx="1398">
                  <c:v>-2.1940830243090181E-2</c:v>
                </c:pt>
                <c:pt idx="1399">
                  <c:v>-1.746039813564576E-2</c:v>
                </c:pt>
                <c:pt idx="1400">
                  <c:v>-2.7306161580546773E-2</c:v>
                </c:pt>
                <c:pt idx="1401">
                  <c:v>-1.6968181852332453E-2</c:v>
                </c:pt>
                <c:pt idx="1402">
                  <c:v>-1.7401151123538294E-2</c:v>
                </c:pt>
                <c:pt idx="1403">
                  <c:v>-1.5557716706410984E-2</c:v>
                </c:pt>
                <c:pt idx="1404">
                  <c:v>-3.4189150117937162E-2</c:v>
                </c:pt>
                <c:pt idx="1405">
                  <c:v>-1.107899055761441E-2</c:v>
                </c:pt>
                <c:pt idx="1406">
                  <c:v>-2.268916549281319E-2</c:v>
                </c:pt>
                <c:pt idx="1407">
                  <c:v>-1.8309760440899769E-2</c:v>
                </c:pt>
                <c:pt idx="1408">
                  <c:v>-3.6577682588627425E-2</c:v>
                </c:pt>
                <c:pt idx="1409">
                  <c:v>-2.6806169425495574E-2</c:v>
                </c:pt>
                <c:pt idx="1410">
                  <c:v>-1.6901060513086819E-2</c:v>
                </c:pt>
                <c:pt idx="1411">
                  <c:v>-1.7779313605313596E-2</c:v>
                </c:pt>
                <c:pt idx="1412">
                  <c:v>-1.8335452041471745E-2</c:v>
                </c:pt>
                <c:pt idx="1413">
                  <c:v>-2.3760012686895648E-2</c:v>
                </c:pt>
                <c:pt idx="1414">
                  <c:v>-5.5519733164044516E-2</c:v>
                </c:pt>
                <c:pt idx="1415">
                  <c:v>-6.5346267245230849E-2</c:v>
                </c:pt>
                <c:pt idx="1416">
                  <c:v>-2.2982701277120543E-2</c:v>
                </c:pt>
                <c:pt idx="1417">
                  <c:v>-1.2525611415675431E-2</c:v>
                </c:pt>
                <c:pt idx="1418">
                  <c:v>-2.6944159113581168E-2</c:v>
                </c:pt>
                <c:pt idx="1419">
                  <c:v>-1.9689805823537354E-2</c:v>
                </c:pt>
                <c:pt idx="1420">
                  <c:v>-2.0994804000358691E-2</c:v>
                </c:pt>
                <c:pt idx="1421">
                  <c:v>-3.1434500409709798E-2</c:v>
                </c:pt>
                <c:pt idx="1422">
                  <c:v>-2.4880725692434824E-2</c:v>
                </c:pt>
                <c:pt idx="1423">
                  <c:v>-2.0493912639799883E-2</c:v>
                </c:pt>
                <c:pt idx="1424">
                  <c:v>-4.9895822651245536E-2</c:v>
                </c:pt>
                <c:pt idx="1425">
                  <c:v>-5.2571453430033943E-2</c:v>
                </c:pt>
                <c:pt idx="1426">
                  <c:v>-2.9697441326902219E-2</c:v>
                </c:pt>
                <c:pt idx="1427">
                  <c:v>-4.6735018960483599E-2</c:v>
                </c:pt>
                <c:pt idx="1428">
                  <c:v>-4.6598538425233482E-2</c:v>
                </c:pt>
                <c:pt idx="1429">
                  <c:v>-3.282697822969538E-2</c:v>
                </c:pt>
                <c:pt idx="1430">
                  <c:v>-2.4347867191272465E-2</c:v>
                </c:pt>
                <c:pt idx="1431">
                  <c:v>-1.5922369098285705E-2</c:v>
                </c:pt>
                <c:pt idx="1432">
                  <c:v>-2.1209803770999458E-2</c:v>
                </c:pt>
                <c:pt idx="1433">
                  <c:v>-7.0034973026808611E-2</c:v>
                </c:pt>
                <c:pt idx="1434">
                  <c:v>-1.8863983378639926E-2</c:v>
                </c:pt>
                <c:pt idx="1435">
                  <c:v>-3.4550378521643332E-2</c:v>
                </c:pt>
                <c:pt idx="1436">
                  <c:v>-1.2611880606295311E-2</c:v>
                </c:pt>
                <c:pt idx="1437">
                  <c:v>-6.7508145874621284E-2</c:v>
                </c:pt>
                <c:pt idx="1438">
                  <c:v>-3.4578078005939206E-2</c:v>
                </c:pt>
                <c:pt idx="1439">
                  <c:v>-1.5493995541835281E-2</c:v>
                </c:pt>
                <c:pt idx="1440">
                  <c:v>-2.7931165833194105E-2</c:v>
                </c:pt>
                <c:pt idx="1441">
                  <c:v>-2.3662799167975257E-2</c:v>
                </c:pt>
                <c:pt idx="1442">
                  <c:v>-1.7693755380536913E-2</c:v>
                </c:pt>
                <c:pt idx="1443">
                  <c:v>-2.3899223788049151E-2</c:v>
                </c:pt>
                <c:pt idx="1444">
                  <c:v>-3.4740318880532473E-2</c:v>
                </c:pt>
                <c:pt idx="1445">
                  <c:v>-2.460024091258739E-2</c:v>
                </c:pt>
                <c:pt idx="1446">
                  <c:v>-1.8867816624602463E-2</c:v>
                </c:pt>
                <c:pt idx="1447">
                  <c:v>-1.920630617569602E-2</c:v>
                </c:pt>
                <c:pt idx="1448">
                  <c:v>-2.5252592176106314E-2</c:v>
                </c:pt>
                <c:pt idx="1449">
                  <c:v>-1.8402356587104818E-2</c:v>
                </c:pt>
                <c:pt idx="1450">
                  <c:v>-9.2593507436392608E-3</c:v>
                </c:pt>
                <c:pt idx="1451">
                  <c:v>-3.8046823259737572E-2</c:v>
                </c:pt>
                <c:pt idx="1452">
                  <c:v>-2.9662538191367382E-2</c:v>
                </c:pt>
                <c:pt idx="1453">
                  <c:v>-7.1832355567047368E-2</c:v>
                </c:pt>
                <c:pt idx="1454">
                  <c:v>-2.1541322698170939E-2</c:v>
                </c:pt>
                <c:pt idx="1455">
                  <c:v>-3.9682002607105804E-2</c:v>
                </c:pt>
                <c:pt idx="1456">
                  <c:v>-1.8367694435811488E-2</c:v>
                </c:pt>
                <c:pt idx="1457">
                  <c:v>-1.3834279778695946E-2</c:v>
                </c:pt>
                <c:pt idx="1458">
                  <c:v>-3.1733442683821667E-2</c:v>
                </c:pt>
                <c:pt idx="1459">
                  <c:v>-3.8026101611752294E-2</c:v>
                </c:pt>
                <c:pt idx="1460">
                  <c:v>-3.9616358579015298E-2</c:v>
                </c:pt>
                <c:pt idx="1461">
                  <c:v>-2.7700289346203555E-2</c:v>
                </c:pt>
                <c:pt idx="1462">
                  <c:v>-1.7452341177883413E-2</c:v>
                </c:pt>
                <c:pt idx="1463">
                  <c:v>-6.0473410932866789E-2</c:v>
                </c:pt>
                <c:pt idx="1464">
                  <c:v>-1.729984686264241E-2</c:v>
                </c:pt>
                <c:pt idx="1465">
                  <c:v>-3.1154451816061746E-2</c:v>
                </c:pt>
                <c:pt idx="1466">
                  <c:v>-3.5966715166433239E-2</c:v>
                </c:pt>
                <c:pt idx="1467">
                  <c:v>-2.5472173159070854E-2</c:v>
                </c:pt>
                <c:pt idx="1468">
                  <c:v>-1.1712637604940346E-2</c:v>
                </c:pt>
                <c:pt idx="1469">
                  <c:v>-1.736252800373761E-2</c:v>
                </c:pt>
                <c:pt idx="1470">
                  <c:v>-2.7480845932566167E-2</c:v>
                </c:pt>
                <c:pt idx="1471">
                  <c:v>-2.1632731025143792E-2</c:v>
                </c:pt>
                <c:pt idx="1472">
                  <c:v>-2.5472924036856748E-2</c:v>
                </c:pt>
                <c:pt idx="1473">
                  <c:v>-2.9727236152215453E-2</c:v>
                </c:pt>
                <c:pt idx="1474">
                  <c:v>-2.0678285275500252E-2</c:v>
                </c:pt>
                <c:pt idx="1475">
                  <c:v>-3.6382209792001186E-2</c:v>
                </c:pt>
                <c:pt idx="1476">
                  <c:v>-1.969506836760726E-2</c:v>
                </c:pt>
                <c:pt idx="1477">
                  <c:v>-5.9114062441667337E-2</c:v>
                </c:pt>
                <c:pt idx="1478">
                  <c:v>-2.9926403821739445E-2</c:v>
                </c:pt>
                <c:pt idx="1479">
                  <c:v>-3.3605326225667087E-2</c:v>
                </c:pt>
                <c:pt idx="1480">
                  <c:v>-7.936209440231301E-2</c:v>
                </c:pt>
                <c:pt idx="1481">
                  <c:v>-2.3548960685728981E-2</c:v>
                </c:pt>
                <c:pt idx="1482">
                  <c:v>-3.2614290714262972E-2</c:v>
                </c:pt>
                <c:pt idx="1483">
                  <c:v>-6.2891423702238991E-2</c:v>
                </c:pt>
                <c:pt idx="1484">
                  <c:v>-2.5401622056961004E-2</c:v>
                </c:pt>
                <c:pt idx="1485">
                  <c:v>-1.7079924524370793E-2</c:v>
                </c:pt>
                <c:pt idx="1486">
                  <c:v>-4.1567791218982936E-2</c:v>
                </c:pt>
                <c:pt idx="1487">
                  <c:v>-2.2062659776338145E-2</c:v>
                </c:pt>
                <c:pt idx="1488">
                  <c:v>-4.486542112513342E-2</c:v>
                </c:pt>
                <c:pt idx="1489">
                  <c:v>-4.1847959219239728E-2</c:v>
                </c:pt>
                <c:pt idx="1490">
                  <c:v>-4.1874911918054591E-2</c:v>
                </c:pt>
                <c:pt idx="1491">
                  <c:v>-3.8374596198851585E-2</c:v>
                </c:pt>
                <c:pt idx="1492">
                  <c:v>-2.6045804980940085E-2</c:v>
                </c:pt>
                <c:pt idx="1493">
                  <c:v>-5.3366597079060329E-2</c:v>
                </c:pt>
                <c:pt idx="1494">
                  <c:v>-4.8580576494902356E-2</c:v>
                </c:pt>
                <c:pt idx="1495">
                  <c:v>-4.5800265923418348E-2</c:v>
                </c:pt>
                <c:pt idx="1496">
                  <c:v>-4.528992121795633E-2</c:v>
                </c:pt>
                <c:pt idx="1497">
                  <c:v>-2.8884283340799982E-2</c:v>
                </c:pt>
                <c:pt idx="1498">
                  <c:v>-2.2950833448092289E-2</c:v>
                </c:pt>
                <c:pt idx="1499">
                  <c:v>-1.9223398505970962E-2</c:v>
                </c:pt>
                <c:pt idx="1500">
                  <c:v>-3.6413991788647709E-2</c:v>
                </c:pt>
                <c:pt idx="1501">
                  <c:v>-3.741292669659535E-2</c:v>
                </c:pt>
                <c:pt idx="1502">
                  <c:v>-1.2427688157808675E-2</c:v>
                </c:pt>
                <c:pt idx="1503">
                  <c:v>-4.1650218802917527E-2</c:v>
                </c:pt>
                <c:pt idx="1504">
                  <c:v>-3.9598155485229519E-2</c:v>
                </c:pt>
                <c:pt idx="1505">
                  <c:v>-8.2518967569514767E-2</c:v>
                </c:pt>
                <c:pt idx="1506">
                  <c:v>-3.3746873131172389E-2</c:v>
                </c:pt>
                <c:pt idx="1507">
                  <c:v>-4.1254744955413231E-2</c:v>
                </c:pt>
                <c:pt idx="1508">
                  <c:v>-3.6518248842982881E-2</c:v>
                </c:pt>
                <c:pt idx="1509">
                  <c:v>-2.9839027308403127E-2</c:v>
                </c:pt>
                <c:pt idx="1510">
                  <c:v>-2.7744614811369445E-2</c:v>
                </c:pt>
                <c:pt idx="1511">
                  <c:v>-4.3745570631853747E-2</c:v>
                </c:pt>
                <c:pt idx="1512">
                  <c:v>-9.3424858240784642E-2</c:v>
                </c:pt>
                <c:pt idx="1513">
                  <c:v>-7.0198492052849226E-2</c:v>
                </c:pt>
                <c:pt idx="1514">
                  <c:v>-4.6081548542779432E-2</c:v>
                </c:pt>
                <c:pt idx="1515">
                  <c:v>-2.3650503322847405E-2</c:v>
                </c:pt>
                <c:pt idx="1516">
                  <c:v>-4.0413292896809894E-2</c:v>
                </c:pt>
                <c:pt idx="1517">
                  <c:v>-2.9544958142356859E-2</c:v>
                </c:pt>
                <c:pt idx="1518">
                  <c:v>-3.3161168468409191E-2</c:v>
                </c:pt>
                <c:pt idx="1519">
                  <c:v>-4.3754430618478779E-2</c:v>
                </c:pt>
                <c:pt idx="1520">
                  <c:v>-2.9162066024645716E-2</c:v>
                </c:pt>
                <c:pt idx="1521">
                  <c:v>-4.8355733578219623E-2</c:v>
                </c:pt>
                <c:pt idx="1522">
                  <c:v>-4.6703001440082631E-2</c:v>
                </c:pt>
                <c:pt idx="1523">
                  <c:v>-2.9967104478597045E-2</c:v>
                </c:pt>
                <c:pt idx="1524">
                  <c:v>-4.5961025043398024E-2</c:v>
                </c:pt>
                <c:pt idx="1525">
                  <c:v>-0.10164608090531568</c:v>
                </c:pt>
                <c:pt idx="1526">
                  <c:v>-3.9242174434455018E-2</c:v>
                </c:pt>
                <c:pt idx="1527">
                  <c:v>-2.0639772516079014E-2</c:v>
                </c:pt>
                <c:pt idx="1528">
                  <c:v>-4.9904642320157844E-2</c:v>
                </c:pt>
                <c:pt idx="1529">
                  <c:v>-2.7643676952794266E-2</c:v>
                </c:pt>
                <c:pt idx="1530">
                  <c:v>-3.8405212575837261E-2</c:v>
                </c:pt>
                <c:pt idx="1531">
                  <c:v>-4.3370377640669699E-2</c:v>
                </c:pt>
                <c:pt idx="1532">
                  <c:v>-5.0525652948102101E-2</c:v>
                </c:pt>
                <c:pt idx="1533">
                  <c:v>-8.0530891030904134E-2</c:v>
                </c:pt>
                <c:pt idx="1534">
                  <c:v>-4.2583943820305781E-2</c:v>
                </c:pt>
                <c:pt idx="1535">
                  <c:v>-4.4417628873445192E-2</c:v>
                </c:pt>
                <c:pt idx="1536">
                  <c:v>-2.8933595329581813E-2</c:v>
                </c:pt>
                <c:pt idx="1537">
                  <c:v>-4.5051694243818524E-2</c:v>
                </c:pt>
                <c:pt idx="1538">
                  <c:v>-5.194174380120245E-2</c:v>
                </c:pt>
                <c:pt idx="1539">
                  <c:v>-3.8850335921535889E-2</c:v>
                </c:pt>
                <c:pt idx="1540">
                  <c:v>-0.12056249234306984</c:v>
                </c:pt>
                <c:pt idx="1541">
                  <c:v>-5.4933133647960708E-2</c:v>
                </c:pt>
                <c:pt idx="1542">
                  <c:v>-4.1967728036514773E-2</c:v>
                </c:pt>
                <c:pt idx="1543">
                  <c:v>-3.848954548357153E-2</c:v>
                </c:pt>
                <c:pt idx="1544">
                  <c:v>-6.0174349997493798E-2</c:v>
                </c:pt>
                <c:pt idx="1545">
                  <c:v>-3.2806918107343319E-2</c:v>
                </c:pt>
                <c:pt idx="1546">
                  <c:v>-8.2350090412909221E-2</c:v>
                </c:pt>
                <c:pt idx="1547">
                  <c:v>-2.2249003898265535E-2</c:v>
                </c:pt>
                <c:pt idx="1548">
                  <c:v>-4.9431453260926905E-2</c:v>
                </c:pt>
                <c:pt idx="1549">
                  <c:v>-2.6894977542219867E-2</c:v>
                </c:pt>
                <c:pt idx="1550">
                  <c:v>-7.4780478234072245E-2</c:v>
                </c:pt>
                <c:pt idx="1551">
                  <c:v>-4.0709303671054575E-2</c:v>
                </c:pt>
                <c:pt idx="1552">
                  <c:v>-3.9794109377890102E-2</c:v>
                </c:pt>
                <c:pt idx="1553">
                  <c:v>-3.5031602736596307E-2</c:v>
                </c:pt>
                <c:pt idx="1554">
                  <c:v>-3.001421320345915E-2</c:v>
                </c:pt>
                <c:pt idx="1555">
                  <c:v>-5.5343342141100232E-2</c:v>
                </c:pt>
                <c:pt idx="1556">
                  <c:v>-3.7281424280195957E-2</c:v>
                </c:pt>
                <c:pt idx="1557">
                  <c:v>-3.382948191587648E-2</c:v>
                </c:pt>
                <c:pt idx="1558">
                  <c:v>-3.0248924188834958E-2</c:v>
                </c:pt>
                <c:pt idx="1559">
                  <c:v>-4.1039780269260889E-2</c:v>
                </c:pt>
                <c:pt idx="1560">
                  <c:v>-4.1420499320889426E-2</c:v>
                </c:pt>
                <c:pt idx="1561">
                  <c:v>-3.2830551757917242E-2</c:v>
                </c:pt>
                <c:pt idx="1562">
                  <c:v>-5.692420431031478E-2</c:v>
                </c:pt>
                <c:pt idx="1563">
                  <c:v>-0.10150239899240637</c:v>
                </c:pt>
                <c:pt idx="1564">
                  <c:v>-9.5574806476461438E-2</c:v>
                </c:pt>
                <c:pt idx="1565">
                  <c:v>-0.1150304777577093</c:v>
                </c:pt>
                <c:pt idx="1566">
                  <c:v>-4.5640104559899142E-2</c:v>
                </c:pt>
                <c:pt idx="1567">
                  <c:v>-4.6435974067526919E-2</c:v>
                </c:pt>
                <c:pt idx="1568">
                  <c:v>-3.3939886545423792E-2</c:v>
                </c:pt>
                <c:pt idx="1569">
                  <c:v>-4.5290783573598697E-2</c:v>
                </c:pt>
                <c:pt idx="1570">
                  <c:v>-3.5474160042675118E-2</c:v>
                </c:pt>
                <c:pt idx="1571">
                  <c:v>-4.7353395036777129E-2</c:v>
                </c:pt>
                <c:pt idx="1572">
                  <c:v>-5.0115404487567322E-2</c:v>
                </c:pt>
                <c:pt idx="1573">
                  <c:v>-4.3657390423131187E-2</c:v>
                </c:pt>
                <c:pt idx="1574">
                  <c:v>-4.4868214763653214E-2</c:v>
                </c:pt>
                <c:pt idx="1575">
                  <c:v>-4.5423043656788481E-2</c:v>
                </c:pt>
                <c:pt idx="1576">
                  <c:v>-5.0713737539650056E-2</c:v>
                </c:pt>
                <c:pt idx="1577">
                  <c:v>-3.0901381355559643E-2</c:v>
                </c:pt>
                <c:pt idx="1578">
                  <c:v>-2.8956218950635021E-2</c:v>
                </c:pt>
                <c:pt idx="1579">
                  <c:v>-4.8701144020322079E-2</c:v>
                </c:pt>
                <c:pt idx="1580">
                  <c:v>-4.3716130923124957E-2</c:v>
                </c:pt>
                <c:pt idx="1581">
                  <c:v>-3.1823664769193738E-2</c:v>
                </c:pt>
                <c:pt idx="1582">
                  <c:v>-4.6243648287837363E-2</c:v>
                </c:pt>
                <c:pt idx="1583">
                  <c:v>-4.0180260156468472E-2</c:v>
                </c:pt>
                <c:pt idx="1584">
                  <c:v>-6.8536317089328891E-2</c:v>
                </c:pt>
                <c:pt idx="1585">
                  <c:v>-4.4665976368341159E-2</c:v>
                </c:pt>
                <c:pt idx="1586">
                  <c:v>-6.645731895058149E-2</c:v>
                </c:pt>
                <c:pt idx="1587">
                  <c:v>-5.4942242811940545E-2</c:v>
                </c:pt>
                <c:pt idx="1588">
                  <c:v>-9.6109595596977432E-2</c:v>
                </c:pt>
                <c:pt idx="1589">
                  <c:v>-8.2263787634447721E-2</c:v>
                </c:pt>
                <c:pt idx="1590">
                  <c:v>-4.1010733644406661E-2</c:v>
                </c:pt>
                <c:pt idx="1591">
                  <c:v>-4.7281867048725029E-2</c:v>
                </c:pt>
                <c:pt idx="1592">
                  <c:v>-5.0987166486250374E-2</c:v>
                </c:pt>
                <c:pt idx="1593">
                  <c:v>-3.9380425101772226E-2</c:v>
                </c:pt>
                <c:pt idx="1594">
                  <c:v>-2.9738513190318894E-2</c:v>
                </c:pt>
                <c:pt idx="1595">
                  <c:v>-5.1991164268448797E-2</c:v>
                </c:pt>
                <c:pt idx="1596">
                  <c:v>-5.4604790503845174E-2</c:v>
                </c:pt>
                <c:pt idx="1597">
                  <c:v>-5.6163468231068603E-2</c:v>
                </c:pt>
                <c:pt idx="1598">
                  <c:v>-4.5850563915242948E-2</c:v>
                </c:pt>
                <c:pt idx="1599">
                  <c:v>-5.2272110783456671E-2</c:v>
                </c:pt>
                <c:pt idx="1600">
                  <c:v>-3.5798746480515342E-2</c:v>
                </c:pt>
                <c:pt idx="1601">
                  <c:v>-6.7040972609936522E-2</c:v>
                </c:pt>
                <c:pt idx="1602">
                  <c:v>-6.1367627022400367E-2</c:v>
                </c:pt>
                <c:pt idx="1603">
                  <c:v>-6.5908333160152793E-2</c:v>
                </c:pt>
                <c:pt idx="1604">
                  <c:v>-6.770237419641742E-2</c:v>
                </c:pt>
                <c:pt idx="1605">
                  <c:v>-5.0577446794015907E-2</c:v>
                </c:pt>
                <c:pt idx="1606">
                  <c:v>-5.2390858905562887E-2</c:v>
                </c:pt>
                <c:pt idx="1607">
                  <c:v>-4.2274365285494775E-2</c:v>
                </c:pt>
                <c:pt idx="1608">
                  <c:v>-7.1102341498446714E-2</c:v>
                </c:pt>
                <c:pt idx="1609">
                  <c:v>-5.4579098633902978E-2</c:v>
                </c:pt>
                <c:pt idx="1610">
                  <c:v>-4.9774209621968629E-2</c:v>
                </c:pt>
                <c:pt idx="1611">
                  <c:v>-7.155027039312431E-2</c:v>
                </c:pt>
                <c:pt idx="1612">
                  <c:v>-4.9183744069045132E-2</c:v>
                </c:pt>
                <c:pt idx="1613">
                  <c:v>-4.5988724990323526E-2</c:v>
                </c:pt>
                <c:pt idx="1614">
                  <c:v>-5.9268126776129498E-2</c:v>
                </c:pt>
                <c:pt idx="1615">
                  <c:v>-9.7701394435926958E-2</c:v>
                </c:pt>
                <c:pt idx="1616">
                  <c:v>-9.6370129277870781E-2</c:v>
                </c:pt>
                <c:pt idx="1617">
                  <c:v>-4.4404557971066239E-2</c:v>
                </c:pt>
                <c:pt idx="1618">
                  <c:v>-6.9744004182733466E-2</c:v>
                </c:pt>
                <c:pt idx="1619">
                  <c:v>-3.8478641887291026E-2</c:v>
                </c:pt>
                <c:pt idx="1620">
                  <c:v>-5.2731527702122666E-2</c:v>
                </c:pt>
                <c:pt idx="1621">
                  <c:v>-5.2733778530395042E-2</c:v>
                </c:pt>
                <c:pt idx="1622">
                  <c:v>-5.4665045470607104E-2</c:v>
                </c:pt>
                <c:pt idx="1623">
                  <c:v>-4.4743136717722232E-2</c:v>
                </c:pt>
                <c:pt idx="1624">
                  <c:v>-6.1563801495625653E-2</c:v>
                </c:pt>
                <c:pt idx="1625">
                  <c:v>-5.8331269946502756E-2</c:v>
                </c:pt>
                <c:pt idx="1626">
                  <c:v>-3.775308885232867E-2</c:v>
                </c:pt>
                <c:pt idx="1627">
                  <c:v>-6.0761288991049822E-2</c:v>
                </c:pt>
                <c:pt idx="1628">
                  <c:v>-6.7240824316978087E-2</c:v>
                </c:pt>
                <c:pt idx="1629">
                  <c:v>-5.7641256907625893E-2</c:v>
                </c:pt>
                <c:pt idx="1630">
                  <c:v>-5.7523693801298542E-2</c:v>
                </c:pt>
                <c:pt idx="1631">
                  <c:v>-6.7181138097355458E-2</c:v>
                </c:pt>
                <c:pt idx="1632">
                  <c:v>-8.6525787909825319E-2</c:v>
                </c:pt>
                <c:pt idx="1633">
                  <c:v>-7.7172634938290741E-2</c:v>
                </c:pt>
                <c:pt idx="1634">
                  <c:v>-7.8123640803729105E-2</c:v>
                </c:pt>
                <c:pt idx="1635">
                  <c:v>-5.571094155311504E-2</c:v>
                </c:pt>
                <c:pt idx="1636">
                  <c:v>-6.116560599135909E-2</c:v>
                </c:pt>
                <c:pt idx="1637">
                  <c:v>-3.3431002641262447E-2</c:v>
                </c:pt>
                <c:pt idx="1638">
                  <c:v>-5.6921334384560929E-2</c:v>
                </c:pt>
                <c:pt idx="1639">
                  <c:v>-9.800992926175961E-2</c:v>
                </c:pt>
                <c:pt idx="1640">
                  <c:v>-6.1387937087680977E-2</c:v>
                </c:pt>
                <c:pt idx="1641">
                  <c:v>-7.5538082110911842E-2</c:v>
                </c:pt>
                <c:pt idx="1642">
                  <c:v>-4.8561946901620162E-2</c:v>
                </c:pt>
                <c:pt idx="1643">
                  <c:v>-6.4175213880584642E-2</c:v>
                </c:pt>
                <c:pt idx="1644">
                  <c:v>-6.1939458483183635E-2</c:v>
                </c:pt>
                <c:pt idx="1645">
                  <c:v>-5.3327190735610125E-2</c:v>
                </c:pt>
                <c:pt idx="1646">
                  <c:v>-5.8137309980913709E-2</c:v>
                </c:pt>
                <c:pt idx="1647">
                  <c:v>-4.9412837781937807E-2</c:v>
                </c:pt>
                <c:pt idx="1648">
                  <c:v>-5.6753288744185726E-2</c:v>
                </c:pt>
                <c:pt idx="1649">
                  <c:v>-9.599773345868412E-2</c:v>
                </c:pt>
                <c:pt idx="1650">
                  <c:v>-5.9472220015070715E-2</c:v>
                </c:pt>
                <c:pt idx="1651">
                  <c:v>-0.12468379485857217</c:v>
                </c:pt>
                <c:pt idx="1652">
                  <c:v>-6.6699521547624097E-2</c:v>
                </c:pt>
                <c:pt idx="1653">
                  <c:v>-7.6692929057702391E-2</c:v>
                </c:pt>
                <c:pt idx="1654">
                  <c:v>-7.7514442695578417E-2</c:v>
                </c:pt>
                <c:pt idx="1655">
                  <c:v>-0.10448969668907709</c:v>
                </c:pt>
                <c:pt idx="1656">
                  <c:v>-0.13292361846265707</c:v>
                </c:pt>
                <c:pt idx="1657">
                  <c:v>-6.2407327865634188E-2</c:v>
                </c:pt>
                <c:pt idx="1658">
                  <c:v>-6.8486924719619396E-2</c:v>
                </c:pt>
                <c:pt idx="1659">
                  <c:v>-6.5345870741342515E-2</c:v>
                </c:pt>
                <c:pt idx="1660">
                  <c:v>-9.7603263408145763E-2</c:v>
                </c:pt>
                <c:pt idx="1661">
                  <c:v>-6.7852719401922418E-2</c:v>
                </c:pt>
                <c:pt idx="1662">
                  <c:v>-4.9124075052064925E-2</c:v>
                </c:pt>
                <c:pt idx="1663">
                  <c:v>-0.11898633143240772</c:v>
                </c:pt>
                <c:pt idx="1664">
                  <c:v>-0.13379304296949915</c:v>
                </c:pt>
                <c:pt idx="1665">
                  <c:v>-6.9859260839394033E-2</c:v>
                </c:pt>
                <c:pt idx="1666">
                  <c:v>-4.4572659170050932E-2</c:v>
                </c:pt>
                <c:pt idx="1667">
                  <c:v>-9.5690360692100573E-2</c:v>
                </c:pt>
                <c:pt idx="1668">
                  <c:v>-9.1365106727765877E-2</c:v>
                </c:pt>
                <c:pt idx="1669">
                  <c:v>-9.8227561018260579E-2</c:v>
                </c:pt>
                <c:pt idx="1670">
                  <c:v>-8.0682394119643674E-2</c:v>
                </c:pt>
                <c:pt idx="1671">
                  <c:v>-5.0719049105606678E-2</c:v>
                </c:pt>
                <c:pt idx="1672">
                  <c:v>-9.7983168620689065E-2</c:v>
                </c:pt>
                <c:pt idx="1673">
                  <c:v>-7.6401831126361008E-2</c:v>
                </c:pt>
                <c:pt idx="1674">
                  <c:v>-6.0330057755494215E-2</c:v>
                </c:pt>
                <c:pt idx="1675">
                  <c:v>-0.10471549063083638</c:v>
                </c:pt>
                <c:pt idx="1676">
                  <c:v>-6.218334039052234E-2</c:v>
                </c:pt>
                <c:pt idx="1677">
                  <c:v>-7.637957255045566E-2</c:v>
                </c:pt>
                <c:pt idx="1678">
                  <c:v>-8.2404042632001934E-2</c:v>
                </c:pt>
                <c:pt idx="1679">
                  <c:v>-7.7616079456218623E-2</c:v>
                </c:pt>
                <c:pt idx="1680">
                  <c:v>-6.2213536241266187E-2</c:v>
                </c:pt>
                <c:pt idx="1681">
                  <c:v>-9.2617359182839781E-2</c:v>
                </c:pt>
                <c:pt idx="1682">
                  <c:v>-0.10428062093501131</c:v>
                </c:pt>
                <c:pt idx="1683">
                  <c:v>-7.6590569618927934E-2</c:v>
                </c:pt>
                <c:pt idx="1684">
                  <c:v>-7.0222334616228566E-2</c:v>
                </c:pt>
                <c:pt idx="1685">
                  <c:v>-8.3463119106011979E-2</c:v>
                </c:pt>
                <c:pt idx="1686">
                  <c:v>-8.4695227601663758E-2</c:v>
                </c:pt>
                <c:pt idx="1687">
                  <c:v>-9.4872147948652841E-2</c:v>
                </c:pt>
                <c:pt idx="1688">
                  <c:v>-0.12181174911950729</c:v>
                </c:pt>
                <c:pt idx="1689">
                  <c:v>-7.9472815891945464E-2</c:v>
                </c:pt>
                <c:pt idx="1690">
                  <c:v>-0.11909306294777733</c:v>
                </c:pt>
                <c:pt idx="1691">
                  <c:v>-6.7702469849350105E-2</c:v>
                </c:pt>
                <c:pt idx="1692">
                  <c:v>-8.1464444211476222E-2</c:v>
                </c:pt>
                <c:pt idx="1693">
                  <c:v>-7.5225337277287585E-2</c:v>
                </c:pt>
                <c:pt idx="1694">
                  <c:v>-8.3590761835412947E-2</c:v>
                </c:pt>
                <c:pt idx="1695">
                  <c:v>-7.5864733402965373E-2</c:v>
                </c:pt>
                <c:pt idx="1696">
                  <c:v>-7.8466505326879932E-2</c:v>
                </c:pt>
                <c:pt idx="1697">
                  <c:v>-0.10028387088524618</c:v>
                </c:pt>
                <c:pt idx="1698">
                  <c:v>-0.10318654785573514</c:v>
                </c:pt>
                <c:pt idx="1699">
                  <c:v>-0.10308657043740554</c:v>
                </c:pt>
                <c:pt idx="1700">
                  <c:v>-6.9524191698785431E-2</c:v>
                </c:pt>
                <c:pt idx="1701">
                  <c:v>-9.5204696274531403E-2</c:v>
                </c:pt>
                <c:pt idx="1702">
                  <c:v>-8.5290372033778789E-2</c:v>
                </c:pt>
                <c:pt idx="1703">
                  <c:v>-6.108868301632836E-2</c:v>
                </c:pt>
                <c:pt idx="1704">
                  <c:v>-8.3238909842589803E-2</c:v>
                </c:pt>
                <c:pt idx="1705">
                  <c:v>-9.097539186477599E-2</c:v>
                </c:pt>
                <c:pt idx="1706">
                  <c:v>-8.3936470746994007E-2</c:v>
                </c:pt>
                <c:pt idx="1707">
                  <c:v>-7.8737875653107164E-2</c:v>
                </c:pt>
                <c:pt idx="1708">
                  <c:v>-8.6355721765709798E-2</c:v>
                </c:pt>
                <c:pt idx="1709">
                  <c:v>-8.9069746650023068E-2</c:v>
                </c:pt>
                <c:pt idx="1710">
                  <c:v>-7.0866108297393537E-2</c:v>
                </c:pt>
                <c:pt idx="1711">
                  <c:v>-0.13622736118413159</c:v>
                </c:pt>
                <c:pt idx="1712">
                  <c:v>-8.0782324195386501E-2</c:v>
                </c:pt>
                <c:pt idx="1713">
                  <c:v>-0.10351056580990739</c:v>
                </c:pt>
                <c:pt idx="1714">
                  <c:v>-6.9221270106010591E-2</c:v>
                </c:pt>
                <c:pt idx="1715">
                  <c:v>-0.10255057206224111</c:v>
                </c:pt>
                <c:pt idx="1716">
                  <c:v>-0.11100325181573004</c:v>
                </c:pt>
                <c:pt idx="1717">
                  <c:v>-0.11644843385760092</c:v>
                </c:pt>
                <c:pt idx="1718">
                  <c:v>-8.1082076147982296E-2</c:v>
                </c:pt>
                <c:pt idx="1719">
                  <c:v>-0.10314706808091112</c:v>
                </c:pt>
                <c:pt idx="1720">
                  <c:v>-0.10464783766945079</c:v>
                </c:pt>
                <c:pt idx="1721">
                  <c:v>-0.1062497829689697</c:v>
                </c:pt>
                <c:pt idx="1722">
                  <c:v>-0.11014469222572476</c:v>
                </c:pt>
                <c:pt idx="1723">
                  <c:v>-0.16413293617815672</c:v>
                </c:pt>
                <c:pt idx="1724">
                  <c:v>-0.13186039592705173</c:v>
                </c:pt>
                <c:pt idx="1725">
                  <c:v>-7.8671429972898721E-2</c:v>
                </c:pt>
                <c:pt idx="1726">
                  <c:v>-0.16185730106376323</c:v>
                </c:pt>
                <c:pt idx="1727">
                  <c:v>-0.10955484345898367</c:v>
                </c:pt>
                <c:pt idx="1728">
                  <c:v>-0.12034507977922584</c:v>
                </c:pt>
                <c:pt idx="1729">
                  <c:v>-9.1434613311305479E-2</c:v>
                </c:pt>
                <c:pt idx="1730">
                  <c:v>-0.16121092976204646</c:v>
                </c:pt>
                <c:pt idx="1731">
                  <c:v>-0.11942173979793563</c:v>
                </c:pt>
                <c:pt idx="1732">
                  <c:v>-0.10138970577355511</c:v>
                </c:pt>
                <c:pt idx="1733">
                  <c:v>-9.3936273055027136E-2</c:v>
                </c:pt>
                <c:pt idx="1734">
                  <c:v>-0.12074717288838965</c:v>
                </c:pt>
                <c:pt idx="1735">
                  <c:v>-8.613012505949777E-2</c:v>
                </c:pt>
                <c:pt idx="1736">
                  <c:v>-0.12969976550586895</c:v>
                </c:pt>
                <c:pt idx="1737">
                  <c:v>-0.11380402953417598</c:v>
                </c:pt>
                <c:pt idx="1738">
                  <c:v>-0.16085830238472401</c:v>
                </c:pt>
                <c:pt idx="1739">
                  <c:v>-0.12471620131421882</c:v>
                </c:pt>
                <c:pt idx="1740">
                  <c:v>-0.10933419120286897</c:v>
                </c:pt>
                <c:pt idx="1741">
                  <c:v>-0.1225474086375492</c:v>
                </c:pt>
                <c:pt idx="1742">
                  <c:v>-0.12241707754009268</c:v>
                </c:pt>
                <c:pt idx="1743">
                  <c:v>-0.14066775532869136</c:v>
                </c:pt>
                <c:pt idx="1744">
                  <c:v>-0.12591422894778737</c:v>
                </c:pt>
                <c:pt idx="1745">
                  <c:v>-0.11141089601531967</c:v>
                </c:pt>
                <c:pt idx="1746">
                  <c:v>-8.9449260981027984E-2</c:v>
                </c:pt>
                <c:pt idx="1747">
                  <c:v>-0.11794613159341902</c:v>
                </c:pt>
                <c:pt idx="1748">
                  <c:v>-0.10133927052182284</c:v>
                </c:pt>
                <c:pt idx="1749">
                  <c:v>-8.4091967066209056E-2</c:v>
                </c:pt>
                <c:pt idx="1750">
                  <c:v>-0.12160276260740188</c:v>
                </c:pt>
                <c:pt idx="1751">
                  <c:v>-9.7936497392549698E-2</c:v>
                </c:pt>
                <c:pt idx="1752">
                  <c:v>-0.17478086591161843</c:v>
                </c:pt>
                <c:pt idx="1753">
                  <c:v>-0.12533843085626303</c:v>
                </c:pt>
                <c:pt idx="1754">
                  <c:v>-0.10551428541031097</c:v>
                </c:pt>
                <c:pt idx="1755">
                  <c:v>-8.2227868430407663E-2</c:v>
                </c:pt>
                <c:pt idx="1756">
                  <c:v>-0.10566317240569589</c:v>
                </c:pt>
                <c:pt idx="1757">
                  <c:v>-0.11726752509302782</c:v>
                </c:pt>
                <c:pt idx="1758">
                  <c:v>-0.1055074388276547</c:v>
                </c:pt>
                <c:pt idx="1759">
                  <c:v>-0.12271124104223693</c:v>
                </c:pt>
                <c:pt idx="1760">
                  <c:v>-0.11476578434931414</c:v>
                </c:pt>
                <c:pt idx="1761">
                  <c:v>-0.12551331762158177</c:v>
                </c:pt>
                <c:pt idx="1762">
                  <c:v>-0.10534976193325374</c:v>
                </c:pt>
                <c:pt idx="1763">
                  <c:v>-0.16099324502928128</c:v>
                </c:pt>
                <c:pt idx="1764">
                  <c:v>-0.13205193599671763</c:v>
                </c:pt>
                <c:pt idx="1765">
                  <c:v>-0.11255778903028538</c:v>
                </c:pt>
                <c:pt idx="1766">
                  <c:v>-0.11893280816930552</c:v>
                </c:pt>
                <c:pt idx="1767">
                  <c:v>-9.7347704500987509E-2</c:v>
                </c:pt>
                <c:pt idx="1768">
                  <c:v>-9.7073425264918911E-2</c:v>
                </c:pt>
                <c:pt idx="1769">
                  <c:v>-0.12817246170577812</c:v>
                </c:pt>
                <c:pt idx="1770">
                  <c:v>-8.5563332114176077E-2</c:v>
                </c:pt>
                <c:pt idx="1771">
                  <c:v>-0.12828609901653509</c:v>
                </c:pt>
                <c:pt idx="1772">
                  <c:v>-0.11712087878848551</c:v>
                </c:pt>
                <c:pt idx="1773">
                  <c:v>-0.10260244748974554</c:v>
                </c:pt>
                <c:pt idx="1774">
                  <c:v>-0.12866731423166072</c:v>
                </c:pt>
                <c:pt idx="1775">
                  <c:v>-0.11959791010302423</c:v>
                </c:pt>
                <c:pt idx="1776">
                  <c:v>-8.1197249310142883E-2</c:v>
                </c:pt>
                <c:pt idx="1777">
                  <c:v>-0.11108117633395695</c:v>
                </c:pt>
                <c:pt idx="1778">
                  <c:v>-0.12243291403561199</c:v>
                </c:pt>
                <c:pt idx="1779">
                  <c:v>-0.13022044799362328</c:v>
                </c:pt>
                <c:pt idx="1780">
                  <c:v>-0.13064889008662225</c:v>
                </c:pt>
                <c:pt idx="1781">
                  <c:v>-0.11562718915576503</c:v>
                </c:pt>
                <c:pt idx="1782">
                  <c:v>-0.14845850304187436</c:v>
                </c:pt>
                <c:pt idx="1783">
                  <c:v>-0.1171154141741452</c:v>
                </c:pt>
                <c:pt idx="1784">
                  <c:v>-0.11568253132470496</c:v>
                </c:pt>
                <c:pt idx="1785">
                  <c:v>-0.11830576928586886</c:v>
                </c:pt>
                <c:pt idx="1786">
                  <c:v>-0.11236748442728298</c:v>
                </c:pt>
                <c:pt idx="1787">
                  <c:v>-0.12042039020743181</c:v>
                </c:pt>
                <c:pt idx="1788">
                  <c:v>-0.11671910805789232</c:v>
                </c:pt>
                <c:pt idx="1789">
                  <c:v>-0.12200256200306753</c:v>
                </c:pt>
                <c:pt idx="1790">
                  <c:v>-0.12438628830134568</c:v>
                </c:pt>
                <c:pt idx="1791">
                  <c:v>-0.10489962869660915</c:v>
                </c:pt>
                <c:pt idx="1792">
                  <c:v>-0.10833758416953226</c:v>
                </c:pt>
                <c:pt idx="1793">
                  <c:v>-0.12661253872520878</c:v>
                </c:pt>
                <c:pt idx="1794">
                  <c:v>-0.12024951870761696</c:v>
                </c:pt>
                <c:pt idx="1795">
                  <c:v>-0.12942926646911879</c:v>
                </c:pt>
                <c:pt idx="1796">
                  <c:v>-0.1202531128118387</c:v>
                </c:pt>
                <c:pt idx="1797">
                  <c:v>-0.11117776157410103</c:v>
                </c:pt>
                <c:pt idx="1798">
                  <c:v>-0.11182226732845199</c:v>
                </c:pt>
                <c:pt idx="1799">
                  <c:v>-0.11177100737889537</c:v>
                </c:pt>
                <c:pt idx="1800">
                  <c:v>-0.13746329148610334</c:v>
                </c:pt>
                <c:pt idx="1801">
                  <c:v>-8.8342417319429545E-2</c:v>
                </c:pt>
                <c:pt idx="1802">
                  <c:v>-0.13459361667440892</c:v>
                </c:pt>
                <c:pt idx="1803">
                  <c:v>-0.12118762363695029</c:v>
                </c:pt>
                <c:pt idx="1804">
                  <c:v>-0.12393733411217955</c:v>
                </c:pt>
                <c:pt idx="1805">
                  <c:v>-0.12408631159163086</c:v>
                </c:pt>
                <c:pt idx="1806">
                  <c:v>-0.10990541573051038</c:v>
                </c:pt>
                <c:pt idx="1807">
                  <c:v>-0.13800997063066534</c:v>
                </c:pt>
                <c:pt idx="1808">
                  <c:v>-0.10983482594589575</c:v>
                </c:pt>
                <c:pt idx="1809">
                  <c:v>-0.14097515511982506</c:v>
                </c:pt>
                <c:pt idx="1810">
                  <c:v>-0.11808441347014739</c:v>
                </c:pt>
                <c:pt idx="1811">
                  <c:v>-0.13140684141105771</c:v>
                </c:pt>
                <c:pt idx="1812">
                  <c:v>-0.12435806720158757</c:v>
                </c:pt>
                <c:pt idx="1813">
                  <c:v>-0.12421755624387895</c:v>
                </c:pt>
                <c:pt idx="1814">
                  <c:v>-0.15158948778732362</c:v>
                </c:pt>
                <c:pt idx="1815">
                  <c:v>-0.12712625911404091</c:v>
                </c:pt>
                <c:pt idx="1816">
                  <c:v>-0.11390725284313469</c:v>
                </c:pt>
                <c:pt idx="1817">
                  <c:v>-0.12530246047879598</c:v>
                </c:pt>
                <c:pt idx="1818">
                  <c:v>-0.13003739591158378</c:v>
                </c:pt>
                <c:pt idx="1819">
                  <c:v>-0.12438689953561291</c:v>
                </c:pt>
                <c:pt idx="1820">
                  <c:v>-0.14129363283412613</c:v>
                </c:pt>
                <c:pt idx="1821">
                  <c:v>-0.1211712979463074</c:v>
                </c:pt>
                <c:pt idx="1822">
                  <c:v>-0.13305041884949026</c:v>
                </c:pt>
                <c:pt idx="1823">
                  <c:v>-0.13657529603130925</c:v>
                </c:pt>
                <c:pt idx="1824">
                  <c:v>-0.13150262702069296</c:v>
                </c:pt>
                <c:pt idx="1825">
                  <c:v>-0.12825320164362566</c:v>
                </c:pt>
                <c:pt idx="1826">
                  <c:v>-0.12868060130897802</c:v>
                </c:pt>
                <c:pt idx="1827">
                  <c:v>-0.11388733278906715</c:v>
                </c:pt>
                <c:pt idx="1828">
                  <c:v>-0.14989964777442916</c:v>
                </c:pt>
                <c:pt idx="1829">
                  <c:v>-0.11622658978074277</c:v>
                </c:pt>
                <c:pt idx="1830">
                  <c:v>-0.12803054353901108</c:v>
                </c:pt>
                <c:pt idx="1831">
                  <c:v>-0.13562838361129903</c:v>
                </c:pt>
                <c:pt idx="1832">
                  <c:v>-0.13850497318648108</c:v>
                </c:pt>
                <c:pt idx="1833">
                  <c:v>-0.14441120710108704</c:v>
                </c:pt>
                <c:pt idx="1834">
                  <c:v>-0.19728372475050776</c:v>
                </c:pt>
                <c:pt idx="1835">
                  <c:v>-0.13182469360640053</c:v>
                </c:pt>
                <c:pt idx="1836">
                  <c:v>-0.13535404279024885</c:v>
                </c:pt>
                <c:pt idx="1837">
                  <c:v>-0.17834835174058286</c:v>
                </c:pt>
                <c:pt idx="1838">
                  <c:v>-0.12958597169567476</c:v>
                </c:pt>
                <c:pt idx="1839">
                  <c:v>-0.12871354343728542</c:v>
                </c:pt>
                <c:pt idx="1840">
                  <c:v>-0.1461444032224864</c:v>
                </c:pt>
                <c:pt idx="1841">
                  <c:v>-0.13607138049368747</c:v>
                </c:pt>
                <c:pt idx="1842">
                  <c:v>-9.6994138495093973E-2</c:v>
                </c:pt>
                <c:pt idx="1843">
                  <c:v>-0.14079776049435108</c:v>
                </c:pt>
                <c:pt idx="1844">
                  <c:v>-0.12716409150659153</c:v>
                </c:pt>
                <c:pt idx="1845">
                  <c:v>-0.12176791208708251</c:v>
                </c:pt>
                <c:pt idx="1846">
                  <c:v>-0.1586332492517204</c:v>
                </c:pt>
                <c:pt idx="1847">
                  <c:v>-0.11871439174907925</c:v>
                </c:pt>
                <c:pt idx="1848">
                  <c:v>-0.13518015401070857</c:v>
                </c:pt>
                <c:pt idx="1849">
                  <c:v>-0.14070129653028393</c:v>
                </c:pt>
                <c:pt idx="1850">
                  <c:v>-0.15827795384574106</c:v>
                </c:pt>
                <c:pt idx="1851">
                  <c:v>-0.12811386183065457</c:v>
                </c:pt>
                <c:pt idx="1852">
                  <c:v>-0.12330845465963131</c:v>
                </c:pt>
                <c:pt idx="1853">
                  <c:v>-0.13972746489313803</c:v>
                </c:pt>
                <c:pt idx="1854">
                  <c:v>-0.17556457247835089</c:v>
                </c:pt>
                <c:pt idx="1855">
                  <c:v>-0.11871555916745624</c:v>
                </c:pt>
                <c:pt idx="1856">
                  <c:v>-0.12774348403643632</c:v>
                </c:pt>
                <c:pt idx="1857">
                  <c:v>-0.10795965174148756</c:v>
                </c:pt>
                <c:pt idx="1858">
                  <c:v>-8.4748128284620472E-2</c:v>
                </c:pt>
                <c:pt idx="1859">
                  <c:v>-0.12271780977523794</c:v>
                </c:pt>
                <c:pt idx="1860">
                  <c:v>-0.10067076594906074</c:v>
                </c:pt>
                <c:pt idx="1861">
                  <c:v>-0.10450681868721365</c:v>
                </c:pt>
                <c:pt idx="1862">
                  <c:v>-0.13925966361711226</c:v>
                </c:pt>
                <c:pt idx="1863">
                  <c:v>-0.137444113960009</c:v>
                </c:pt>
                <c:pt idx="1864">
                  <c:v>-0.13655467489696091</c:v>
                </c:pt>
                <c:pt idx="1865">
                  <c:v>-0.11579013700134699</c:v>
                </c:pt>
                <c:pt idx="1866">
                  <c:v>-0.14559524407094365</c:v>
                </c:pt>
                <c:pt idx="1867">
                  <c:v>-0.12049583719510151</c:v>
                </c:pt>
                <c:pt idx="1868">
                  <c:v>-0.16357680246943462</c:v>
                </c:pt>
                <c:pt idx="1869">
                  <c:v>-0.13668745549338143</c:v>
                </c:pt>
                <c:pt idx="1870">
                  <c:v>-0.13765131606369038</c:v>
                </c:pt>
                <c:pt idx="1871">
                  <c:v>-0.1343281322465264</c:v>
                </c:pt>
                <c:pt idx="1872">
                  <c:v>-0.14675253676129571</c:v>
                </c:pt>
                <c:pt idx="1873">
                  <c:v>-0.13476854495680157</c:v>
                </c:pt>
                <c:pt idx="1874">
                  <c:v>-0.13811523328699951</c:v>
                </c:pt>
                <c:pt idx="1875">
                  <c:v>-0.1309854799894975</c:v>
                </c:pt>
                <c:pt idx="1876">
                  <c:v>-0.12459683000041813</c:v>
                </c:pt>
                <c:pt idx="1877">
                  <c:v>-0.12401832509699987</c:v>
                </c:pt>
                <c:pt idx="1878">
                  <c:v>-0.18258464720832859</c:v>
                </c:pt>
                <c:pt idx="1879">
                  <c:v>-0.197280532121658</c:v>
                </c:pt>
                <c:pt idx="1880">
                  <c:v>-0.15494651205378823</c:v>
                </c:pt>
                <c:pt idx="1881">
                  <c:v>-0.1274663994207145</c:v>
                </c:pt>
                <c:pt idx="1882">
                  <c:v>-0.1244255084243808</c:v>
                </c:pt>
                <c:pt idx="1883">
                  <c:v>-0.1469503433012726</c:v>
                </c:pt>
                <c:pt idx="1884">
                  <c:v>-0.20445044911258267</c:v>
                </c:pt>
                <c:pt idx="1885">
                  <c:v>-0.13877139421046342</c:v>
                </c:pt>
                <c:pt idx="1886">
                  <c:v>-0.19562083286791496</c:v>
                </c:pt>
                <c:pt idx="1887">
                  <c:v>-0.1353304965864508</c:v>
                </c:pt>
                <c:pt idx="1888">
                  <c:v>-0.15451323341506368</c:v>
                </c:pt>
                <c:pt idx="1889">
                  <c:v>-0.16124288060448325</c:v>
                </c:pt>
                <c:pt idx="1890">
                  <c:v>-0.13983935566797626</c:v>
                </c:pt>
                <c:pt idx="1891">
                  <c:v>-0.13377539017811862</c:v>
                </c:pt>
                <c:pt idx="1892">
                  <c:v>-0.12150249296221194</c:v>
                </c:pt>
                <c:pt idx="1893">
                  <c:v>-0.12939611928803485</c:v>
                </c:pt>
                <c:pt idx="1894">
                  <c:v>-0.14415776545531314</c:v>
                </c:pt>
                <c:pt idx="1895">
                  <c:v>-0.15748960893857222</c:v>
                </c:pt>
                <c:pt idx="1896">
                  <c:v>-0.14639210239202391</c:v>
                </c:pt>
                <c:pt idx="1897">
                  <c:v>-0.13277311341524559</c:v>
                </c:pt>
                <c:pt idx="1898">
                  <c:v>-0.15762449458909847</c:v>
                </c:pt>
                <c:pt idx="1899">
                  <c:v>-0.14917628006066677</c:v>
                </c:pt>
                <c:pt idx="1900">
                  <c:v>-0.14493133417645765</c:v>
                </c:pt>
                <c:pt idx="1901">
                  <c:v>-0.13359730395059638</c:v>
                </c:pt>
                <c:pt idx="1902">
                  <c:v>-0.15232522285520816</c:v>
                </c:pt>
                <c:pt idx="1903">
                  <c:v>-0.19929362138903933</c:v>
                </c:pt>
                <c:pt idx="1904">
                  <c:v>-0.16552914572717611</c:v>
                </c:pt>
                <c:pt idx="1905">
                  <c:v>-0.15364668003748033</c:v>
                </c:pt>
                <c:pt idx="1906">
                  <c:v>-0.14019324448461931</c:v>
                </c:pt>
                <c:pt idx="1907">
                  <c:v>-0.1576197159073863</c:v>
                </c:pt>
                <c:pt idx="1908">
                  <c:v>-0.15636648210612211</c:v>
                </c:pt>
                <c:pt idx="1909">
                  <c:v>-0.15472825224118575</c:v>
                </c:pt>
                <c:pt idx="1910">
                  <c:v>-0.13992599986649815</c:v>
                </c:pt>
                <c:pt idx="1911">
                  <c:v>-0.14729610280486194</c:v>
                </c:pt>
                <c:pt idx="1912">
                  <c:v>-0.16557352988430771</c:v>
                </c:pt>
                <c:pt idx="1913">
                  <c:v>-0.19121941832449829</c:v>
                </c:pt>
                <c:pt idx="1914">
                  <c:v>-0.20168712058762261</c:v>
                </c:pt>
                <c:pt idx="1915">
                  <c:v>-0.16413695210665763</c:v>
                </c:pt>
                <c:pt idx="1916">
                  <c:v>-0.15899138503574745</c:v>
                </c:pt>
                <c:pt idx="1917">
                  <c:v>-0.17407034662948156</c:v>
                </c:pt>
                <c:pt idx="1918">
                  <c:v>-0.16379925452601773</c:v>
                </c:pt>
                <c:pt idx="1919">
                  <c:v>-0.16207782034951407</c:v>
                </c:pt>
                <c:pt idx="1920">
                  <c:v>-0.22190620937335151</c:v>
                </c:pt>
                <c:pt idx="1921">
                  <c:v>-0.16978060904175332</c:v>
                </c:pt>
                <c:pt idx="1922">
                  <c:v>-0.16690772586075589</c:v>
                </c:pt>
                <c:pt idx="1923">
                  <c:v>-0.16686684311095989</c:v>
                </c:pt>
                <c:pt idx="1924">
                  <c:v>-0.18704569541158678</c:v>
                </c:pt>
                <c:pt idx="1925">
                  <c:v>-0.20344866628579883</c:v>
                </c:pt>
                <c:pt idx="1926">
                  <c:v>-0.18047127604484503</c:v>
                </c:pt>
                <c:pt idx="1927">
                  <c:v>-0.19117860074945819</c:v>
                </c:pt>
                <c:pt idx="1928">
                  <c:v>-0.22056357428310641</c:v>
                </c:pt>
                <c:pt idx="1929">
                  <c:v>-0.19875546638705138</c:v>
                </c:pt>
                <c:pt idx="1930">
                  <c:v>-0.23856313801689127</c:v>
                </c:pt>
                <c:pt idx="1931">
                  <c:v>-0.17999818914689231</c:v>
                </c:pt>
                <c:pt idx="1932">
                  <c:v>-0.19161710027512407</c:v>
                </c:pt>
                <c:pt idx="1933">
                  <c:v>-0.19966181075682179</c:v>
                </c:pt>
                <c:pt idx="1934">
                  <c:v>-0.24107862260887014</c:v>
                </c:pt>
                <c:pt idx="1935">
                  <c:v>-0.19070893329907052</c:v>
                </c:pt>
                <c:pt idx="1936">
                  <c:v>-0.20161506429962445</c:v>
                </c:pt>
                <c:pt idx="1937">
                  <c:v>-0.19670334730829472</c:v>
                </c:pt>
                <c:pt idx="1938">
                  <c:v>-0.17066021902220513</c:v>
                </c:pt>
                <c:pt idx="1939">
                  <c:v>-0.21617558118627295</c:v>
                </c:pt>
                <c:pt idx="1940">
                  <c:v>-0.19767641500655939</c:v>
                </c:pt>
                <c:pt idx="1941">
                  <c:v>-0.19533172531518181</c:v>
                </c:pt>
                <c:pt idx="1942">
                  <c:v>-0.20466640978664485</c:v>
                </c:pt>
                <c:pt idx="1943">
                  <c:v>-0.22897542238405993</c:v>
                </c:pt>
                <c:pt idx="1944">
                  <c:v>-0.19481244674664666</c:v>
                </c:pt>
                <c:pt idx="1945">
                  <c:v>-0.21411043881014791</c:v>
                </c:pt>
                <c:pt idx="1946">
                  <c:v>-0.21492866452897552</c:v>
                </c:pt>
                <c:pt idx="1947">
                  <c:v>-0.26317845645703752</c:v>
                </c:pt>
                <c:pt idx="1948">
                  <c:v>-0.2393591318255972</c:v>
                </c:pt>
                <c:pt idx="1949">
                  <c:v>-0.2143743292151607</c:v>
                </c:pt>
                <c:pt idx="1950">
                  <c:v>-0.25572179622997432</c:v>
                </c:pt>
                <c:pt idx="1951">
                  <c:v>-0.24394685836236502</c:v>
                </c:pt>
                <c:pt idx="1952">
                  <c:v>-0.24723634975297087</c:v>
                </c:pt>
                <c:pt idx="1953">
                  <c:v>-0.26710379675752505</c:v>
                </c:pt>
                <c:pt idx="1954">
                  <c:v>-0.21130109480464954</c:v>
                </c:pt>
                <c:pt idx="1955">
                  <c:v>-0.23117198132240041</c:v>
                </c:pt>
                <c:pt idx="1956">
                  <c:v>-0.21731087285775574</c:v>
                </c:pt>
                <c:pt idx="1957">
                  <c:v>-0.23453820588200702</c:v>
                </c:pt>
                <c:pt idx="1958">
                  <c:v>-0.23363805525024023</c:v>
                </c:pt>
                <c:pt idx="1959">
                  <c:v>-0.27104407601189179</c:v>
                </c:pt>
                <c:pt idx="1960">
                  <c:v>-0.22834252084326079</c:v>
                </c:pt>
                <c:pt idx="1961">
                  <c:v>-0.2158861229680985</c:v>
                </c:pt>
                <c:pt idx="1962">
                  <c:v>-0.26426562653756985</c:v>
                </c:pt>
                <c:pt idx="1963">
                  <c:v>-0.24486438422912182</c:v>
                </c:pt>
                <c:pt idx="1964">
                  <c:v>-0.27984415235124294</c:v>
                </c:pt>
                <c:pt idx="1965">
                  <c:v>-0.25412296572732573</c:v>
                </c:pt>
                <c:pt idx="1966">
                  <c:v>-0.24072370733175311</c:v>
                </c:pt>
                <c:pt idx="1967">
                  <c:v>-0.24232601714020369</c:v>
                </c:pt>
                <c:pt idx="1968">
                  <c:v>-0.21942114354832645</c:v>
                </c:pt>
                <c:pt idx="1969">
                  <c:v>-0.29705532700122306</c:v>
                </c:pt>
                <c:pt idx="1970">
                  <c:v>-0.22193659860876463</c:v>
                </c:pt>
                <c:pt idx="1971">
                  <c:v>-0.24482946719634485</c:v>
                </c:pt>
                <c:pt idx="1972">
                  <c:v>-0.28911276073353492</c:v>
                </c:pt>
                <c:pt idx="1973">
                  <c:v>-0.27539283404067716</c:v>
                </c:pt>
                <c:pt idx="1974">
                  <c:v>-0.27436232400472743</c:v>
                </c:pt>
                <c:pt idx="1975">
                  <c:v>-0.24798636012285136</c:v>
                </c:pt>
                <c:pt idx="1976">
                  <c:v>-0.24902139493871647</c:v>
                </c:pt>
                <c:pt idx="1977">
                  <c:v>-0.28730994720772429</c:v>
                </c:pt>
                <c:pt idx="1978">
                  <c:v>-0.25701862730232583</c:v>
                </c:pt>
                <c:pt idx="1979">
                  <c:v>-0.27916844343621294</c:v>
                </c:pt>
                <c:pt idx="1980">
                  <c:v>-0.26639192520755611</c:v>
                </c:pt>
                <c:pt idx="1981">
                  <c:v>-0.29600791763036577</c:v>
                </c:pt>
                <c:pt idx="1982">
                  <c:v>-0.26311896050740213</c:v>
                </c:pt>
                <c:pt idx="1983">
                  <c:v>-0.25589888459889287</c:v>
                </c:pt>
                <c:pt idx="1984">
                  <c:v>-0.3177362227509406</c:v>
                </c:pt>
                <c:pt idx="1985">
                  <c:v>-0.26892548456538296</c:v>
                </c:pt>
                <c:pt idx="1986">
                  <c:v>-0.30481364719475318</c:v>
                </c:pt>
                <c:pt idx="1987">
                  <c:v>-0.31258544723192766</c:v>
                </c:pt>
                <c:pt idx="1988">
                  <c:v>-0.27862586304160614</c:v>
                </c:pt>
                <c:pt idx="1989">
                  <c:v>-0.31507105567775417</c:v>
                </c:pt>
                <c:pt idx="1990">
                  <c:v>-0.29419767000940045</c:v>
                </c:pt>
                <c:pt idx="1991">
                  <c:v>-0.28235782924152553</c:v>
                </c:pt>
                <c:pt idx="1992">
                  <c:v>-0.32993465175459341</c:v>
                </c:pt>
                <c:pt idx="1993">
                  <c:v>-0.33176898849316105</c:v>
                </c:pt>
                <c:pt idx="1994">
                  <c:v>-0.28179550232423345</c:v>
                </c:pt>
                <c:pt idx="1995">
                  <c:v>-0.2818113109422099</c:v>
                </c:pt>
                <c:pt idx="1996">
                  <c:v>-0.32146669843756681</c:v>
                </c:pt>
                <c:pt idx="1997">
                  <c:v>-0.30433440921219762</c:v>
                </c:pt>
                <c:pt idx="1998">
                  <c:v>-0.32225102845035608</c:v>
                </c:pt>
                <c:pt idx="1999">
                  <c:v>-0.33676856499486174</c:v>
                </c:pt>
                <c:pt idx="2000">
                  <c:v>-0.3346289520381972</c:v>
                </c:pt>
                <c:pt idx="2001">
                  <c:v>-0.30164747979449036</c:v>
                </c:pt>
                <c:pt idx="2002">
                  <c:v>-0.31764863220843587</c:v>
                </c:pt>
                <c:pt idx="2003">
                  <c:v>-0.32971231350920516</c:v>
                </c:pt>
                <c:pt idx="2004">
                  <c:v>-0.3153426272725986</c:v>
                </c:pt>
                <c:pt idx="2005">
                  <c:v>-0.30610760364471179</c:v>
                </c:pt>
                <c:pt idx="2006">
                  <c:v>-0.30072420752346063</c:v>
                </c:pt>
                <c:pt idx="2007">
                  <c:v>-0.31960348230297275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9F-464A-9E9C-FC9ADE705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825391"/>
        <c:axId val="127818319"/>
      </c:scatterChart>
      <c:valAx>
        <c:axId val="12782539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Transmission du RFQ [/]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18319"/>
        <c:crosses val="autoZero"/>
        <c:crossBetween val="midCat"/>
      </c:valAx>
      <c:valAx>
        <c:axId val="127818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Erreur absolue [/]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253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7A787-8508-4B5D-BCCD-5F216318CCD3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D7168-563B-4E0A-BAD1-C1B36FB9CDA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0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7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2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9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2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1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5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11/25/2018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Debongnie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1AE6-69D5-4E49-A53B-C0EE9D0DC6A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9" name="Rectangle 8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8984" y="769722"/>
            <a:ext cx="10552670" cy="2387600"/>
          </a:xfrm>
        </p:spPr>
        <p:txBody>
          <a:bodyPr>
            <a:normAutofit/>
          </a:bodyPr>
          <a:lstStyle/>
          <a:p>
            <a:pPr algn="r"/>
            <a:r>
              <a:rPr lang="fr-BE" sz="4000" b="1" dirty="0" err="1" smtClean="0"/>
              <a:t>Modelisation</a:t>
            </a:r>
            <a:r>
              <a:rPr lang="fr-BE" sz="4000" b="1" dirty="0" smtClean="0"/>
              <a:t> of an </a:t>
            </a:r>
            <a:r>
              <a:rPr lang="fr-BE" sz="4000" b="1" dirty="0" err="1" smtClean="0"/>
              <a:t>injector</a:t>
            </a:r>
            <a:r>
              <a:rPr lang="fr-BE" sz="4000" b="1" dirty="0" smtClean="0"/>
              <a:t> </a:t>
            </a:r>
            <a:r>
              <a:rPr lang="fr-BE" sz="4000" b="1" dirty="0" err="1" smtClean="0"/>
              <a:t>with</a:t>
            </a:r>
            <a:r>
              <a:rPr lang="fr-BE" sz="4000" b="1" dirty="0" smtClean="0"/>
              <a:t> Machine Learning</a:t>
            </a:r>
            <a:endParaRPr lang="fr-BE" sz="4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35892" y="4358445"/>
            <a:ext cx="9144000" cy="1992927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Presented by Mathieu </a:t>
            </a:r>
            <a:r>
              <a:rPr lang="en-US" sz="2000" dirty="0" err="1" smtClean="0"/>
              <a:t>Debongnie</a:t>
            </a:r>
            <a:r>
              <a:rPr lang="en-US" sz="2000" dirty="0" smtClean="0"/>
              <a:t>, PhD student, ACS/LPSC Grenoble</a:t>
            </a:r>
          </a:p>
          <a:p>
            <a:pPr algn="r"/>
            <a:endParaRPr lang="en-US" sz="2000" dirty="0"/>
          </a:p>
          <a:p>
            <a:pPr algn="r"/>
            <a:r>
              <a:rPr lang="en-US" sz="2000" dirty="0" smtClean="0"/>
              <a:t>Director, J.-M. De </a:t>
            </a:r>
            <a:r>
              <a:rPr lang="en-US" sz="2000" dirty="0" err="1" smtClean="0"/>
              <a:t>Conto</a:t>
            </a:r>
            <a:r>
              <a:rPr lang="en-US" sz="2000" dirty="0" smtClean="0"/>
              <a:t>, LPSC</a:t>
            </a:r>
          </a:p>
          <a:p>
            <a:pPr algn="r"/>
            <a:r>
              <a:rPr lang="en-US" sz="2000" dirty="0" smtClean="0"/>
              <a:t>Co-director, F. </a:t>
            </a:r>
            <a:r>
              <a:rPr lang="en-US" sz="2000" dirty="0" err="1" smtClean="0"/>
              <a:t>Bouly</a:t>
            </a:r>
            <a:r>
              <a:rPr lang="en-US" sz="2000" dirty="0" smtClean="0"/>
              <a:t>, LPSC</a:t>
            </a:r>
          </a:p>
          <a:p>
            <a:pPr algn="r"/>
            <a:r>
              <a:rPr lang="en-US" sz="2000" dirty="0" smtClean="0"/>
              <a:t>CIFRE supervisor, </a:t>
            </a:r>
            <a:r>
              <a:rPr lang="en-US" sz="2000" dirty="0" smtClean="0"/>
              <a:t>T. </a:t>
            </a:r>
            <a:r>
              <a:rPr lang="en-US" sz="2000" dirty="0" err="1" smtClean="0"/>
              <a:t>Junquera</a:t>
            </a:r>
            <a:r>
              <a:rPr lang="en-US" sz="2000" dirty="0" smtClean="0"/>
              <a:t>, ACS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3670785" y="6491420"/>
            <a:ext cx="485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Workshop APEC - The </a:t>
            </a:r>
            <a:r>
              <a:rPr lang="en-US" dirty="0" smtClean="0">
                <a:solidFill>
                  <a:schemeClr val="bg2"/>
                </a:solidFill>
              </a:rPr>
              <a:t>11</a:t>
            </a:r>
            <a:r>
              <a:rPr lang="en-US" baseline="30000" dirty="0" smtClean="0">
                <a:solidFill>
                  <a:schemeClr val="bg2"/>
                </a:solidFill>
              </a:rPr>
              <a:t>th</a:t>
            </a:r>
            <a:r>
              <a:rPr lang="en-US" dirty="0" smtClean="0">
                <a:solidFill>
                  <a:schemeClr val="bg2"/>
                </a:solidFill>
              </a:rPr>
              <a:t> of December, Frankfurt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40476" y="3090843"/>
            <a:ext cx="95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2400" dirty="0" smtClean="0">
                <a:solidFill>
                  <a:schemeClr val="tx2"/>
                </a:solidFill>
              </a:rPr>
              <a:t>Applications on the MYRRHA and IPHI </a:t>
            </a:r>
            <a:r>
              <a:rPr lang="fr-BE" sz="2400" dirty="0" err="1" smtClean="0">
                <a:solidFill>
                  <a:schemeClr val="tx2"/>
                </a:solidFill>
              </a:rPr>
              <a:t>injectors</a:t>
            </a:r>
            <a:endParaRPr lang="fr-BE" sz="2400" dirty="0">
              <a:solidFill>
                <a:schemeClr val="tx2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25" y="0"/>
            <a:ext cx="3248078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Imag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9839" y="150806"/>
            <a:ext cx="1272161" cy="8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83" y="851"/>
            <a:ext cx="1152626" cy="110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4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27" name="Rectangle 26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257864" y="2119509"/>
                <a:ext cx="5600761" cy="33421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MYRRHA</a:t>
                </a:r>
              </a:p>
              <a:p>
                <a:pPr lvl="1"/>
                <a:r>
                  <a:rPr lang="en-US" sz="2000" dirty="0" smtClean="0"/>
                  <a:t>Prediction of the losses in the LEBT</a:t>
                </a:r>
              </a:p>
              <a:p>
                <a:pPr lvl="1"/>
                <a:r>
                  <a:rPr lang="en-US" sz="2000" dirty="0" smtClean="0"/>
                  <a:t>LEBT transmission,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𝐿𝐸𝐵𝑇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IPHI</a:t>
                </a:r>
              </a:p>
              <a:p>
                <a:pPr lvl="1"/>
                <a:r>
                  <a:rPr lang="en-US" sz="2000" dirty="0" smtClean="0"/>
                  <a:t>Prediction of the losses in the RFQ</a:t>
                </a:r>
              </a:p>
              <a:p>
                <a:pPr lvl="1"/>
                <a:r>
                  <a:rPr lang="en-US" sz="2000" dirty="0" smtClean="0"/>
                  <a:t>RFQ transmission,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𝑅𝐹𝑄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28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7864" y="2119509"/>
                <a:ext cx="5600761" cy="3342174"/>
              </a:xfrm>
              <a:blipFill>
                <a:blip r:embed="rId2"/>
                <a:stretch>
                  <a:fillRect l="-1743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M. </a:t>
            </a:r>
            <a:r>
              <a:rPr lang="en-US" dirty="0" err="1" smtClean="0">
                <a:solidFill>
                  <a:schemeClr val="bg2"/>
                </a:solidFill>
              </a:rPr>
              <a:t>Debongnie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10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3767"/>
            <a:ext cx="5138117" cy="3750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481475" y="5299710"/>
                <a:ext cx="385156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Error estimator: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)²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Optimizer: Stochastic Gradient Descent</a:t>
                </a:r>
                <a:endParaRPr lang="en-US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475" y="5299710"/>
                <a:ext cx="3851567" cy="923330"/>
              </a:xfrm>
              <a:prstGeom prst="rect">
                <a:avLst/>
              </a:prstGeom>
              <a:blipFill>
                <a:blip r:embed="rId4"/>
                <a:stretch>
                  <a:fillRect l="-1266" t="-3289" r="-79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060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7" name="Rectangle 6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MYRRHA injector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M. Debongnie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11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9" name="Picture 1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11572" r="9838" b="7138"/>
          <a:stretch/>
        </p:blipFill>
        <p:spPr>
          <a:xfrm>
            <a:off x="1057354" y="2278125"/>
            <a:ext cx="6996332" cy="369996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 rot="16200000">
            <a:off x="139603" y="4176593"/>
            <a:ext cx="146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error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653041" y="5994367"/>
            <a:ext cx="168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training cycles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048452" y="1766772"/>
            <a:ext cx="2891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Study on the learning rate</a:t>
            </a:r>
            <a:endParaRPr lang="en-US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164872" y="2278125"/>
            <a:ext cx="4027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Simulated (</a:t>
            </a:r>
            <a:r>
              <a:rPr lang="en-US" dirty="0" err="1" smtClean="0"/>
              <a:t>TraceWin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Uniform distribution of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8164872" y="3734753"/>
                <a:ext cx="2776979" cy="9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Trained network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Final RMS error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0.015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Execution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872" y="3734753"/>
                <a:ext cx="2776979" cy="926407"/>
              </a:xfrm>
              <a:prstGeom prst="rect">
                <a:avLst/>
              </a:prstGeom>
              <a:blipFill>
                <a:blip r:embed="rId3"/>
                <a:stretch>
                  <a:fillRect l="-1754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845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14" name="Rectangle 13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IPHI injector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496396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M. Debongnie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496396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12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68636" y="5411317"/>
            <a:ext cx="350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NN is “lazy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Need for a uniform output space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7968636" y="3767877"/>
                <a:ext cx="2776979" cy="9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Trained network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Final RMS error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0.19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Execution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36" y="3767877"/>
                <a:ext cx="2776979" cy="926407"/>
              </a:xfrm>
              <a:prstGeom prst="rect">
                <a:avLst/>
              </a:prstGeom>
              <a:blipFill>
                <a:blip r:embed="rId2"/>
                <a:stretch>
                  <a:fillRect l="-1754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7968636" y="2129118"/>
            <a:ext cx="4027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Simulated (</a:t>
            </a:r>
            <a:r>
              <a:rPr lang="en-US" dirty="0" err="1" smtClean="0"/>
              <a:t>TraceWin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LEBT + RFQ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Uniform distribution of configurations</a:t>
            </a:r>
            <a:endParaRPr lang="en-US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893848"/>
              </p:ext>
            </p:extLst>
          </p:nvPr>
        </p:nvGraphicFramePr>
        <p:xfrm>
          <a:off x="196236" y="1690687"/>
          <a:ext cx="7568555" cy="4482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38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14" name="Rectangle 13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Perspectives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31915"/>
          </a:xfrm>
        </p:spPr>
        <p:txBody>
          <a:bodyPr>
            <a:noAutofit/>
          </a:bodyPr>
          <a:lstStyle/>
          <a:p>
            <a:r>
              <a:rPr lang="en-US" sz="2400" dirty="0" smtClean="0"/>
              <a:t>NN = non-linear model</a:t>
            </a:r>
          </a:p>
          <a:p>
            <a:endParaRPr lang="en-US" sz="2400" dirty="0" smtClean="0"/>
          </a:p>
          <a:p>
            <a:r>
              <a:rPr lang="en-US" sz="2400" dirty="0" smtClean="0"/>
              <a:t>Performances are extremely sensitive to the training data</a:t>
            </a:r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Test on experimental data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New datasets to generate</a:t>
            </a:r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Test transferability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496396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M. Debongnie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496396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13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28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7" name="Rectangle 6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M. Debongnie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14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847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95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7" name="Rectangle 6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M. Debongnie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15</a:t>
            </a:fld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1775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985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7" name="Rectangle 6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MYRRHA and the Fault Tolerant </a:t>
            </a:r>
            <a:r>
              <a:rPr lang="en-US" dirty="0" smtClean="0"/>
              <a:t>strategy</a:t>
            </a:r>
          </a:p>
          <a:p>
            <a:endParaRPr lang="en-US" dirty="0" smtClean="0"/>
          </a:p>
          <a:p>
            <a:r>
              <a:rPr lang="en-US" dirty="0" smtClean="0"/>
              <a:t>Neural Network and Machine </a:t>
            </a:r>
            <a:r>
              <a:rPr lang="en-US" dirty="0" smtClean="0"/>
              <a:t>Learning</a:t>
            </a:r>
          </a:p>
          <a:p>
            <a:endParaRPr lang="en-US" dirty="0" smtClean="0"/>
          </a:p>
          <a:p>
            <a:r>
              <a:rPr lang="en-US" dirty="0" smtClean="0"/>
              <a:t>Datasets</a:t>
            </a:r>
          </a:p>
          <a:p>
            <a:endParaRPr lang="en-US" dirty="0" smtClean="0"/>
          </a:p>
          <a:p>
            <a:r>
              <a:rPr lang="en-US" dirty="0" smtClean="0"/>
              <a:t>Modelling an injector: LEBT + </a:t>
            </a:r>
            <a:r>
              <a:rPr lang="en-US" dirty="0" smtClean="0"/>
              <a:t>RFQ</a:t>
            </a:r>
          </a:p>
          <a:p>
            <a:endParaRPr lang="en-US" dirty="0" smtClean="0"/>
          </a:p>
          <a:p>
            <a:r>
              <a:rPr lang="en-US" dirty="0" smtClean="0"/>
              <a:t>Conclusions &amp; perspectives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5822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M. </a:t>
            </a:r>
            <a:r>
              <a:rPr lang="en-US" dirty="0" err="1" smtClean="0">
                <a:solidFill>
                  <a:schemeClr val="bg2"/>
                </a:solidFill>
              </a:rPr>
              <a:t>Debongnie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485822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2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0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69" y="1174558"/>
            <a:ext cx="6037514" cy="4455592"/>
          </a:xfrm>
          <a:prstGeom prst="rect">
            <a:avLst/>
          </a:prstGeom>
        </p:spPr>
      </p:pic>
      <p:grpSp>
        <p:nvGrpSpPr>
          <p:cNvPr id="26" name="Groupe 25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25" name="Rectangle 24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313943"/>
            <a:ext cx="10058400" cy="970334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068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MYRRHA project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ADS demonstrator</a:t>
            </a:r>
          </a:p>
          <a:p>
            <a:r>
              <a:rPr lang="en-US" sz="2400" dirty="0" smtClean="0"/>
              <a:t>In dev. </a:t>
            </a:r>
            <a:r>
              <a:rPr lang="en-US" sz="2400" dirty="0"/>
              <a:t>i</a:t>
            </a:r>
            <a:r>
              <a:rPr lang="en-US" sz="2400" dirty="0" smtClean="0"/>
              <a:t>n Belgium</a:t>
            </a:r>
          </a:p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phase (100 MeV) funded</a:t>
            </a:r>
          </a:p>
          <a:p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M. </a:t>
            </a:r>
            <a:r>
              <a:rPr lang="en-US" dirty="0" err="1" smtClean="0">
                <a:solidFill>
                  <a:schemeClr val="bg2"/>
                </a:solidFill>
              </a:rPr>
              <a:t>Debongnie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0284284" y="3111186"/>
            <a:ext cx="1764074" cy="20209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0284284" y="3069996"/>
            <a:ext cx="17640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Accelerator</a:t>
            </a:r>
          </a:p>
          <a:p>
            <a:pPr algn="ctr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Proton – 4mA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600 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NC injector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14" name="TextBox 17"/>
          <p:cNvSpPr txBox="1"/>
          <p:nvPr/>
        </p:nvSpPr>
        <p:spPr>
          <a:xfrm>
            <a:off x="5249492" y="5340896"/>
            <a:ext cx="4032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H. </a:t>
            </a:r>
            <a:r>
              <a:rPr lang="en-GB" sz="1000" dirty="0" err="1" smtClean="0"/>
              <a:t>Aït</a:t>
            </a:r>
            <a:r>
              <a:rPr lang="en-GB" sz="1000" dirty="0" smtClean="0"/>
              <a:t> </a:t>
            </a:r>
            <a:r>
              <a:rPr lang="en-GB" sz="1000" dirty="0" err="1" smtClean="0"/>
              <a:t>Abderrahim</a:t>
            </a:r>
            <a:r>
              <a:rPr lang="en-GB" sz="1000" dirty="0" smtClean="0"/>
              <a:t>, https</a:t>
            </a:r>
            <a:r>
              <a:rPr lang="en-GB" sz="1000" dirty="0"/>
              <a:t>://academlib.com/26797/environment/development_technologies_current_status_accelerator-driven_system_development</a:t>
            </a:r>
            <a:endParaRPr lang="fr-BE" sz="1000" dirty="0"/>
          </a:p>
        </p:txBody>
      </p:sp>
      <p:pic>
        <p:nvPicPr>
          <p:cNvPr id="15" name="Picture 2" descr="https://pbs.twimg.com/profile_images/554641585917276160/2PipxcDt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22342"/>
          <a:stretch/>
        </p:blipFill>
        <p:spPr bwMode="auto">
          <a:xfrm>
            <a:off x="2390273" y="4926462"/>
            <a:ext cx="1929987" cy="111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Myrrha_logo_larg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790" y="4856510"/>
            <a:ext cx="1366483" cy="12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25" name="Rectangle 24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313943"/>
            <a:ext cx="10058400" cy="970334"/>
          </a:xfrm>
        </p:spPr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302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MYRRHA and the reliability challenge</a:t>
            </a:r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M. </a:t>
            </a:r>
            <a:r>
              <a:rPr lang="en-US" dirty="0" err="1" smtClean="0">
                <a:solidFill>
                  <a:schemeClr val="bg2"/>
                </a:solidFill>
              </a:rPr>
              <a:t>Debongnie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4</a:t>
            </a:fld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5" name="Group 26"/>
          <p:cNvGrpSpPr/>
          <p:nvPr/>
        </p:nvGrpSpPr>
        <p:grpSpPr>
          <a:xfrm>
            <a:off x="5991620" y="2266122"/>
            <a:ext cx="5656245" cy="3355105"/>
            <a:chOff x="1714480" y="1214422"/>
            <a:chExt cx="5915028" cy="369689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lum bright="-3000" contrast="5000"/>
            </a:blip>
            <a:srcRect/>
            <a:stretch>
              <a:fillRect/>
            </a:stretch>
          </p:blipFill>
          <p:spPr bwMode="auto">
            <a:xfrm>
              <a:off x="1714480" y="1214422"/>
              <a:ext cx="5915028" cy="3696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ZoneTexte 4"/>
            <p:cNvSpPr txBox="1"/>
            <p:nvPr/>
          </p:nvSpPr>
          <p:spPr>
            <a:xfrm>
              <a:off x="2428860" y="4071942"/>
              <a:ext cx="1071570" cy="369332"/>
            </a:xfrm>
            <a:prstGeom prst="rect">
              <a:avLst/>
            </a:prstGeom>
            <a:noFill/>
            <a:ln w="50800"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MYRRHA</a:t>
              </a:r>
              <a:endParaRPr lang="fr-FR" dirty="0"/>
            </a:p>
          </p:txBody>
        </p:sp>
        <p:sp>
          <p:nvSpPr>
            <p:cNvPr id="8" name="ZoneTexte 5"/>
            <p:cNvSpPr txBox="1"/>
            <p:nvPr/>
          </p:nvSpPr>
          <p:spPr>
            <a:xfrm>
              <a:off x="5500694" y="4071942"/>
              <a:ext cx="714380" cy="369332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JAEA</a:t>
              </a:r>
              <a:endParaRPr lang="fr-FR" dirty="0"/>
            </a:p>
          </p:txBody>
        </p:sp>
        <p:sp>
          <p:nvSpPr>
            <p:cNvPr id="9" name="ZoneTexte 6"/>
            <p:cNvSpPr txBox="1"/>
            <p:nvPr/>
          </p:nvSpPr>
          <p:spPr>
            <a:xfrm>
              <a:off x="5715008" y="1396277"/>
              <a:ext cx="1521150" cy="378829"/>
            </a:xfrm>
            <a:prstGeom prst="rect">
              <a:avLst/>
            </a:prstGeom>
            <a:noFill/>
            <a:ln w="508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SNS initial</a:t>
              </a:r>
              <a:endParaRPr lang="fr-FR" dirty="0"/>
            </a:p>
          </p:txBody>
        </p:sp>
        <p:cxnSp>
          <p:nvCxnSpPr>
            <p:cNvPr id="10" name="Connecteur droit avec flèche 8"/>
            <p:cNvCxnSpPr/>
            <p:nvPr/>
          </p:nvCxnSpPr>
          <p:spPr>
            <a:xfrm rot="5400000" flipH="1" flipV="1">
              <a:off x="2536017" y="3321843"/>
              <a:ext cx="785818" cy="714380"/>
            </a:xfrm>
            <a:prstGeom prst="straightConnector1">
              <a:avLst/>
            </a:prstGeom>
            <a:ln w="44450">
              <a:solidFill>
                <a:schemeClr val="accent6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9"/>
            <p:cNvCxnSpPr>
              <a:stCxn id="8" idx="0"/>
            </p:cNvCxnSpPr>
            <p:nvPr/>
          </p:nvCxnSpPr>
          <p:spPr>
            <a:xfrm flipH="1" flipV="1">
              <a:off x="4857754" y="3429000"/>
              <a:ext cx="1000130" cy="642942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3"/>
            <p:cNvCxnSpPr/>
            <p:nvPr/>
          </p:nvCxnSpPr>
          <p:spPr>
            <a:xfrm rot="10800000" flipV="1">
              <a:off x="4286248" y="1785926"/>
              <a:ext cx="1428760" cy="285752"/>
            </a:xfrm>
            <a:prstGeom prst="straightConnector1">
              <a:avLst/>
            </a:prstGeom>
            <a:ln w="44450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3357554" y="2428868"/>
              <a:ext cx="928694" cy="158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21"/>
            <p:cNvCxnSpPr/>
            <p:nvPr/>
          </p:nvCxnSpPr>
          <p:spPr>
            <a:xfrm rot="5400000">
              <a:off x="3571868" y="2071678"/>
              <a:ext cx="571504" cy="1588"/>
            </a:xfrm>
            <a:prstGeom prst="straightConnector1">
              <a:avLst/>
            </a:prstGeom>
            <a:ln w="31750"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23"/>
            <p:cNvCxnSpPr/>
            <p:nvPr/>
          </p:nvCxnSpPr>
          <p:spPr>
            <a:xfrm>
              <a:off x="4286248" y="3071810"/>
              <a:ext cx="1214446" cy="158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25"/>
            <p:cNvCxnSpPr/>
            <p:nvPr/>
          </p:nvCxnSpPr>
          <p:spPr>
            <a:xfrm rot="5400000">
              <a:off x="4929984" y="2785264"/>
              <a:ext cx="428628" cy="1588"/>
            </a:xfrm>
            <a:prstGeom prst="straightConnector1">
              <a:avLst/>
            </a:prstGeom>
            <a:ln w="31750"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27"/>
            <p:cNvCxnSpPr/>
            <p:nvPr/>
          </p:nvCxnSpPr>
          <p:spPr>
            <a:xfrm>
              <a:off x="5572132" y="3571876"/>
              <a:ext cx="642942" cy="1588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29"/>
            <p:cNvCxnSpPr/>
            <p:nvPr/>
          </p:nvCxnSpPr>
          <p:spPr>
            <a:xfrm rot="5400000">
              <a:off x="5501488" y="3356768"/>
              <a:ext cx="285752" cy="1588"/>
            </a:xfrm>
            <a:prstGeom prst="straightConnector1">
              <a:avLst/>
            </a:prstGeom>
            <a:ln w="31750">
              <a:prstDash val="sys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32"/>
            <p:cNvSpPr txBox="1"/>
            <p:nvPr/>
          </p:nvSpPr>
          <p:spPr>
            <a:xfrm>
              <a:off x="6072199" y="1984679"/>
              <a:ext cx="1514800" cy="378829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SNS 2010-13 </a:t>
              </a:r>
              <a:endParaRPr lang="fr-FR" dirty="0"/>
            </a:p>
          </p:txBody>
        </p:sp>
        <p:cxnSp>
          <p:nvCxnSpPr>
            <p:cNvPr id="20" name="Connecteur droit avec flèche 33"/>
            <p:cNvCxnSpPr/>
            <p:nvPr/>
          </p:nvCxnSpPr>
          <p:spPr>
            <a:xfrm rot="10800000" flipV="1">
              <a:off x="5143504" y="2357430"/>
              <a:ext cx="928694" cy="428628"/>
            </a:xfrm>
            <a:prstGeom prst="straightConnector1">
              <a:avLst/>
            </a:prstGeom>
            <a:ln w="44450">
              <a:solidFill>
                <a:schemeClr val="accent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6640043" y="5682007"/>
            <a:ext cx="5098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Limit the beam losses 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improve injector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Fault compensation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improve SC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linac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control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569782" y="1993147"/>
            <a:ext cx="5268074" cy="3858175"/>
            <a:chOff x="6508860" y="2144796"/>
            <a:chExt cx="4756360" cy="3365012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8861" y="2497577"/>
              <a:ext cx="4756359" cy="2693977"/>
            </a:xfrm>
            <a:prstGeom prst="rect">
              <a:avLst/>
            </a:prstGeom>
          </p:spPr>
        </p:pic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508861" y="2497578"/>
              <a:ext cx="4756359" cy="105567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7985439" y="5171254"/>
              <a:ext cx="212724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300"/>
                </a:spcBef>
              </a:pPr>
              <a:r>
                <a:rPr lang="en-GB" sz="1600" b="1" kern="0" dirty="0" smtClean="0">
                  <a:solidFill>
                    <a:srgbClr val="FF0000"/>
                  </a:solidFill>
                  <a:sym typeface="Wingdings 2" panose="05020102010507070707" pitchFamily="18" charset="2"/>
                </a:rPr>
                <a:t> </a:t>
              </a:r>
              <a:r>
                <a:rPr lang="en-GB" sz="1600" b="1" kern="0" dirty="0">
                  <a:solidFill>
                    <a:srgbClr val="FF0000"/>
                  </a:solidFill>
                </a:rPr>
                <a:t>Extreme </a:t>
              </a:r>
              <a:r>
                <a:rPr lang="en-GB" sz="1600" b="1" kern="0" dirty="0" smtClean="0">
                  <a:solidFill>
                    <a:srgbClr val="FF0000"/>
                  </a:solidFill>
                </a:rPr>
                <a:t>reliability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6508860" y="4368321"/>
              <a:ext cx="4756359" cy="762260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6902409" y="2144796"/>
              <a:ext cx="41228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588" indent="-1588" algn="ctr">
                <a:spcBef>
                  <a:spcPct val="50000"/>
                </a:spcBef>
              </a:pPr>
              <a:r>
                <a:rPr lang="fr-FR" sz="1600" b="1" dirty="0" smtClean="0">
                  <a:solidFill>
                    <a:srgbClr val="3333CC"/>
                  </a:solidFill>
                  <a:cs typeface="Calibri" pitchFamily="34" charset="0"/>
                </a:rPr>
                <a:t>High power proton </a:t>
              </a:r>
              <a:r>
                <a:rPr lang="fr-FR" sz="1600" b="1" dirty="0" err="1" smtClean="0">
                  <a:solidFill>
                    <a:srgbClr val="3333CC"/>
                  </a:solidFill>
                  <a:cs typeface="Calibri" pitchFamily="34" charset="0"/>
                </a:rPr>
                <a:t>beam</a:t>
              </a:r>
              <a:r>
                <a:rPr lang="fr-FR" sz="1600" b="1" dirty="0" smtClean="0">
                  <a:solidFill>
                    <a:srgbClr val="3333CC"/>
                  </a:solidFill>
                  <a:cs typeface="Calibri" pitchFamily="34" charset="0"/>
                </a:rPr>
                <a:t> (up to 2.4 MW)</a:t>
              </a:r>
            </a:p>
          </p:txBody>
        </p:sp>
      </p:grpSp>
      <p:sp>
        <p:nvSpPr>
          <p:cNvPr id="36" name="TextBox 17"/>
          <p:cNvSpPr txBox="1"/>
          <p:nvPr/>
        </p:nvSpPr>
        <p:spPr>
          <a:xfrm>
            <a:off x="1187784" y="5893647"/>
            <a:ext cx="403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00" dirty="0">
                <a:cs typeface="Calibri" pitchFamily="34" charset="0"/>
              </a:rPr>
              <a:t>D. </a:t>
            </a:r>
            <a:r>
              <a:rPr lang="en-US" sz="1000" dirty="0" err="1">
                <a:cs typeface="Calibri" pitchFamily="34" charset="0"/>
              </a:rPr>
              <a:t>Vandeplassche</a:t>
            </a:r>
            <a:r>
              <a:rPr lang="en-US" sz="1000" dirty="0">
                <a:cs typeface="Calibri" pitchFamily="34" charset="0"/>
              </a:rPr>
              <a:t> et al., ”Accelerator Driven Systems”, Proc. IPAC 2012, New Orleans Louisiana, USA, 2012</a:t>
            </a:r>
            <a:endParaRPr lang="en-US" sz="1000" dirty="0"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7015496" y="1745571"/>
            <a:ext cx="403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1000" dirty="0">
                <a:latin typeface="Calibri" pitchFamily="34" charset="0"/>
                <a:cs typeface="Calibri" pitchFamily="34" charset="0"/>
              </a:rPr>
              <a:t>A. </a:t>
            </a:r>
            <a:r>
              <a:rPr lang="en-GB" sz="1000" dirty="0" err="1">
                <a:latin typeface="Calibri" pitchFamily="34" charset="0"/>
                <a:cs typeface="Calibri" pitchFamily="34" charset="0"/>
              </a:rPr>
              <a:t>Bargallo</a:t>
            </a:r>
            <a:r>
              <a:rPr lang="en-GB" sz="1000" dirty="0">
                <a:latin typeface="Calibri" pitchFamily="34" charset="0"/>
                <a:cs typeface="Calibri" pitchFamily="34" charset="0"/>
              </a:rPr>
              <a:t>, “ESS reliability and availability approach”, ARW 2015, Knoxville, Tennessee</a:t>
            </a:r>
            <a:endParaRPr lang="en-GB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9" name="Rectangle 8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47244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Beam dynamics simulation</a:t>
            </a:r>
          </a:p>
          <a:p>
            <a:pPr marL="457200" lvl="1" indent="0">
              <a:buNone/>
            </a:pPr>
            <a:r>
              <a:rPr lang="en-US" dirty="0" err="1" smtClean="0"/>
              <a:t>TraceWin</a:t>
            </a:r>
            <a:r>
              <a:rPr lang="en-US" dirty="0" smtClean="0"/>
              <a:t> (CEA) (</a:t>
            </a:r>
            <a:r>
              <a:rPr lang="en-US" i="1" dirty="0" smtClean="0">
                <a:solidFill>
                  <a:srgbClr val="FF0000"/>
                </a:solidFill>
              </a:rPr>
              <a:t>transport &amp; acceleration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Slow (</a:t>
            </a:r>
            <a:r>
              <a:rPr lang="en-US" i="1" dirty="0" smtClean="0">
                <a:solidFill>
                  <a:srgbClr val="FF0000"/>
                </a:solidFill>
              </a:rPr>
              <a:t>Tracking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Simplified space charge </a:t>
            </a:r>
            <a:r>
              <a:rPr lang="en-US" i="1" dirty="0" smtClean="0">
                <a:solidFill>
                  <a:srgbClr val="FF0000"/>
                </a:solidFill>
              </a:rPr>
              <a:t>compensation</a:t>
            </a:r>
            <a:r>
              <a:rPr lang="en-US" i="1" dirty="0" smtClean="0"/>
              <a:t> effects </a:t>
            </a:r>
            <a:r>
              <a:rPr lang="en-US" i="1" dirty="0" smtClean="0">
                <a:solidFill>
                  <a:srgbClr val="FF0000"/>
                </a:solidFill>
              </a:rPr>
              <a:t>for low energy beam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r>
              <a:rPr lang="en-US" dirty="0" err="1" smtClean="0"/>
              <a:t>Toutatis</a:t>
            </a:r>
            <a:r>
              <a:rPr lang="en-US" dirty="0" smtClean="0"/>
              <a:t> (CEA) (</a:t>
            </a:r>
            <a:r>
              <a:rPr lang="en-US" i="1" dirty="0" smtClean="0">
                <a:solidFill>
                  <a:srgbClr val="FF0000"/>
                </a:solidFill>
              </a:rPr>
              <a:t>RFQ Model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Even </a:t>
            </a:r>
            <a:r>
              <a:rPr lang="en-US" dirty="0"/>
              <a:t>slower (</a:t>
            </a:r>
            <a:r>
              <a:rPr lang="en-US" i="1" dirty="0">
                <a:solidFill>
                  <a:srgbClr val="FF0000"/>
                </a:solidFill>
              </a:rPr>
              <a:t>Tracking</a:t>
            </a:r>
            <a:r>
              <a:rPr lang="en-US" dirty="0"/>
              <a:t>)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M. Debongnie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5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57965" y="5436973"/>
            <a:ext cx="507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ym typeface="Wingdings" panose="05000000000000000000" pitchFamily="2" charset="2"/>
              </a:rPr>
              <a:t>Machine Learning as a fast simulator</a:t>
            </a:r>
            <a:endParaRPr lang="en-US" sz="2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78" y="1690688"/>
            <a:ext cx="6785522" cy="35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8" name="Rectangle 7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690688"/>
            <a:ext cx="10851293" cy="4657586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M. </a:t>
            </a:r>
            <a:r>
              <a:rPr lang="en-US" dirty="0" err="1" smtClean="0">
                <a:solidFill>
                  <a:schemeClr val="bg2"/>
                </a:solidFill>
              </a:rPr>
              <a:t>Debongnie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6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56788" y="5739191"/>
            <a:ext cx="4078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fit any continuous function</a:t>
            </a:r>
          </a:p>
        </p:txBody>
      </p:sp>
      <p:grpSp>
        <p:nvGrpSpPr>
          <p:cNvPr id="11" name="Group 7"/>
          <p:cNvGrpSpPr/>
          <p:nvPr/>
        </p:nvGrpSpPr>
        <p:grpSpPr>
          <a:xfrm>
            <a:off x="4854315" y="1550804"/>
            <a:ext cx="4443106" cy="4163341"/>
            <a:chOff x="6771052" y="856900"/>
            <a:chExt cx="4857750" cy="4305300"/>
          </a:xfrm>
        </p:grpSpPr>
        <p:grpSp>
          <p:nvGrpSpPr>
            <p:cNvPr id="12" name="Group 10"/>
            <p:cNvGrpSpPr/>
            <p:nvPr/>
          </p:nvGrpSpPr>
          <p:grpSpPr>
            <a:xfrm>
              <a:off x="6771052" y="856900"/>
              <a:ext cx="4857750" cy="4305300"/>
              <a:chOff x="6771052" y="856900"/>
              <a:chExt cx="4857750" cy="4305300"/>
            </a:xfrm>
          </p:grpSpPr>
          <p:pic>
            <p:nvPicPr>
              <p:cNvPr id="14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71052" y="856900"/>
                <a:ext cx="4857750" cy="43053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828639" y="2172749"/>
                <a:ext cx="713064" cy="1015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6887361" y="1770077"/>
              <a:ext cx="654342" cy="209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608918" y="1818898"/>
            <a:ext cx="4066581" cy="3627152"/>
            <a:chOff x="764598" y="2071227"/>
            <a:chExt cx="4066581" cy="3627152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764598" y="2071227"/>
              <a:ext cx="3982331" cy="362715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764598" y="2639047"/>
              <a:ext cx="4066581" cy="2752604"/>
              <a:chOff x="1296063" y="2022375"/>
              <a:chExt cx="4066581" cy="2752604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1296063" y="2022375"/>
                <a:ext cx="2526461" cy="2752604"/>
                <a:chOff x="1296063" y="2022375"/>
                <a:chExt cx="2526461" cy="2752604"/>
              </a:xfrm>
            </p:grpSpPr>
            <p:grpSp>
              <p:nvGrpSpPr>
                <p:cNvPr id="24" name="Groupe 23"/>
                <p:cNvGrpSpPr/>
                <p:nvPr/>
              </p:nvGrpSpPr>
              <p:grpSpPr>
                <a:xfrm>
                  <a:off x="2102093" y="2447467"/>
                  <a:ext cx="914400" cy="1902420"/>
                  <a:chOff x="2234317" y="2446796"/>
                  <a:chExt cx="914400" cy="1902420"/>
                </a:xfrm>
              </p:grpSpPr>
              <p:sp>
                <p:nvSpPr>
                  <p:cNvPr id="16" name="Ellipse 15"/>
                  <p:cNvSpPr/>
                  <p:nvPr/>
                </p:nvSpPr>
                <p:spPr>
                  <a:xfrm>
                    <a:off x="2234317" y="2941041"/>
                    <a:ext cx="914400" cy="914400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8" name="Connecteur droit avec flèche 17"/>
                  <p:cNvCxnSpPr>
                    <a:endCxn id="16" idx="0"/>
                  </p:cNvCxnSpPr>
                  <p:nvPr/>
                </p:nvCxnSpPr>
                <p:spPr>
                  <a:xfrm>
                    <a:off x="2691517" y="2446796"/>
                    <a:ext cx="0" cy="49424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Connecteur droit avec flèche 19"/>
                  <p:cNvCxnSpPr>
                    <a:stCxn id="16" idx="4"/>
                  </p:cNvCxnSpPr>
                  <p:nvPr/>
                </p:nvCxnSpPr>
                <p:spPr>
                  <a:xfrm>
                    <a:off x="2691517" y="3855440"/>
                    <a:ext cx="0" cy="493776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ZoneTexte 24"/>
                <p:cNvSpPr txBox="1"/>
                <p:nvPr/>
              </p:nvSpPr>
              <p:spPr>
                <a:xfrm>
                  <a:off x="2127124" y="2022375"/>
                  <a:ext cx="8643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Input </a:t>
                  </a:r>
                  <a:r>
                    <a:rPr lang="en-US" b="1" dirty="0" smtClean="0"/>
                    <a:t>X</a:t>
                  </a:r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ZoneTexte 28"/>
                    <p:cNvSpPr txBox="1"/>
                    <p:nvPr/>
                  </p:nvSpPr>
                  <p:spPr>
                    <a:xfrm>
                      <a:off x="1296063" y="4405647"/>
                      <a:ext cx="25264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0" dirty="0" smtClean="0"/>
                        <a:t>Output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𝑾𝑿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9" name="ZoneTexte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6063" y="4405647"/>
                      <a:ext cx="2526461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174" t="-8197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32" name="Groupe 31"/>
              <p:cNvGrpSpPr/>
              <p:nvPr/>
            </p:nvGrpSpPr>
            <p:grpSpPr>
              <a:xfrm>
                <a:off x="3202181" y="2367754"/>
                <a:ext cx="2160463" cy="1892267"/>
                <a:chOff x="3202181" y="2367754"/>
                <a:chExt cx="2160463" cy="1892267"/>
              </a:xfrm>
            </p:grpSpPr>
            <p:sp>
              <p:nvSpPr>
                <p:cNvPr id="26" name="ZoneTexte 25"/>
                <p:cNvSpPr txBox="1"/>
                <p:nvPr/>
              </p:nvSpPr>
              <p:spPr>
                <a:xfrm>
                  <a:off x="3202181" y="2727797"/>
                  <a:ext cx="7377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Bias b</a:t>
                  </a:r>
                  <a:endParaRPr lang="en-US" dirty="0"/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3202181" y="3890689"/>
                  <a:ext cx="12916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Activation a</a:t>
                  </a:r>
                  <a:endParaRPr lang="en-US" dirty="0"/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3202181" y="3214011"/>
                  <a:ext cx="21604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Activation function </a:t>
                  </a:r>
                  <a:r>
                    <a:rPr lang="en-US" i="1" dirty="0" smtClean="0"/>
                    <a:t>f</a:t>
                  </a:r>
                  <a:endParaRPr lang="en-US" i="1" dirty="0"/>
                </a:p>
              </p:txBody>
            </p:sp>
            <p:sp>
              <p:nvSpPr>
                <p:cNvPr id="31" name="ZoneTexte 30"/>
                <p:cNvSpPr txBox="1"/>
                <p:nvPr/>
              </p:nvSpPr>
              <p:spPr>
                <a:xfrm>
                  <a:off x="3202181" y="2367754"/>
                  <a:ext cx="12080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Weights </a:t>
                  </a:r>
                  <a:r>
                    <a:rPr lang="en-US" b="1" dirty="0" smtClean="0"/>
                    <a:t>W</a:t>
                  </a:r>
                  <a:endParaRPr lang="en-US" dirty="0"/>
                </a:p>
              </p:txBody>
            </p:sp>
          </p:grpSp>
        </p:grpSp>
        <p:sp>
          <p:nvSpPr>
            <p:cNvPr id="34" name="ZoneTexte 33"/>
            <p:cNvSpPr txBox="1"/>
            <p:nvPr/>
          </p:nvSpPr>
          <p:spPr>
            <a:xfrm>
              <a:off x="1508977" y="2071227"/>
              <a:ext cx="2577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 artificial neuron</a:t>
              </a:r>
              <a:endParaRPr lang="en-US" sz="2400" dirty="0"/>
            </a:p>
          </p:txBody>
        </p:sp>
      </p:grpSp>
      <p:sp>
        <p:nvSpPr>
          <p:cNvPr id="37" name="ZoneTexte 36"/>
          <p:cNvSpPr txBox="1"/>
          <p:nvPr/>
        </p:nvSpPr>
        <p:spPr>
          <a:xfrm>
            <a:off x="9476236" y="2509090"/>
            <a:ext cx="21203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ym typeface="Wingdings" panose="05000000000000000000" pitchFamily="2" charset="2"/>
              </a:rPr>
              <a:t>W</a:t>
            </a:r>
            <a:endParaRPr lang="en-US" sz="2000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ym typeface="Wingdings" panose="05000000000000000000" pitchFamily="2" charset="2"/>
              </a:rPr>
              <a:t>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#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# neurons/layer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17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10" name="Rectangle 9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690688"/>
            <a:ext cx="10851293" cy="435133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496396"/>
            <a:ext cx="4114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M. </a:t>
            </a:r>
            <a:r>
              <a:rPr lang="en-US" dirty="0" err="1" smtClean="0">
                <a:solidFill>
                  <a:schemeClr val="bg2"/>
                </a:solidFill>
              </a:rPr>
              <a:t>Debongnie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496396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7</a:t>
            </a:fld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838198" y="1575064"/>
            <a:ext cx="9823280" cy="4582585"/>
            <a:chOff x="250852" y="1678000"/>
            <a:chExt cx="9823280" cy="4582585"/>
          </a:xfrm>
        </p:grpSpPr>
        <p:grpSp>
          <p:nvGrpSpPr>
            <p:cNvPr id="52" name="Groupe 51"/>
            <p:cNvGrpSpPr/>
            <p:nvPr/>
          </p:nvGrpSpPr>
          <p:grpSpPr>
            <a:xfrm>
              <a:off x="260377" y="1678000"/>
              <a:ext cx="6973389" cy="4582585"/>
              <a:chOff x="-196823" y="1590311"/>
              <a:chExt cx="6973389" cy="4582585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-196823" y="1590311"/>
                <a:ext cx="6973389" cy="4582585"/>
                <a:chOff x="-447676" y="2461944"/>
                <a:chExt cx="6973389" cy="4582585"/>
              </a:xfrm>
            </p:grpSpPr>
            <p:sp>
              <p:nvSpPr>
                <p:cNvPr id="27" name="Rectangle à coins arrondis 26"/>
                <p:cNvSpPr/>
                <p:nvPr/>
              </p:nvSpPr>
              <p:spPr>
                <a:xfrm>
                  <a:off x="-447676" y="2461944"/>
                  <a:ext cx="6973389" cy="4582585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" name="Groupe 11"/>
                <p:cNvGrpSpPr/>
                <p:nvPr/>
              </p:nvGrpSpPr>
              <p:grpSpPr>
                <a:xfrm>
                  <a:off x="397835" y="2461945"/>
                  <a:ext cx="6127878" cy="2907349"/>
                  <a:chOff x="95685" y="2712866"/>
                  <a:chExt cx="6127878" cy="2907349"/>
                </a:xfrm>
              </p:grpSpPr>
              <p:grpSp>
                <p:nvGrpSpPr>
                  <p:cNvPr id="13" name="Groupe 12"/>
                  <p:cNvGrpSpPr/>
                  <p:nvPr/>
                </p:nvGrpSpPr>
                <p:grpSpPr>
                  <a:xfrm>
                    <a:off x="580069" y="3220995"/>
                    <a:ext cx="5643494" cy="2399220"/>
                    <a:chOff x="678923" y="2891481"/>
                    <a:chExt cx="5643494" cy="2399220"/>
                  </a:xfrm>
                </p:grpSpPr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1400432" y="2891481"/>
                      <a:ext cx="1285103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Neural Network</a:t>
                      </a:r>
                      <a:endParaRPr lang="en-US" dirty="0"/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2928551" y="4213654"/>
                      <a:ext cx="1285103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 smtClean="0"/>
                        <a:t>Error estimator</a:t>
                      </a:r>
                      <a:endParaRPr lang="en-US" dirty="0"/>
                    </a:p>
                  </p:txBody>
                </p:sp>
                <p:cxnSp>
                  <p:nvCxnSpPr>
                    <p:cNvPr id="18" name="Connecteur en angle 17"/>
                    <p:cNvCxnSpPr>
                      <a:stCxn id="15" idx="3"/>
                      <a:endCxn id="16" idx="0"/>
                    </p:cNvCxnSpPr>
                    <p:nvPr/>
                  </p:nvCxnSpPr>
                  <p:spPr>
                    <a:xfrm>
                      <a:off x="2685535" y="3348681"/>
                      <a:ext cx="885568" cy="864973"/>
                    </a:xfrm>
                    <a:prstGeom prst="bentConnector2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Connecteur en angle 18"/>
                    <p:cNvCxnSpPr>
                      <a:stCxn id="16" idx="1"/>
                      <a:endCxn id="59" idx="2"/>
                    </p:cNvCxnSpPr>
                    <p:nvPr/>
                  </p:nvCxnSpPr>
                  <p:spPr>
                    <a:xfrm rot="10800000">
                      <a:off x="2042253" y="4475324"/>
                      <a:ext cx="886299" cy="195530"/>
                    </a:xfrm>
                    <a:prstGeom prst="bentConnector2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necteur droit avec flèche 19"/>
                    <p:cNvCxnSpPr>
                      <a:endCxn id="15" idx="1"/>
                    </p:cNvCxnSpPr>
                    <p:nvPr/>
                  </p:nvCxnSpPr>
                  <p:spPr>
                    <a:xfrm>
                      <a:off x="897924" y="3348681"/>
                      <a:ext cx="502508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Connecteur droit avec flèche 20"/>
                    <p:cNvCxnSpPr/>
                    <p:nvPr/>
                  </p:nvCxnSpPr>
                  <p:spPr>
                    <a:xfrm>
                      <a:off x="3571102" y="3348681"/>
                      <a:ext cx="642552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Connecteur droit avec flèche 21"/>
                    <p:cNvCxnSpPr>
                      <a:endCxn id="16" idx="3"/>
                    </p:cNvCxnSpPr>
                    <p:nvPr/>
                  </p:nvCxnSpPr>
                  <p:spPr>
                    <a:xfrm flipH="1">
                      <a:off x="4213654" y="4670854"/>
                      <a:ext cx="514865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3" name="ZoneTexte 22"/>
                        <p:cNvSpPr txBox="1"/>
                        <p:nvPr/>
                      </p:nvSpPr>
                      <p:spPr>
                        <a:xfrm>
                          <a:off x="678923" y="3020073"/>
                          <a:ext cx="730302" cy="6463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dirty="0" smtClean="0">
                              <a:latin typeface="Cambria Math" panose="02040503050406030204" pitchFamily="18" charset="0"/>
                            </a:rPr>
                            <a:t>Input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en-US" b="1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23" name="ZoneTexte 22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78923" y="3020073"/>
                          <a:ext cx="730302" cy="646331"/>
                        </a:xfrm>
                        <a:prstGeom prst="rect">
                          <a:avLst/>
                        </a:prstGeom>
                        <a:blipFill>
                          <a:blip r:embed="rId2"/>
                          <a:stretch>
                            <a:fillRect l="-6667" t="-6604" r="-5833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" name="ZoneTexte 23"/>
                        <p:cNvSpPr txBox="1"/>
                        <p:nvPr/>
                      </p:nvSpPr>
                      <p:spPr>
                        <a:xfrm>
                          <a:off x="4188941" y="3012860"/>
                          <a:ext cx="1471878" cy="6463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 smtClean="0"/>
                            <a:t>Actual output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b="1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24" name="ZoneTexte 2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188941" y="3012860"/>
                          <a:ext cx="1471878" cy="646331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 l="-3320" t="-5660" r="-373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ZoneTexte 24"/>
                        <p:cNvSpPr txBox="1"/>
                        <p:nvPr/>
                      </p:nvSpPr>
                      <p:spPr>
                        <a:xfrm>
                          <a:off x="4728519" y="4347688"/>
                          <a:ext cx="1593898" cy="6463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 smtClean="0"/>
                            <a:t>Desired output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lang="en-US" b="1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25" name="ZoneTexte 2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728519" y="4347688"/>
                          <a:ext cx="1593898" cy="646331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3448" t="-5660" r="-306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6" name="ZoneTexte 25"/>
                        <p:cNvSpPr txBox="1"/>
                        <p:nvPr/>
                      </p:nvSpPr>
                      <p:spPr>
                        <a:xfrm>
                          <a:off x="1220322" y="4644370"/>
                          <a:ext cx="1645322" cy="64633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dirty="0" smtClean="0"/>
                            <a:t>Estimated error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oMath>
                            </m:oMathPara>
                          </a14:m>
                          <a:endParaRPr lang="en-US" b="1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26" name="ZoneTexte 2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220322" y="4644370"/>
                          <a:ext cx="1645322" cy="646331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2963" t="-4717" r="-22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14" name="ZoneTexte 13"/>
                  <p:cNvSpPr txBox="1"/>
                  <p:nvPr/>
                </p:nvSpPr>
                <p:spPr>
                  <a:xfrm>
                    <a:off x="95685" y="2712866"/>
                    <a:ext cx="528631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/>
                      <a:t>Supervised learning of a neural network</a:t>
                    </a:r>
                    <a:endParaRPr lang="en-US" sz="2400" b="1" dirty="0"/>
                  </a:p>
                </p:txBody>
              </p:sp>
            </p:grpSp>
          </p:grpSp>
          <p:grpSp>
            <p:nvGrpSpPr>
              <p:cNvPr id="51" name="Groupe 50"/>
              <p:cNvGrpSpPr/>
              <p:nvPr/>
            </p:nvGrpSpPr>
            <p:grpSpPr>
              <a:xfrm>
                <a:off x="1092612" y="4746202"/>
                <a:ext cx="5518309" cy="1418584"/>
                <a:chOff x="1092612" y="4746202"/>
                <a:chExt cx="5518309" cy="141858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856157" y="4746202"/>
                  <a:ext cx="1285103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Neural Network</a:t>
                  </a:r>
                  <a:endParaRPr lang="en-US" dirty="0"/>
                </a:p>
              </p:txBody>
            </p:sp>
            <p:cxnSp>
              <p:nvCxnSpPr>
                <p:cNvPr id="29" name="Connecteur droit avec flèche 28"/>
                <p:cNvCxnSpPr>
                  <a:stCxn id="28" idx="3"/>
                </p:cNvCxnSpPr>
                <p:nvPr/>
              </p:nvCxnSpPr>
              <p:spPr>
                <a:xfrm>
                  <a:off x="3141260" y="5203402"/>
                  <a:ext cx="642552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ZoneTexte 29"/>
                    <p:cNvSpPr txBox="1"/>
                    <p:nvPr/>
                  </p:nvSpPr>
                  <p:spPr>
                    <a:xfrm>
                      <a:off x="1092612" y="4886631"/>
                      <a:ext cx="7303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>
                          <a:latin typeface="Cambria Math" panose="02040503050406030204" pitchFamily="18" charset="0"/>
                        </a:rPr>
                        <a:t>Input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oMath>
                        </m:oMathPara>
                      </a14:m>
                      <a:endParaRPr lang="en-US" b="1" dirty="0" smtClean="0"/>
                    </a:p>
                  </p:txBody>
                </p:sp>
              </mc:Choice>
              <mc:Fallback xmlns="">
                <p:sp>
                  <p:nvSpPr>
                    <p:cNvPr id="30" name="ZoneTexte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2612" y="4886631"/>
                      <a:ext cx="730302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7563" t="-5660" r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ZoneTexte 30"/>
                    <p:cNvSpPr txBox="1"/>
                    <p:nvPr/>
                  </p:nvSpPr>
                  <p:spPr>
                    <a:xfrm>
                      <a:off x="3720514" y="4876723"/>
                      <a:ext cx="147187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Actual output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oMath>
                        </m:oMathPara>
                      </a14:m>
                      <a:endParaRPr lang="en-US" b="1" dirty="0" smtClean="0"/>
                    </a:p>
                  </p:txBody>
                </p:sp>
              </mc:Choice>
              <mc:Fallback xmlns="">
                <p:sp>
                  <p:nvSpPr>
                    <p:cNvPr id="31" name="ZoneTexte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514" y="4876723"/>
                      <a:ext cx="1471878" cy="64633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734" t="-4673" r="-332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Connecteur droit avec flèche 31"/>
                <p:cNvCxnSpPr/>
                <p:nvPr/>
              </p:nvCxnSpPr>
              <p:spPr>
                <a:xfrm>
                  <a:off x="1353649" y="5222518"/>
                  <a:ext cx="50250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ZoneTexte 34"/>
                    <p:cNvSpPr txBox="1"/>
                    <p:nvPr/>
                  </p:nvSpPr>
                  <p:spPr>
                    <a:xfrm>
                      <a:off x="3720514" y="5518455"/>
                      <a:ext cx="159389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Desired output</a:t>
                      </a:r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oMath>
                        </m:oMathPara>
                      </a14:m>
                      <a:endParaRPr lang="en-US" b="1" dirty="0" smtClean="0"/>
                    </a:p>
                  </p:txBody>
                </p:sp>
              </mc:Choice>
              <mc:Fallback xmlns="">
                <p:sp>
                  <p:nvSpPr>
                    <p:cNvPr id="35" name="ZoneTexte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514" y="5518455"/>
                      <a:ext cx="1593898" cy="64633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3448" t="-5660" r="-306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7" name="Connecteur en angle 36"/>
                <p:cNvCxnSpPr/>
                <p:nvPr/>
              </p:nvCxnSpPr>
              <p:spPr>
                <a:xfrm flipV="1">
                  <a:off x="5379029" y="5513912"/>
                  <a:ext cx="374408" cy="323773"/>
                </a:xfrm>
                <a:prstGeom prst="bentConnector3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en angle 40"/>
                <p:cNvCxnSpPr/>
                <p:nvPr/>
              </p:nvCxnSpPr>
              <p:spPr>
                <a:xfrm rot="10800000">
                  <a:off x="5379031" y="5190747"/>
                  <a:ext cx="323307" cy="319645"/>
                </a:xfrm>
                <a:prstGeom prst="bentConnector3">
                  <a:avLst>
                    <a:gd name="adj1" fmla="val 41755"/>
                  </a:avLst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ZoneTexte 49"/>
                <p:cNvSpPr txBox="1"/>
                <p:nvPr/>
              </p:nvSpPr>
              <p:spPr>
                <a:xfrm>
                  <a:off x="5721062" y="5318743"/>
                  <a:ext cx="889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“Score”</a:t>
                  </a:r>
                  <a:endParaRPr lang="en-US" dirty="0"/>
                </a:p>
              </p:txBody>
            </p:sp>
          </p:grpSp>
        </p:grpSp>
        <p:sp>
          <p:nvSpPr>
            <p:cNvPr id="53" name="ZoneTexte 52"/>
            <p:cNvSpPr txBox="1"/>
            <p:nvPr/>
          </p:nvSpPr>
          <p:spPr>
            <a:xfrm>
              <a:off x="250852" y="3058618"/>
              <a:ext cx="1078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Training:</a:t>
              </a:r>
              <a:endParaRPr lang="en-US" sz="2000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260377" y="4830268"/>
              <a:ext cx="1323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Evaluating:</a:t>
              </a:r>
              <a:endParaRPr lang="en-US" sz="20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7300039" y="2162998"/>
              <a:ext cx="277409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Requires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Training dataset (</a:t>
              </a:r>
              <a:r>
                <a:rPr lang="en-US" b="1" dirty="0" smtClean="0"/>
                <a:t>X</a:t>
              </a:r>
              <a:r>
                <a:rPr lang="en-US" dirty="0" smtClean="0"/>
                <a:t>,</a:t>
              </a:r>
              <a:r>
                <a:rPr lang="en-US" b="1" dirty="0" smtClean="0"/>
                <a:t> D</a:t>
              </a:r>
              <a:r>
                <a:rPr lang="en-US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Evaluation dataset (</a:t>
              </a:r>
              <a:r>
                <a:rPr lang="en-US" b="1" dirty="0" smtClean="0"/>
                <a:t>X</a:t>
              </a:r>
              <a:r>
                <a:rPr lang="en-US" dirty="0" smtClean="0"/>
                <a:t>, </a:t>
              </a:r>
              <a:r>
                <a:rPr lang="en-US" b="1" dirty="0" smtClean="0"/>
                <a:t>D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7300039" y="3485950"/>
              <a:ext cx="196073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Parameters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Neural Network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Error estimator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Optimizer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11049" y="3478096"/>
              <a:ext cx="1285103" cy="2918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Optimizer</a:t>
              </a:r>
              <a:endParaRPr lang="en-US" dirty="0"/>
            </a:p>
          </p:txBody>
        </p:sp>
        <p:cxnSp>
          <p:nvCxnSpPr>
            <p:cNvPr id="61" name="Connecteur droit avec flèche 60"/>
            <p:cNvCxnSpPr>
              <a:stCxn id="59" idx="0"/>
              <a:endCxn id="15" idx="2"/>
            </p:cNvCxnSpPr>
            <p:nvPr/>
          </p:nvCxnSpPr>
          <p:spPr>
            <a:xfrm flipV="1">
              <a:off x="2953601" y="3100530"/>
              <a:ext cx="732" cy="37756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Texte 64"/>
                <p:cNvSpPr txBox="1"/>
                <p:nvPr/>
              </p:nvSpPr>
              <p:spPr>
                <a:xfrm>
                  <a:off x="1446536" y="3099754"/>
                  <a:ext cx="160851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NN parameters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 xmlns="">
            <p:sp>
              <p:nvSpPr>
                <p:cNvPr id="65" name="ZoneText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536" y="3099754"/>
                  <a:ext cx="1608517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3409" t="-5660" r="-26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7" name="ZoneTexte 66"/>
          <p:cNvSpPr txBox="1"/>
          <p:nvPr/>
        </p:nvSpPr>
        <p:spPr>
          <a:xfrm>
            <a:off x="8182243" y="4991441"/>
            <a:ext cx="3849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Simple on principle but difficult in practice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”Trial and error” approach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803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14" name="Rectangle 13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Injectors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9193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MYRRHA LEBT (LPSC- SCK*CEN)</a:t>
            </a:r>
          </a:p>
          <a:p>
            <a:pPr lvl="1"/>
            <a:r>
              <a:rPr lang="en-US" sz="1600" dirty="0" err="1" smtClean="0"/>
              <a:t>Commisioned</a:t>
            </a:r>
            <a:r>
              <a:rPr lang="en-US" sz="1600" dirty="0" smtClean="0"/>
              <a:t> </a:t>
            </a:r>
            <a:r>
              <a:rPr lang="en-US" sz="1600" dirty="0" smtClean="0"/>
              <a:t>@ LPSC (2017)</a:t>
            </a:r>
          </a:p>
          <a:p>
            <a:pPr lvl="1"/>
            <a:r>
              <a:rPr lang="en-US" sz="1600" dirty="0" smtClean="0"/>
              <a:t>Currently in recommissioning @ SCK</a:t>
            </a:r>
          </a:p>
          <a:p>
            <a:pPr lvl="1"/>
            <a:r>
              <a:rPr lang="en-US" sz="1600" dirty="0" smtClean="0"/>
              <a:t>Up to </a:t>
            </a:r>
            <a:r>
              <a:rPr lang="en-US" sz="1600" dirty="0" smtClean="0"/>
              <a:t>20 </a:t>
            </a:r>
            <a:r>
              <a:rPr lang="en-US" sz="1600" dirty="0" smtClean="0"/>
              <a:t>mA </a:t>
            </a:r>
            <a:r>
              <a:rPr lang="en-US" sz="1600" dirty="0" smtClean="0"/>
              <a:t>DC </a:t>
            </a:r>
            <a:r>
              <a:rPr lang="en-US" sz="1600" dirty="0" smtClean="0"/>
              <a:t>p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@ 30 </a:t>
            </a:r>
            <a:r>
              <a:rPr lang="en-US" sz="1600" dirty="0" err="1" smtClean="0"/>
              <a:t>keV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r>
              <a:rPr lang="en-US" sz="1600" dirty="0"/>
              <a:t>Tests using </a:t>
            </a:r>
            <a:r>
              <a:rPr lang="en-US" sz="1600" dirty="0" err="1"/>
              <a:t>TraceWin</a:t>
            </a:r>
            <a:r>
              <a:rPr lang="en-US" sz="1600" dirty="0"/>
              <a:t> simulator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r>
              <a:rPr lang="en-US" sz="1800" dirty="0" smtClean="0"/>
              <a:t>IPHI (CEA, France)</a:t>
            </a:r>
          </a:p>
          <a:p>
            <a:pPr lvl="1"/>
            <a:r>
              <a:rPr lang="en-US" sz="1600" dirty="0"/>
              <a:t>Up to 90 mA DC p</a:t>
            </a:r>
            <a:r>
              <a:rPr lang="en-US" sz="1600" baseline="30000" dirty="0"/>
              <a:t>+</a:t>
            </a:r>
            <a:r>
              <a:rPr lang="en-US" sz="1600" dirty="0"/>
              <a:t> @ 95 </a:t>
            </a:r>
            <a:r>
              <a:rPr lang="en-US" sz="1600" dirty="0" err="1" smtClean="0"/>
              <a:t>keV</a:t>
            </a:r>
            <a:endParaRPr lang="en-US" sz="1600" dirty="0" smtClean="0"/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Experimental campaign (2 weeks)</a:t>
            </a:r>
            <a:endParaRPr lang="en-US" sz="1600" dirty="0"/>
          </a:p>
          <a:p>
            <a:pPr lvl="1"/>
            <a:r>
              <a:rPr lang="en-US" sz="1600" dirty="0" smtClean="0"/>
              <a:t>Training using simulator and experimental data</a:t>
            </a:r>
          </a:p>
          <a:p>
            <a:endParaRPr lang="en-US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M. Debongnie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8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80" y="237693"/>
            <a:ext cx="6196793" cy="31674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54" y="3409950"/>
            <a:ext cx="5654919" cy="293348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603597" y="4044749"/>
            <a:ext cx="56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RFQ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 rot="16200000">
            <a:off x="6752113" y="5394045"/>
            <a:ext cx="11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 + Steer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7730901" y="4302453"/>
            <a:ext cx="117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 + Steer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7284182" y="5761279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ol</a:t>
            </a:r>
            <a:endParaRPr lang="en-US" dirty="0"/>
          </a:p>
        </p:txBody>
      </p:sp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7294" y="1690688"/>
            <a:ext cx="1272161" cy="84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s://pbs.twimg.com/profile_images/554641585917276160/2PipxcDt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3" b="22342"/>
          <a:stretch/>
        </p:blipFill>
        <p:spPr bwMode="auto">
          <a:xfrm>
            <a:off x="4387294" y="2835606"/>
            <a:ext cx="1508293" cy="87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66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0" y="6348274"/>
            <a:ext cx="12192000" cy="509726"/>
            <a:chOff x="0" y="6348274"/>
            <a:chExt cx="12192000" cy="509726"/>
          </a:xfrm>
        </p:grpSpPr>
        <p:sp>
          <p:nvSpPr>
            <p:cNvPr id="14" name="Rectangle 13"/>
            <p:cNvSpPr/>
            <p:nvPr/>
          </p:nvSpPr>
          <p:spPr>
            <a:xfrm>
              <a:off x="0" y="6348274"/>
              <a:ext cx="12192000" cy="33434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23651"/>
              <a:ext cx="12192000" cy="33434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24877"/>
            <a:ext cx="4714875" cy="2528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MYRRHA (SCK*CEN, Belgium)</a:t>
            </a:r>
          </a:p>
          <a:p>
            <a:pPr lvl="1"/>
            <a:r>
              <a:rPr lang="en-US" sz="2000" dirty="0" smtClean="0"/>
              <a:t>Simulated: 13 000 runs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IPHI (CEA, France)</a:t>
            </a:r>
          </a:p>
          <a:p>
            <a:pPr lvl="1"/>
            <a:r>
              <a:rPr lang="en-US" sz="2000" dirty="0" smtClean="0"/>
              <a:t>Experimental: ~ 8000 measurements</a:t>
            </a:r>
            <a:endParaRPr lang="en-US" sz="2000" dirty="0"/>
          </a:p>
          <a:p>
            <a:pPr lvl="1"/>
            <a:r>
              <a:rPr lang="en-US" sz="2000" dirty="0" smtClean="0"/>
              <a:t>Simulated</a:t>
            </a:r>
            <a:r>
              <a:rPr lang="en-US" sz="2000" dirty="0"/>
              <a:t>: </a:t>
            </a:r>
            <a:r>
              <a:rPr lang="en-US" sz="2000" dirty="0" smtClean="0"/>
              <a:t>27 000 runs</a:t>
            </a:r>
          </a:p>
          <a:p>
            <a:endParaRPr lang="en-US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488158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chemeClr val="bg2"/>
                </a:solidFill>
              </a:rPr>
              <a:t>M. Debongnie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8610600" y="6488158"/>
            <a:ext cx="2743200" cy="365125"/>
          </a:xfrm>
        </p:spPr>
        <p:txBody>
          <a:bodyPr/>
          <a:lstStyle/>
          <a:p>
            <a:fld id="{48B61AE6-69D5-4E49-A53B-C0EE9D0DC6AB}" type="slidenum">
              <a:rPr lang="en-US" smtClean="0">
                <a:solidFill>
                  <a:schemeClr val="bg2"/>
                </a:solidFill>
              </a:rPr>
              <a:t>9</a:t>
            </a:fld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467582" y="2550249"/>
            <a:ext cx="4286036" cy="1477328"/>
            <a:chOff x="6553200" y="2550249"/>
            <a:chExt cx="4286036" cy="1477328"/>
          </a:xfrm>
        </p:grpSpPr>
        <p:sp>
          <p:nvSpPr>
            <p:cNvPr id="16" name="ZoneTexte 15"/>
            <p:cNvSpPr txBox="1"/>
            <p:nvPr/>
          </p:nvSpPr>
          <p:spPr>
            <a:xfrm>
              <a:off x="9211675" y="2550249"/>
              <a:ext cx="162756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Training data</a:t>
              </a:r>
            </a:p>
            <a:p>
              <a:endParaRPr lang="en-US" dirty="0"/>
            </a:p>
            <a:p>
              <a:r>
                <a:rPr lang="en-US" dirty="0" smtClean="0"/>
                <a:t>Evaluation data</a:t>
              </a:r>
            </a:p>
            <a:p>
              <a:endParaRPr lang="en-US" dirty="0"/>
            </a:p>
            <a:p>
              <a:r>
                <a:rPr lang="en-US" dirty="0" smtClean="0"/>
                <a:t>Validation data</a:t>
              </a:r>
              <a:endParaRPr lang="en-US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553200" y="3104247"/>
              <a:ext cx="9014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Dataset</a:t>
              </a:r>
              <a:endParaRPr lang="en-US" dirty="0"/>
            </a:p>
          </p:txBody>
        </p:sp>
        <p:cxnSp>
          <p:nvCxnSpPr>
            <p:cNvPr id="19" name="Connecteur droit avec flèche 18"/>
            <p:cNvCxnSpPr>
              <a:stCxn id="17" idx="3"/>
            </p:cNvCxnSpPr>
            <p:nvPr/>
          </p:nvCxnSpPr>
          <p:spPr>
            <a:xfrm flipV="1">
              <a:off x="7454665" y="2743200"/>
              <a:ext cx="1757010" cy="54571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stCxn id="17" idx="3"/>
              <a:endCxn id="16" idx="1"/>
            </p:cNvCxnSpPr>
            <p:nvPr/>
          </p:nvCxnSpPr>
          <p:spPr>
            <a:xfrm>
              <a:off x="7454665" y="3288913"/>
              <a:ext cx="175701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17" idx="3"/>
            </p:cNvCxnSpPr>
            <p:nvPr/>
          </p:nvCxnSpPr>
          <p:spPr>
            <a:xfrm>
              <a:off x="7454665" y="3288913"/>
              <a:ext cx="1757010" cy="5591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7962900" y="267446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60%</a:t>
              </a:r>
              <a:endParaRPr lang="en-US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546714" y="3004911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20%</a:t>
              </a:r>
              <a:endParaRPr lang="en-US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962900" y="3569245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20%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au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5677206"/>
                  </p:ext>
                </p:extLst>
              </p:nvPr>
            </p:nvGraphicFramePr>
            <p:xfrm>
              <a:off x="205950" y="4541341"/>
              <a:ext cx="11689488" cy="13930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8832">
                      <a:extLst>
                        <a:ext uri="{9D8B030D-6E8A-4147-A177-3AD203B41FA5}">
                          <a16:colId xmlns:a16="http://schemas.microsoft.com/office/drawing/2014/main" val="1062927050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515724678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2399005260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2569050054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708426640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1321469716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3366452403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2259666414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97355111"/>
                        </a:ext>
                      </a:extLst>
                    </a:gridCol>
                  </a:tblGrid>
                  <a:tr h="370840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Input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Desired output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646775"/>
                      </a:ext>
                    </a:extLst>
                  </a:tr>
                  <a:tr h="37084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Current in </a:t>
                          </a:r>
                          <a:r>
                            <a:rPr lang="en-US" sz="1600" dirty="0" err="1" smtClean="0"/>
                            <a:t>steerers</a:t>
                          </a:r>
                          <a:r>
                            <a:rPr lang="en-US" sz="1600" dirty="0" smtClean="0"/>
                            <a:t> [A]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Current in solenoids</a:t>
                          </a:r>
                          <a:r>
                            <a:rPr lang="en-US" sz="1600" baseline="0" dirty="0" smtClean="0"/>
                            <a:t> [A]</a:t>
                          </a:r>
                          <a:endParaRPr lang="en-US" sz="16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Collimator opening [m]</a:t>
                          </a:r>
                          <a:endParaRPr lang="en-US" sz="16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Transmission [/]</a:t>
                          </a:r>
                          <a:endParaRPr lang="en-US" sz="20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3247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𝑆𝑡𝑒𝑒𝑟𝐻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𝑆𝑡𝑒𝑒𝑟𝑉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𝑆𝑡𝑒𝑒𝑟𝐻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𝑆𝑡𝑒𝑒𝑟𝑉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𝑠𝑜𝑙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𝑠𝑜𝑙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𝑐𝑜𝑙𝑙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𝐿𝐸𝐵𝑇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𝑅𝐹𝑄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03759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au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5677206"/>
                  </p:ext>
                </p:extLst>
              </p:nvPr>
            </p:nvGraphicFramePr>
            <p:xfrm>
              <a:off x="205950" y="4541341"/>
              <a:ext cx="11689488" cy="13930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8832">
                      <a:extLst>
                        <a:ext uri="{9D8B030D-6E8A-4147-A177-3AD203B41FA5}">
                          <a16:colId xmlns:a16="http://schemas.microsoft.com/office/drawing/2014/main" val="1062927050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515724678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2399005260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2569050054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708426640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1321469716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3366452403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2259666414"/>
                        </a:ext>
                      </a:extLst>
                    </a:gridCol>
                    <a:gridCol w="1298832">
                      <a:extLst>
                        <a:ext uri="{9D8B030D-6E8A-4147-A177-3AD203B41FA5}">
                          <a16:colId xmlns:a16="http://schemas.microsoft.com/office/drawing/2014/main" val="97355111"/>
                        </a:ext>
                      </a:extLst>
                    </a:gridCol>
                  </a:tblGrid>
                  <a:tr h="396240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Input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Desired output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646775"/>
                      </a:ext>
                    </a:extLst>
                  </a:tr>
                  <a:tr h="579120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Current in </a:t>
                          </a:r>
                          <a:r>
                            <a:rPr lang="en-US" sz="1600" dirty="0" err="1" smtClean="0"/>
                            <a:t>steerers</a:t>
                          </a:r>
                          <a:r>
                            <a:rPr lang="en-US" sz="1600" dirty="0" smtClean="0"/>
                            <a:t> [A]</a:t>
                          </a: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Current in solenoids</a:t>
                          </a:r>
                          <a:r>
                            <a:rPr lang="en-US" sz="1600" baseline="0" dirty="0" smtClean="0"/>
                            <a:t> [A]</a:t>
                          </a:r>
                          <a:endParaRPr lang="en-US" sz="16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Collimator opening [m]</a:t>
                          </a:r>
                          <a:endParaRPr lang="en-US" sz="16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Transmission [/]</a:t>
                          </a:r>
                          <a:endParaRPr lang="en-US" sz="20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/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324794"/>
                      </a:ext>
                    </a:extLst>
                  </a:tr>
                  <a:tr h="4177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9" t="-240580" r="-802817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69" t="-240580" r="-702817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9533" t="-240580" r="-599533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939" t="-240580" r="-502347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939" t="-240580" r="-402347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939" t="-240580" r="-302347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8131" t="-240580" r="-200935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1408" t="-240580" r="-101878" b="-101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1408" t="-240580" r="-1878" b="-10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03759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3179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2615</TotalTime>
  <Words>723</Words>
  <Application>Microsoft Office PowerPoint</Application>
  <PresentationFormat>Grand écran</PresentationFormat>
  <Paragraphs>239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Wingdings 2</vt:lpstr>
      <vt:lpstr>Office Theme</vt:lpstr>
      <vt:lpstr>Modelisation of an injector with Machine Learning</vt:lpstr>
      <vt:lpstr>Contents</vt:lpstr>
      <vt:lpstr>Context</vt:lpstr>
      <vt:lpstr>Context</vt:lpstr>
      <vt:lpstr>Context</vt:lpstr>
      <vt:lpstr>Neural Network</vt:lpstr>
      <vt:lpstr>Machine Learning</vt:lpstr>
      <vt:lpstr>Injectors</vt:lpstr>
      <vt:lpstr>Datasets</vt:lpstr>
      <vt:lpstr>Model</vt:lpstr>
      <vt:lpstr>Results MYRRHA injector</vt:lpstr>
      <vt:lpstr>Results: IPHI injector</vt:lpstr>
      <vt:lpstr>Conclusions &amp; Perspectives</vt:lpstr>
      <vt:lpstr>Extras</vt:lpstr>
      <vt:lpstr>Extras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DEBONGNIE</dc:creator>
  <cp:lastModifiedBy>Mathieu DEBONGNIE</cp:lastModifiedBy>
  <cp:revision>106</cp:revision>
  <dcterms:created xsi:type="dcterms:W3CDTF">2018-11-21T14:41:52Z</dcterms:created>
  <dcterms:modified xsi:type="dcterms:W3CDTF">2018-12-10T14:59:57Z</dcterms:modified>
</cp:coreProperties>
</file>