
<file path=[Content_Types].xml><?xml version="1.0" encoding="utf-8"?>
<Types xmlns="http://schemas.openxmlformats.org/package/2006/content-types">
  <Default Extension="png" ContentType="image/png"/>
  <Default Extension="wmf" ContentType="image/x-wmf"/>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6"/>
  </p:notesMasterIdLst>
  <p:handoutMasterIdLst>
    <p:handoutMasterId r:id="rId47"/>
  </p:handoutMasterIdLst>
  <p:sldIdLst>
    <p:sldId id="256" r:id="rId2"/>
    <p:sldId id="302" r:id="rId3"/>
    <p:sldId id="304" r:id="rId4"/>
    <p:sldId id="307" r:id="rId5"/>
    <p:sldId id="297" r:id="rId6"/>
    <p:sldId id="305" r:id="rId7"/>
    <p:sldId id="306" r:id="rId8"/>
    <p:sldId id="268" r:id="rId9"/>
    <p:sldId id="308" r:id="rId10"/>
    <p:sldId id="309" r:id="rId11"/>
    <p:sldId id="298" r:id="rId12"/>
    <p:sldId id="310" r:id="rId13"/>
    <p:sldId id="299" r:id="rId14"/>
    <p:sldId id="311" r:id="rId15"/>
    <p:sldId id="312" r:id="rId16"/>
    <p:sldId id="313" r:id="rId17"/>
    <p:sldId id="314" r:id="rId18"/>
    <p:sldId id="316" r:id="rId19"/>
    <p:sldId id="317" r:id="rId20"/>
    <p:sldId id="318" r:id="rId21"/>
    <p:sldId id="319" r:id="rId22"/>
    <p:sldId id="320" r:id="rId23"/>
    <p:sldId id="321" r:id="rId24"/>
    <p:sldId id="322" r:id="rId25"/>
    <p:sldId id="323" r:id="rId26"/>
    <p:sldId id="342" r:id="rId27"/>
    <p:sldId id="300" r:id="rId28"/>
    <p:sldId id="324" r:id="rId29"/>
    <p:sldId id="325" r:id="rId30"/>
    <p:sldId id="326" r:id="rId31"/>
    <p:sldId id="327" r:id="rId32"/>
    <p:sldId id="329" r:id="rId33"/>
    <p:sldId id="343" r:id="rId34"/>
    <p:sldId id="328" r:id="rId35"/>
    <p:sldId id="330" r:id="rId36"/>
    <p:sldId id="331" r:id="rId37"/>
    <p:sldId id="332" r:id="rId38"/>
    <p:sldId id="333" r:id="rId39"/>
    <p:sldId id="336" r:id="rId40"/>
    <p:sldId id="337" r:id="rId41"/>
    <p:sldId id="338" r:id="rId42"/>
    <p:sldId id="339" r:id="rId43"/>
    <p:sldId id="341" r:id="rId44"/>
    <p:sldId id="295" r:id="rId45"/>
  </p:sldIdLst>
  <p:sldSz cx="9144000" cy="5143500" type="screen16x9"/>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CCECFF"/>
    <a:srgbClr val="004884"/>
    <a:srgbClr val="FFFF99"/>
    <a:srgbClr val="003A69"/>
    <a:srgbClr val="003A00"/>
    <a:srgbClr val="E4E4E4"/>
    <a:srgbClr val="2D79AA"/>
    <a:srgbClr val="003A6A"/>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3" autoAdjust="0"/>
    <p:restoredTop sz="94713" autoAdjust="0"/>
  </p:normalViewPr>
  <p:slideViewPr>
    <p:cSldViewPr snapToGrid="0" snapToObjects="1" showGuides="1">
      <p:cViewPr varScale="1">
        <p:scale>
          <a:sx n="82" d="100"/>
          <a:sy n="82" d="100"/>
        </p:scale>
        <p:origin x="-744" y="-77"/>
      </p:cViewPr>
      <p:guideLst>
        <p:guide orient="horz" pos="2974"/>
        <p:guide pos="3074"/>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C8328BB-3E7D-1545-8629-739FE7FE78CD}" type="datetimeFigureOut">
              <a:rPr lang="it-IT" smtClean="0"/>
              <a:t>10/12/2018</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A18625A-8487-0243-9438-3D7ABEA720FE}" type="slidenum">
              <a:rPr lang="it-IT" smtClean="0"/>
              <a:t>‹N›</a:t>
            </a:fld>
            <a:endParaRPr lang="it-IT"/>
          </a:p>
        </p:txBody>
      </p:sp>
    </p:spTree>
    <p:extLst>
      <p:ext uri="{BB962C8B-B14F-4D97-AF65-F5344CB8AC3E}">
        <p14:creationId xmlns:p14="http://schemas.microsoft.com/office/powerpoint/2010/main" val="101066779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B52F6F-5890-184D-BFAC-2DB3B24676C1}" type="datetimeFigureOut">
              <a:rPr lang="it-IT" smtClean="0"/>
              <a:t>10/12/2018</a:t>
            </a:fld>
            <a:endParaRPr lang="it-IT"/>
          </a:p>
        </p:txBody>
      </p:sp>
      <p:sp>
        <p:nvSpPr>
          <p:cNvPr id="4" name="Segnaposto immagine diapositiva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A67DBE-D3BB-F74E-84C1-4CEDFE4037FA}" type="slidenum">
              <a:rPr lang="it-IT" smtClean="0"/>
              <a:t>‹N›</a:t>
            </a:fld>
            <a:endParaRPr lang="it-IT"/>
          </a:p>
        </p:txBody>
      </p:sp>
    </p:spTree>
    <p:extLst>
      <p:ext uri="{BB962C8B-B14F-4D97-AF65-F5344CB8AC3E}">
        <p14:creationId xmlns:p14="http://schemas.microsoft.com/office/powerpoint/2010/main" val="203674585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iniziale">
    <p:bg>
      <p:bgPr>
        <a:solidFill>
          <a:schemeClr val="bg1"/>
        </a:solidFill>
        <a:effectLst/>
      </p:bgPr>
    </p:bg>
    <p:spTree>
      <p:nvGrpSpPr>
        <p:cNvPr id="1" name=""/>
        <p:cNvGrpSpPr/>
        <p:nvPr/>
      </p:nvGrpSpPr>
      <p:grpSpPr>
        <a:xfrm>
          <a:off x="0" y="0"/>
          <a:ext cx="0" cy="0"/>
          <a:chOff x="0" y="0"/>
          <a:chExt cx="0" cy="0"/>
        </a:xfrm>
      </p:grpSpPr>
      <p:sp>
        <p:nvSpPr>
          <p:cNvPr id="12" name="Rettangolo 11"/>
          <p:cNvSpPr/>
          <p:nvPr userDrawn="1"/>
        </p:nvSpPr>
        <p:spPr>
          <a:xfrm>
            <a:off x="872" y="1297581"/>
            <a:ext cx="9165896" cy="2809166"/>
          </a:xfrm>
          <a:prstGeom prst="rect">
            <a:avLst/>
          </a:prstGeom>
          <a:solidFill>
            <a:srgbClr val="003A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4" name="Rettangolo 13"/>
          <p:cNvSpPr/>
          <p:nvPr userDrawn="1"/>
        </p:nvSpPr>
        <p:spPr>
          <a:xfrm>
            <a:off x="0" y="4929294"/>
            <a:ext cx="9165896" cy="228758"/>
          </a:xfrm>
          <a:prstGeom prst="rect">
            <a:avLst/>
          </a:prstGeom>
          <a:solidFill>
            <a:srgbClr val="2D79A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1" name="Rettangolo 20"/>
          <p:cNvSpPr/>
          <p:nvPr userDrawn="1"/>
        </p:nvSpPr>
        <p:spPr>
          <a:xfrm>
            <a:off x="872" y="3791060"/>
            <a:ext cx="9165896" cy="546917"/>
          </a:xfrm>
          <a:prstGeom prst="rect">
            <a:avLst/>
          </a:prstGeom>
          <a:solidFill>
            <a:srgbClr val="00488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7" name="Rettangolo 6"/>
          <p:cNvSpPr/>
          <p:nvPr userDrawn="1"/>
        </p:nvSpPr>
        <p:spPr>
          <a:xfrm>
            <a:off x="0" y="0"/>
            <a:ext cx="9144000" cy="130563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3" name="Sottotitolo 2"/>
          <p:cNvSpPr>
            <a:spLocks noGrp="1"/>
          </p:cNvSpPr>
          <p:nvPr userDrawn="1">
            <p:ph type="subTitle" idx="1" hasCustomPrompt="1"/>
          </p:nvPr>
        </p:nvSpPr>
        <p:spPr>
          <a:xfrm>
            <a:off x="514334" y="2364002"/>
            <a:ext cx="8440819" cy="430887"/>
          </a:xfrm>
        </p:spPr>
        <p:txBody>
          <a:bodyPr wrap="square" lIns="0" tIns="0" bIns="0">
            <a:spAutoFit/>
          </a:bodyPr>
          <a:lstStyle>
            <a:lvl1pPr marL="0" indent="0" algn="l">
              <a:buNone/>
              <a:defRPr sz="2800" b="0" i="0" baseline="0">
                <a:ln>
                  <a:noFill/>
                </a:ln>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dirty="0" smtClean="0"/>
              <a:t>Sottotitolo della presentazione – </a:t>
            </a:r>
            <a:r>
              <a:rPr lang="it-IT" dirty="0" err="1" smtClean="0"/>
              <a:t>Arial</a:t>
            </a:r>
            <a:r>
              <a:rPr lang="it-IT" dirty="0" smtClean="0"/>
              <a:t> 30pt</a:t>
            </a:r>
            <a:endParaRPr lang="it-IT" dirty="0"/>
          </a:p>
        </p:txBody>
      </p:sp>
      <p:sp>
        <p:nvSpPr>
          <p:cNvPr id="5" name="Segnaposto testo 4"/>
          <p:cNvSpPr>
            <a:spLocks noGrp="1"/>
          </p:cNvSpPr>
          <p:nvPr userDrawn="1">
            <p:ph type="body" sz="quarter" idx="10" hasCustomPrompt="1"/>
          </p:nvPr>
        </p:nvSpPr>
        <p:spPr>
          <a:xfrm>
            <a:off x="514334" y="3862373"/>
            <a:ext cx="8440818" cy="369332"/>
          </a:xfrm>
        </p:spPr>
        <p:txBody>
          <a:bodyPr wrap="square" lIns="0">
            <a:spAutoFit/>
          </a:bodyPr>
          <a:lstStyle>
            <a:lvl1pPr marL="0" indent="0" algn="l">
              <a:spcBef>
                <a:spcPts val="0"/>
              </a:spcBef>
              <a:buNone/>
              <a:defRPr sz="1800" b="1" i="0" baseline="0">
                <a:solidFill>
                  <a:schemeClr val="bg1"/>
                </a:solidFill>
                <a:latin typeface="+mj-lt"/>
              </a:defRPr>
            </a:lvl1pPr>
            <a:lvl2pPr algn="l">
              <a:spcBef>
                <a:spcPts val="0"/>
              </a:spcBef>
              <a:defRPr sz="1800" b="1" i="0" baseline="0">
                <a:solidFill>
                  <a:schemeClr val="bg1"/>
                </a:solidFill>
                <a:latin typeface="+mj-lt"/>
              </a:defRPr>
            </a:lvl2pPr>
            <a:lvl3pPr algn="l">
              <a:spcBef>
                <a:spcPts val="0"/>
              </a:spcBef>
              <a:defRPr sz="1800" b="1" i="0" baseline="0">
                <a:solidFill>
                  <a:schemeClr val="bg1"/>
                </a:solidFill>
                <a:latin typeface="+mj-lt"/>
              </a:defRPr>
            </a:lvl3pPr>
            <a:lvl4pPr algn="l">
              <a:spcBef>
                <a:spcPts val="0"/>
              </a:spcBef>
              <a:defRPr sz="1800" b="1" i="0" baseline="0">
                <a:solidFill>
                  <a:schemeClr val="bg1"/>
                </a:solidFill>
                <a:latin typeface="+mj-lt"/>
              </a:defRPr>
            </a:lvl4pPr>
            <a:lvl5pPr algn="l">
              <a:spcBef>
                <a:spcPts val="0"/>
              </a:spcBef>
              <a:defRPr sz="1800" b="1" i="0" baseline="0">
                <a:solidFill>
                  <a:schemeClr val="bg1"/>
                </a:solidFill>
                <a:latin typeface="+mj-lt"/>
              </a:defRPr>
            </a:lvl5pPr>
          </a:lstStyle>
          <a:p>
            <a:pPr lvl="0"/>
            <a:r>
              <a:rPr lang="it-IT" dirty="0" smtClean="0"/>
              <a:t>Autore Dipartimento/Unità – </a:t>
            </a:r>
            <a:r>
              <a:rPr lang="it-IT" dirty="0" err="1" smtClean="0"/>
              <a:t>Arial</a:t>
            </a:r>
            <a:r>
              <a:rPr lang="it-IT" dirty="0" smtClean="0"/>
              <a:t> 18 </a:t>
            </a:r>
            <a:r>
              <a:rPr lang="it-IT" dirty="0" err="1" smtClean="0"/>
              <a:t>pt</a:t>
            </a:r>
            <a:endParaRPr lang="it-IT" dirty="0" smtClean="0"/>
          </a:p>
        </p:txBody>
      </p:sp>
      <p:sp>
        <p:nvSpPr>
          <p:cNvPr id="9" name="Titolo 8"/>
          <p:cNvSpPr>
            <a:spLocks noGrp="1"/>
          </p:cNvSpPr>
          <p:nvPr userDrawn="1">
            <p:ph type="title" hasCustomPrompt="1"/>
          </p:nvPr>
        </p:nvSpPr>
        <p:spPr>
          <a:xfrm>
            <a:off x="514334" y="1609751"/>
            <a:ext cx="8440819" cy="492443"/>
          </a:xfrm>
        </p:spPr>
        <p:txBody>
          <a:bodyPr lIns="0"/>
          <a:lstStyle>
            <a:lvl1pPr>
              <a:defRPr sz="3200" baseline="0">
                <a:ln>
                  <a:noFill/>
                </a:ln>
                <a:solidFill>
                  <a:schemeClr val="bg1"/>
                </a:solidFill>
              </a:defRPr>
            </a:lvl1pPr>
          </a:lstStyle>
          <a:p>
            <a:r>
              <a:rPr lang="it-IT" dirty="0" smtClean="0"/>
              <a:t>Titolo della presentazione – </a:t>
            </a:r>
            <a:r>
              <a:rPr lang="it-IT" dirty="0" err="1" smtClean="0"/>
              <a:t>Arial</a:t>
            </a:r>
            <a:r>
              <a:rPr lang="it-IT" dirty="0" smtClean="0"/>
              <a:t> 30pt</a:t>
            </a:r>
            <a:endParaRPr lang="it-IT" dirty="0"/>
          </a:p>
        </p:txBody>
      </p:sp>
      <p:pic>
        <p:nvPicPr>
          <p:cNvPr id="6" name="Immagin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6593" y="147081"/>
            <a:ext cx="2821884" cy="924167"/>
          </a:xfrm>
          <a:prstGeom prst="rect">
            <a:avLst/>
          </a:prstGeom>
        </p:spPr>
      </p:pic>
      <p:pic>
        <p:nvPicPr>
          <p:cNvPr id="2" name="Immagine 1" descr="BANNER.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354469"/>
            <a:ext cx="9144000" cy="579120"/>
          </a:xfrm>
          <a:prstGeom prst="rect">
            <a:avLst/>
          </a:prstGeom>
        </p:spPr>
      </p:pic>
      <p:sp>
        <p:nvSpPr>
          <p:cNvPr id="10" name="Segnaposto testo 9"/>
          <p:cNvSpPr>
            <a:spLocks noGrp="1"/>
          </p:cNvSpPr>
          <p:nvPr>
            <p:ph type="body" sz="quarter" idx="11" hasCustomPrompt="1"/>
          </p:nvPr>
        </p:nvSpPr>
        <p:spPr>
          <a:xfrm>
            <a:off x="514350" y="3161098"/>
            <a:ext cx="8440738" cy="400110"/>
          </a:xfrm>
        </p:spPr>
        <p:txBody>
          <a:bodyPr lIns="0" anchor="t" anchorCtr="0">
            <a:spAutoFit/>
          </a:bodyPr>
          <a:lstStyle>
            <a:lvl1pPr marL="0" indent="0">
              <a:buNone/>
              <a:defRPr sz="2000" i="1" baseline="0">
                <a:solidFill>
                  <a:schemeClr val="bg1"/>
                </a:solidFill>
              </a:defRPr>
            </a:lvl1pPr>
            <a:lvl2pPr>
              <a:defRPr sz="1800" i="1">
                <a:solidFill>
                  <a:schemeClr val="bg1"/>
                </a:solidFill>
              </a:defRPr>
            </a:lvl2pPr>
            <a:lvl3pPr>
              <a:defRPr sz="1800" i="1">
                <a:solidFill>
                  <a:schemeClr val="bg1"/>
                </a:solidFill>
              </a:defRPr>
            </a:lvl3pPr>
            <a:lvl4pPr>
              <a:defRPr sz="1800" i="1">
                <a:solidFill>
                  <a:schemeClr val="bg1"/>
                </a:solidFill>
              </a:defRPr>
            </a:lvl4pPr>
            <a:lvl5pPr>
              <a:defRPr sz="1800" i="1">
                <a:solidFill>
                  <a:schemeClr val="bg1"/>
                </a:solidFill>
              </a:defRPr>
            </a:lvl5pPr>
          </a:lstStyle>
          <a:p>
            <a:pPr lvl="0"/>
            <a:r>
              <a:rPr lang="it-IT" dirty="0" smtClean="0"/>
              <a:t>Luogo e data – </a:t>
            </a:r>
            <a:r>
              <a:rPr lang="it-IT" dirty="0" err="1" smtClean="0"/>
              <a:t>Arial</a:t>
            </a:r>
            <a:r>
              <a:rPr lang="it-IT" dirty="0" smtClean="0"/>
              <a:t> 20pt </a:t>
            </a:r>
            <a:endParaRPr lang="it-IT" dirty="0"/>
          </a:p>
        </p:txBody>
      </p:sp>
    </p:spTree>
    <p:extLst>
      <p:ext uri="{BB962C8B-B14F-4D97-AF65-F5344CB8AC3E}">
        <p14:creationId xmlns:p14="http://schemas.microsoft.com/office/powerpoint/2010/main" val="9949710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ayout vuoto">
    <p:spTree>
      <p:nvGrpSpPr>
        <p:cNvPr id="1" name=""/>
        <p:cNvGrpSpPr/>
        <p:nvPr/>
      </p:nvGrpSpPr>
      <p:grpSpPr>
        <a:xfrm>
          <a:off x="0" y="0"/>
          <a:ext cx="0" cy="0"/>
          <a:chOff x="0" y="0"/>
          <a:chExt cx="0" cy="0"/>
        </a:xfrm>
      </p:grpSpPr>
      <p:sp>
        <p:nvSpPr>
          <p:cNvPr id="3" name="Segnaposto numero diapositiva 2"/>
          <p:cNvSpPr>
            <a:spLocks noGrp="1"/>
          </p:cNvSpPr>
          <p:nvPr>
            <p:ph type="sldNum" sz="quarter" idx="10"/>
          </p:nvPr>
        </p:nvSpPr>
        <p:spPr/>
        <p:txBody>
          <a:bodyPr/>
          <a:lstStyle/>
          <a:p>
            <a:fld id="{02C7C199-0D0D-7840-A88D-785280B31CF7}" type="slidenum">
              <a:rPr lang="it-IT" smtClean="0"/>
              <a:t>‹N›</a:t>
            </a:fld>
            <a:endParaRPr lang="it-IT"/>
          </a:p>
        </p:txBody>
      </p:sp>
      <p:sp>
        <p:nvSpPr>
          <p:cNvPr id="5" name="Segnaposto testo 4"/>
          <p:cNvSpPr>
            <a:spLocks noGrp="1"/>
          </p:cNvSpPr>
          <p:nvPr>
            <p:ph type="body" sz="quarter" idx="11" hasCustomPrompt="1"/>
          </p:nvPr>
        </p:nvSpPr>
        <p:spPr>
          <a:xfrm>
            <a:off x="413414" y="803435"/>
            <a:ext cx="8228898" cy="3818479"/>
          </a:xfrm>
        </p:spPr>
        <p:txBody>
          <a:bodyPr/>
          <a:lstStyle/>
          <a:p>
            <a:pPr lvl="0"/>
            <a:r>
              <a:rPr lang="it-IT" dirty="0" err="1" smtClean="0"/>
              <a:t>Lorem</a:t>
            </a:r>
            <a:r>
              <a:rPr lang="it-IT" dirty="0" smtClean="0"/>
              <a:t> </a:t>
            </a:r>
            <a:r>
              <a:rPr lang="it-IT" dirty="0" err="1" smtClean="0"/>
              <a:t>ipsum</a:t>
            </a:r>
            <a:r>
              <a:rPr lang="it-IT" dirty="0" smtClean="0"/>
              <a:t> </a:t>
            </a:r>
            <a:r>
              <a:rPr lang="it-IT" dirty="0" err="1" smtClean="0"/>
              <a:t>dolor</a:t>
            </a:r>
            <a:r>
              <a:rPr lang="it-IT" dirty="0" smtClean="0"/>
              <a:t> sic </a:t>
            </a:r>
            <a:r>
              <a:rPr lang="it-IT" dirty="0" err="1" smtClean="0"/>
              <a:t>amet</a:t>
            </a:r>
            <a:endParaRPr lang="it-IT" dirty="0" smtClean="0"/>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6" name="Titolo 5"/>
          <p:cNvSpPr>
            <a:spLocks noGrp="1"/>
          </p:cNvSpPr>
          <p:nvPr>
            <p:ph type="title" hasCustomPrompt="1"/>
          </p:nvPr>
        </p:nvSpPr>
        <p:spPr/>
        <p:txBody>
          <a:bodyPr/>
          <a:lstStyle/>
          <a:p>
            <a:r>
              <a:rPr lang="it-IT" dirty="0" smtClean="0"/>
              <a:t>Titolo</a:t>
            </a:r>
            <a:endParaRPr lang="it-IT" dirty="0"/>
          </a:p>
        </p:txBody>
      </p:sp>
    </p:spTree>
    <p:extLst>
      <p:ext uri="{BB962C8B-B14F-4D97-AF65-F5344CB8AC3E}">
        <p14:creationId xmlns:p14="http://schemas.microsoft.com/office/powerpoint/2010/main" val="4130617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sp>
        <p:nvSpPr>
          <p:cNvPr id="7" name="Rettangolo 6"/>
          <p:cNvSpPr/>
          <p:nvPr userDrawn="1"/>
        </p:nvSpPr>
        <p:spPr>
          <a:xfrm>
            <a:off x="0" y="1"/>
            <a:ext cx="9144000" cy="788306"/>
          </a:xfrm>
          <a:prstGeom prst="rect">
            <a:avLst/>
          </a:prstGeom>
          <a:solidFill>
            <a:srgbClr val="003A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 name="Titolo 1"/>
          <p:cNvSpPr>
            <a:spLocks noGrp="1"/>
          </p:cNvSpPr>
          <p:nvPr>
            <p:ph type="title" hasCustomPrompt="1"/>
          </p:nvPr>
        </p:nvSpPr>
        <p:spPr>
          <a:xfrm>
            <a:off x="413414" y="177838"/>
            <a:ext cx="8229600" cy="400110"/>
          </a:xfrm>
        </p:spPr>
        <p:txBody>
          <a:bodyPr/>
          <a:lstStyle>
            <a:lvl1pPr>
              <a:defRPr sz="2600">
                <a:solidFill>
                  <a:srgbClr val="FFFFFF"/>
                </a:solidFill>
              </a:defRPr>
            </a:lvl1pPr>
          </a:lstStyle>
          <a:p>
            <a:r>
              <a:rPr lang="it-IT" dirty="0" smtClean="0"/>
              <a:t>Titolo della slide – </a:t>
            </a:r>
            <a:r>
              <a:rPr lang="it-IT" dirty="0" err="1" smtClean="0"/>
              <a:t>Arial</a:t>
            </a:r>
            <a:r>
              <a:rPr lang="it-IT" dirty="0" smtClean="0"/>
              <a:t> 26pt </a:t>
            </a:r>
            <a:endParaRPr lang="it-IT" dirty="0"/>
          </a:p>
        </p:txBody>
      </p:sp>
      <p:sp>
        <p:nvSpPr>
          <p:cNvPr id="15" name="Segnaposto testo 14"/>
          <p:cNvSpPr>
            <a:spLocks noGrp="1"/>
          </p:cNvSpPr>
          <p:nvPr>
            <p:ph type="body" sz="quarter" idx="13" hasCustomPrompt="1"/>
          </p:nvPr>
        </p:nvSpPr>
        <p:spPr>
          <a:xfrm>
            <a:off x="413414" y="939800"/>
            <a:ext cx="8229600" cy="400110"/>
          </a:xfrm>
        </p:spPr>
        <p:txBody>
          <a:bodyPr>
            <a:spAutoFit/>
          </a:bodyPr>
          <a:lstStyle>
            <a:lvl1pPr marL="0" indent="0">
              <a:buNone/>
              <a:defRPr sz="2000" b="1" baseline="0">
                <a:solidFill>
                  <a:srgbClr val="7F7F7F"/>
                </a:solidFill>
              </a:defRPr>
            </a:lvl1pPr>
            <a:lvl2pPr>
              <a:defRPr sz="2000" b="1">
                <a:solidFill>
                  <a:srgbClr val="7F7F7F"/>
                </a:solidFill>
              </a:defRPr>
            </a:lvl2pPr>
            <a:lvl3pPr>
              <a:defRPr sz="2000" b="1">
                <a:solidFill>
                  <a:srgbClr val="7F7F7F"/>
                </a:solidFill>
              </a:defRPr>
            </a:lvl3pPr>
            <a:lvl4pPr>
              <a:defRPr sz="2000" b="1">
                <a:solidFill>
                  <a:srgbClr val="7F7F7F"/>
                </a:solidFill>
              </a:defRPr>
            </a:lvl4pPr>
            <a:lvl5pPr>
              <a:defRPr sz="2000" b="1">
                <a:solidFill>
                  <a:srgbClr val="7F7F7F"/>
                </a:solidFill>
              </a:defRPr>
            </a:lvl5pPr>
          </a:lstStyle>
          <a:p>
            <a:pPr lvl="0"/>
            <a:r>
              <a:rPr lang="it-IT" dirty="0" smtClean="0"/>
              <a:t>Titolo di secondo livello 20pt </a:t>
            </a:r>
            <a:r>
              <a:rPr lang="it-IT" dirty="0" err="1" smtClean="0"/>
              <a:t>Arial</a:t>
            </a:r>
            <a:r>
              <a:rPr lang="it-IT" dirty="0" smtClean="0"/>
              <a:t> </a:t>
            </a:r>
            <a:r>
              <a:rPr lang="it-IT" dirty="0" err="1" smtClean="0"/>
              <a:t>bold</a:t>
            </a:r>
            <a:endParaRPr lang="it-IT" dirty="0"/>
          </a:p>
        </p:txBody>
      </p:sp>
      <p:sp>
        <p:nvSpPr>
          <p:cNvPr id="17" name="Segnaposto testo 16"/>
          <p:cNvSpPr>
            <a:spLocks noGrp="1"/>
          </p:cNvSpPr>
          <p:nvPr>
            <p:ph type="body" sz="quarter" idx="14" hasCustomPrompt="1"/>
          </p:nvPr>
        </p:nvSpPr>
        <p:spPr>
          <a:xfrm>
            <a:off x="413413" y="1513047"/>
            <a:ext cx="8229599" cy="769441"/>
          </a:xfrm>
        </p:spPr>
        <p:txBody>
          <a:bodyPr wrap="square">
            <a:spAutoFit/>
          </a:bodyPr>
          <a:lstStyle>
            <a:lvl1pPr marL="457200" indent="-457200">
              <a:buFont typeface="+mj-lt"/>
              <a:buAutoNum type="arabicPeriod"/>
              <a:defRPr sz="2000" baseline="0"/>
            </a:lvl1pPr>
            <a:lvl2pPr marL="457200" indent="0">
              <a:buNone/>
              <a:defRPr sz="2000"/>
            </a:lvl2pPr>
            <a:lvl3pPr>
              <a:defRPr sz="2000"/>
            </a:lvl3pPr>
            <a:lvl4pPr>
              <a:defRPr sz="2000"/>
            </a:lvl4pPr>
            <a:lvl5pPr>
              <a:defRPr sz="2000"/>
            </a:lvl5pPr>
          </a:lstStyle>
          <a:p>
            <a:pPr lvl="0"/>
            <a:r>
              <a:rPr lang="it-IT" dirty="0" smtClean="0"/>
              <a:t>Corpo del testo 20pt </a:t>
            </a:r>
            <a:r>
              <a:rPr lang="it-IT" dirty="0" err="1" smtClean="0"/>
              <a:t>Arial</a:t>
            </a:r>
            <a:r>
              <a:rPr lang="it-IT" dirty="0" smtClean="0"/>
              <a:t> regular</a:t>
            </a:r>
          </a:p>
          <a:p>
            <a:pPr lvl="0"/>
            <a:r>
              <a:rPr lang="it-IT" dirty="0" err="1" smtClean="0"/>
              <a:t>Lorem</a:t>
            </a:r>
            <a:r>
              <a:rPr lang="it-IT" dirty="0" smtClean="0"/>
              <a:t> </a:t>
            </a:r>
            <a:r>
              <a:rPr lang="it-IT" dirty="0" err="1" smtClean="0"/>
              <a:t>ipsum</a:t>
            </a:r>
            <a:r>
              <a:rPr lang="it-IT" dirty="0" smtClean="0"/>
              <a:t> </a:t>
            </a:r>
            <a:r>
              <a:rPr lang="it-IT" dirty="0" err="1" smtClean="0"/>
              <a:t>dolor</a:t>
            </a:r>
            <a:r>
              <a:rPr lang="it-IT" dirty="0" smtClean="0"/>
              <a:t> sic </a:t>
            </a:r>
            <a:r>
              <a:rPr lang="it-IT" dirty="0" err="1" smtClean="0"/>
              <a:t>amet</a:t>
            </a:r>
            <a:endParaRPr lang="it-IT" dirty="0" smtClean="0"/>
          </a:p>
        </p:txBody>
      </p:sp>
      <p:sp>
        <p:nvSpPr>
          <p:cNvPr id="19" name="Segnaposto testo 18"/>
          <p:cNvSpPr>
            <a:spLocks noGrp="1"/>
          </p:cNvSpPr>
          <p:nvPr>
            <p:ph type="body" sz="quarter" idx="15" hasCustomPrompt="1"/>
          </p:nvPr>
        </p:nvSpPr>
        <p:spPr>
          <a:xfrm>
            <a:off x="413413" y="2556815"/>
            <a:ext cx="8229599" cy="929485"/>
          </a:xfrm>
        </p:spPr>
        <p:txBody>
          <a:bodyPr wrap="square">
            <a:spAutoFit/>
          </a:bodyPr>
          <a:lstStyle>
            <a:lvl1pPr>
              <a:defRPr sz="1600" baseline="0"/>
            </a:lvl1pPr>
            <a:lvl2pPr>
              <a:defRPr sz="1800"/>
            </a:lvl2pPr>
            <a:lvl3pPr>
              <a:defRPr sz="1800"/>
            </a:lvl3pPr>
            <a:lvl4pPr>
              <a:defRPr sz="1800"/>
            </a:lvl4pPr>
            <a:lvl5pPr>
              <a:defRPr sz="1800"/>
            </a:lvl5pPr>
          </a:lstStyle>
          <a:p>
            <a:pPr lvl="0"/>
            <a:r>
              <a:rPr lang="it-IT" dirty="0" smtClean="0"/>
              <a:t>Lista 16pt </a:t>
            </a:r>
            <a:r>
              <a:rPr lang="it-IT" dirty="0" err="1" smtClean="0"/>
              <a:t>Arial</a:t>
            </a:r>
            <a:r>
              <a:rPr lang="it-IT" dirty="0" smtClean="0"/>
              <a:t> regular</a:t>
            </a:r>
          </a:p>
          <a:p>
            <a:pPr lvl="0"/>
            <a:r>
              <a:rPr lang="it-IT" dirty="0" err="1" smtClean="0"/>
              <a:t>Lorem</a:t>
            </a:r>
            <a:r>
              <a:rPr lang="it-IT" dirty="0" smtClean="0"/>
              <a:t> </a:t>
            </a:r>
            <a:r>
              <a:rPr lang="it-IT" dirty="0" err="1" smtClean="0"/>
              <a:t>ipsum</a:t>
            </a:r>
            <a:endParaRPr lang="it-IT" dirty="0" smtClean="0"/>
          </a:p>
          <a:p>
            <a:pPr lvl="0"/>
            <a:r>
              <a:rPr lang="it-IT" dirty="0" err="1" smtClean="0"/>
              <a:t>Lorem</a:t>
            </a:r>
            <a:r>
              <a:rPr lang="it-IT" dirty="0" smtClean="0"/>
              <a:t> </a:t>
            </a:r>
            <a:r>
              <a:rPr lang="it-IT" dirty="0" err="1" smtClean="0"/>
              <a:t>ipusm</a:t>
            </a:r>
            <a:endParaRPr lang="it-IT" dirty="0"/>
          </a:p>
        </p:txBody>
      </p:sp>
      <p:sp>
        <p:nvSpPr>
          <p:cNvPr id="10" name="Segnaposto numero diapositiva 5"/>
          <p:cNvSpPr>
            <a:spLocks noGrp="1"/>
          </p:cNvSpPr>
          <p:nvPr>
            <p:ph type="sldNum" sz="quarter" idx="4"/>
          </p:nvPr>
        </p:nvSpPr>
        <p:spPr>
          <a:xfrm>
            <a:off x="8190398" y="4767264"/>
            <a:ext cx="496402"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2C7C199-0D0D-7840-A88D-785280B31CF7}" type="slidenum">
              <a:rPr lang="it-IT" smtClean="0"/>
              <a:t>‹N›</a:t>
            </a:fld>
            <a:endParaRPr lang="it-IT"/>
          </a:p>
        </p:txBody>
      </p:sp>
      <p:sp>
        <p:nvSpPr>
          <p:cNvPr id="11" name="Segnaposto piè di pagina 4"/>
          <p:cNvSpPr>
            <a:spLocks noGrp="1"/>
          </p:cNvSpPr>
          <p:nvPr>
            <p:ph type="ftr" sz="quarter" idx="3"/>
          </p:nvPr>
        </p:nvSpPr>
        <p:spPr>
          <a:xfrm>
            <a:off x="1486021" y="4767263"/>
            <a:ext cx="6600701" cy="274637"/>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it-IT" dirty="0" smtClean="0"/>
              <a:t>T. Pinna - 2</a:t>
            </a:r>
            <a:r>
              <a:rPr lang="it-IT" baseline="30000" dirty="0" smtClean="0"/>
              <a:t>nd</a:t>
            </a:r>
            <a:r>
              <a:rPr lang="it-IT" dirty="0" smtClean="0"/>
              <a:t> IEA  ESEFP RAMI </a:t>
            </a:r>
            <a:r>
              <a:rPr lang="it-IT" dirty="0" err="1" smtClean="0"/>
              <a:t>Committee</a:t>
            </a:r>
            <a:r>
              <a:rPr lang="it-IT" dirty="0" smtClean="0"/>
              <a:t> Workshop (Giardini-Naxos </a:t>
            </a:r>
            <a:r>
              <a:rPr lang="it-IT" dirty="0" err="1" smtClean="0"/>
              <a:t>Sept</a:t>
            </a:r>
            <a:r>
              <a:rPr lang="it-IT" dirty="0" smtClean="0"/>
              <a:t>. 17)</a:t>
            </a:r>
            <a:endParaRPr lang="it-IT" dirty="0"/>
          </a:p>
        </p:txBody>
      </p:sp>
    </p:spTree>
    <p:extLst>
      <p:ext uri="{BB962C8B-B14F-4D97-AF65-F5344CB8AC3E}">
        <p14:creationId xmlns:p14="http://schemas.microsoft.com/office/powerpoint/2010/main" val="1409560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abella">
    <p:spTree>
      <p:nvGrpSpPr>
        <p:cNvPr id="1" name=""/>
        <p:cNvGrpSpPr/>
        <p:nvPr/>
      </p:nvGrpSpPr>
      <p:grpSpPr>
        <a:xfrm>
          <a:off x="0" y="0"/>
          <a:ext cx="0" cy="0"/>
          <a:chOff x="0" y="0"/>
          <a:chExt cx="0" cy="0"/>
        </a:xfrm>
      </p:grpSpPr>
      <p:sp>
        <p:nvSpPr>
          <p:cNvPr id="7" name="Rettangolo 6"/>
          <p:cNvSpPr/>
          <p:nvPr userDrawn="1"/>
        </p:nvSpPr>
        <p:spPr>
          <a:xfrm>
            <a:off x="0" y="1"/>
            <a:ext cx="9144000" cy="788306"/>
          </a:xfrm>
          <a:prstGeom prst="rect">
            <a:avLst/>
          </a:prstGeom>
          <a:solidFill>
            <a:srgbClr val="003A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 name="Titolo 1"/>
          <p:cNvSpPr>
            <a:spLocks noGrp="1"/>
          </p:cNvSpPr>
          <p:nvPr>
            <p:ph type="title" hasCustomPrompt="1"/>
          </p:nvPr>
        </p:nvSpPr>
        <p:spPr>
          <a:xfrm>
            <a:off x="413414" y="177838"/>
            <a:ext cx="8229600" cy="400110"/>
          </a:xfrm>
        </p:spPr>
        <p:txBody>
          <a:bodyPr/>
          <a:lstStyle>
            <a:lvl1pPr>
              <a:defRPr>
                <a:solidFill>
                  <a:srgbClr val="FFFFFF"/>
                </a:solidFill>
              </a:defRPr>
            </a:lvl1pPr>
          </a:lstStyle>
          <a:p>
            <a:r>
              <a:rPr lang="it-IT" dirty="0" smtClean="0"/>
              <a:t>Titolo della slide</a:t>
            </a:r>
            <a:endParaRPr lang="it-IT" dirty="0"/>
          </a:p>
        </p:txBody>
      </p:sp>
      <p:sp>
        <p:nvSpPr>
          <p:cNvPr id="3" name="Segnaposto contenuto 2"/>
          <p:cNvSpPr>
            <a:spLocks noGrp="1"/>
          </p:cNvSpPr>
          <p:nvPr>
            <p:ph idx="1" hasCustomPrompt="1"/>
          </p:nvPr>
        </p:nvSpPr>
        <p:spPr>
          <a:xfrm>
            <a:off x="457200" y="1200151"/>
            <a:ext cx="8229600" cy="400110"/>
          </a:xfrm>
        </p:spPr>
        <p:txBody>
          <a:bodyPr>
            <a:spAutoFit/>
          </a:bodyPr>
          <a:lstStyle>
            <a:lvl1pPr marL="0" indent="0">
              <a:buNone/>
              <a:defRPr sz="2000" baseline="0"/>
            </a:lvl1pPr>
          </a:lstStyle>
          <a:p>
            <a:pPr lvl="0"/>
            <a:r>
              <a:rPr lang="it-IT" dirty="0" smtClean="0"/>
              <a:t>Testo</a:t>
            </a:r>
            <a:endParaRPr lang="it-IT" dirty="0"/>
          </a:p>
        </p:txBody>
      </p:sp>
      <p:sp>
        <p:nvSpPr>
          <p:cNvPr id="5" name="Segnaposto tabella 4"/>
          <p:cNvSpPr>
            <a:spLocks noGrp="1"/>
          </p:cNvSpPr>
          <p:nvPr>
            <p:ph type="tbl" sz="quarter" idx="13" hasCustomPrompt="1"/>
          </p:nvPr>
        </p:nvSpPr>
        <p:spPr>
          <a:xfrm>
            <a:off x="457200" y="1871663"/>
            <a:ext cx="8185150" cy="2441575"/>
          </a:xfrm>
        </p:spPr>
        <p:txBody>
          <a:bodyPr>
            <a:normAutofit/>
          </a:bodyPr>
          <a:lstStyle>
            <a:lvl1pPr marL="0" indent="0">
              <a:buNone/>
              <a:defRPr sz="1800" baseline="0"/>
            </a:lvl1pPr>
          </a:lstStyle>
          <a:p>
            <a:r>
              <a:rPr lang="it-IT" dirty="0" smtClean="0"/>
              <a:t>Cliccare sull’icona per inserire la tabella</a:t>
            </a:r>
            <a:endParaRPr lang="it-IT" dirty="0"/>
          </a:p>
        </p:txBody>
      </p:sp>
      <p:sp>
        <p:nvSpPr>
          <p:cNvPr id="8" name="Segnaposto numero diapositiva 5"/>
          <p:cNvSpPr>
            <a:spLocks noGrp="1"/>
          </p:cNvSpPr>
          <p:nvPr>
            <p:ph type="sldNum" sz="quarter" idx="4"/>
          </p:nvPr>
        </p:nvSpPr>
        <p:spPr>
          <a:xfrm>
            <a:off x="8190398" y="4767264"/>
            <a:ext cx="496402"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2C7C199-0D0D-7840-A88D-785280B31CF7}" type="slidenum">
              <a:rPr lang="it-IT" smtClean="0"/>
              <a:t>‹N›</a:t>
            </a:fld>
            <a:endParaRPr lang="it-IT"/>
          </a:p>
        </p:txBody>
      </p:sp>
      <p:sp>
        <p:nvSpPr>
          <p:cNvPr id="10" name="Segnaposto piè di pagina 4"/>
          <p:cNvSpPr>
            <a:spLocks noGrp="1"/>
          </p:cNvSpPr>
          <p:nvPr>
            <p:ph type="ftr" sz="quarter" idx="3"/>
          </p:nvPr>
        </p:nvSpPr>
        <p:spPr>
          <a:xfrm>
            <a:off x="1486021" y="4767263"/>
            <a:ext cx="6600701" cy="274637"/>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it-IT" smtClean="0"/>
              <a:t>T. Pinna - 2nd IEA  ESEFP RAMI Committee Workshop (Giardini-Naxos Sept. 17)</a:t>
            </a:r>
            <a:endParaRPr lang="it-IT" dirty="0"/>
          </a:p>
        </p:txBody>
      </p:sp>
    </p:spTree>
    <p:extLst>
      <p:ext uri="{BB962C8B-B14F-4D97-AF65-F5344CB8AC3E}">
        <p14:creationId xmlns:p14="http://schemas.microsoft.com/office/powerpoint/2010/main" val="2848743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2" name="Rettangolo 11"/>
          <p:cNvSpPr/>
          <p:nvPr userDrawn="1"/>
        </p:nvSpPr>
        <p:spPr>
          <a:xfrm>
            <a:off x="0" y="1"/>
            <a:ext cx="9144000" cy="788306"/>
          </a:xfrm>
          <a:prstGeom prst="rect">
            <a:avLst/>
          </a:prstGeom>
          <a:solidFill>
            <a:srgbClr val="003A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 name="Titolo 1"/>
          <p:cNvSpPr>
            <a:spLocks noGrp="1"/>
          </p:cNvSpPr>
          <p:nvPr>
            <p:ph type="title" hasCustomPrompt="1"/>
          </p:nvPr>
        </p:nvSpPr>
        <p:spPr>
          <a:xfrm>
            <a:off x="413414" y="134549"/>
            <a:ext cx="8229600" cy="400110"/>
          </a:xfrm>
        </p:spPr>
        <p:txBody>
          <a:bodyPr/>
          <a:lstStyle>
            <a:lvl1pPr>
              <a:defRPr>
                <a:solidFill>
                  <a:srgbClr val="FFFFFF"/>
                </a:solidFill>
              </a:defRPr>
            </a:lvl1pPr>
          </a:lstStyle>
          <a:p>
            <a:r>
              <a:rPr lang="it-IT" dirty="0" smtClean="0"/>
              <a:t>Titolo della slide</a:t>
            </a:r>
            <a:endParaRPr lang="it-IT" dirty="0"/>
          </a:p>
        </p:txBody>
      </p:sp>
      <p:sp>
        <p:nvSpPr>
          <p:cNvPr id="3" name="Segnaposto testo 2"/>
          <p:cNvSpPr>
            <a:spLocks noGrp="1"/>
          </p:cNvSpPr>
          <p:nvPr>
            <p:ph type="body" idx="1" hasCustomPrompt="1"/>
          </p:nvPr>
        </p:nvSpPr>
        <p:spPr>
          <a:xfrm>
            <a:off x="457200" y="1151335"/>
            <a:ext cx="4040188" cy="479822"/>
          </a:xfrm>
          <a:solidFill>
            <a:srgbClr val="004884"/>
          </a:solidFill>
        </p:spPr>
        <p:txBody>
          <a:bodyPr anchor="b">
            <a:normAutofit/>
          </a:bodyPr>
          <a:lstStyle>
            <a:lvl1pPr marL="0" indent="0">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smtClean="0"/>
              <a:t>Titolo box</a:t>
            </a:r>
          </a:p>
        </p:txBody>
      </p:sp>
      <p:sp>
        <p:nvSpPr>
          <p:cNvPr id="4" name="Segnaposto contenuto 3"/>
          <p:cNvSpPr>
            <a:spLocks noGrp="1"/>
          </p:cNvSpPr>
          <p:nvPr>
            <p:ph sz="half" idx="2"/>
          </p:nvPr>
        </p:nvSpPr>
        <p:spPr>
          <a:xfrm>
            <a:off x="457200" y="1631156"/>
            <a:ext cx="4040188" cy="2963466"/>
          </a:xfrm>
          <a:ln>
            <a:solidFill>
              <a:srgbClr val="E4E4E4"/>
            </a:solidFill>
          </a:ln>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dirty="0"/>
          </a:p>
        </p:txBody>
      </p:sp>
      <p:sp>
        <p:nvSpPr>
          <p:cNvPr id="5" name="Segnaposto testo 4"/>
          <p:cNvSpPr>
            <a:spLocks noGrp="1"/>
          </p:cNvSpPr>
          <p:nvPr>
            <p:ph type="body" sz="quarter" idx="3" hasCustomPrompt="1"/>
          </p:nvPr>
        </p:nvSpPr>
        <p:spPr>
          <a:xfrm>
            <a:off x="4645028" y="1151335"/>
            <a:ext cx="4041775" cy="479822"/>
          </a:xfrm>
          <a:solidFill>
            <a:srgbClr val="004884"/>
          </a:solidFill>
        </p:spPr>
        <p:txBody>
          <a:bodyPr anchor="b">
            <a:normAutofit/>
          </a:bodyPr>
          <a:lstStyle>
            <a:lvl1pPr marL="0" indent="0">
              <a:buNone/>
              <a:defRPr sz="2000" b="1">
                <a:solidFill>
                  <a:srgbClr val="FF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smtClean="0"/>
              <a:t>Titolo box</a:t>
            </a:r>
          </a:p>
        </p:txBody>
      </p:sp>
      <p:sp>
        <p:nvSpPr>
          <p:cNvPr id="6" name="Segnaposto contenuto 5"/>
          <p:cNvSpPr>
            <a:spLocks noGrp="1"/>
          </p:cNvSpPr>
          <p:nvPr>
            <p:ph sz="quarter" idx="4"/>
          </p:nvPr>
        </p:nvSpPr>
        <p:spPr>
          <a:xfrm>
            <a:off x="4645028" y="1631156"/>
            <a:ext cx="4041775" cy="2963466"/>
          </a:xfrm>
          <a:ln>
            <a:solidFill>
              <a:srgbClr val="E4E4E4"/>
            </a:solidFill>
          </a:ln>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10" name="Segnaposto numero diapositiva 5"/>
          <p:cNvSpPr>
            <a:spLocks noGrp="1"/>
          </p:cNvSpPr>
          <p:nvPr>
            <p:ph type="sldNum" sz="quarter" idx="10"/>
          </p:nvPr>
        </p:nvSpPr>
        <p:spPr>
          <a:xfrm>
            <a:off x="8190398" y="4767264"/>
            <a:ext cx="496402"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2C7C199-0D0D-7840-A88D-785280B31CF7}" type="slidenum">
              <a:rPr lang="it-IT" smtClean="0"/>
              <a:t>‹N›</a:t>
            </a:fld>
            <a:endParaRPr lang="it-IT"/>
          </a:p>
        </p:txBody>
      </p:sp>
      <p:sp>
        <p:nvSpPr>
          <p:cNvPr id="11" name="Segnaposto piè di pagina 4"/>
          <p:cNvSpPr>
            <a:spLocks noGrp="1"/>
          </p:cNvSpPr>
          <p:nvPr>
            <p:ph type="ftr" sz="quarter" idx="11"/>
          </p:nvPr>
        </p:nvSpPr>
        <p:spPr>
          <a:xfrm>
            <a:off x="1486021" y="4767263"/>
            <a:ext cx="6600701" cy="274637"/>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it-IT" smtClean="0"/>
              <a:t>T. Pinna - 2nd IEA  ESEFP RAMI Committee Workshop (Giardini-Naxos Sept. 17)</a:t>
            </a:r>
            <a:endParaRPr lang="it-IT" dirty="0"/>
          </a:p>
        </p:txBody>
      </p:sp>
    </p:spTree>
    <p:extLst>
      <p:ext uri="{BB962C8B-B14F-4D97-AF65-F5344CB8AC3E}">
        <p14:creationId xmlns:p14="http://schemas.microsoft.com/office/powerpoint/2010/main" val="3683655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Titolo a sinistra testo a destra">
    <p:spTree>
      <p:nvGrpSpPr>
        <p:cNvPr id="1" name=""/>
        <p:cNvGrpSpPr/>
        <p:nvPr/>
      </p:nvGrpSpPr>
      <p:grpSpPr>
        <a:xfrm>
          <a:off x="0" y="0"/>
          <a:ext cx="0" cy="0"/>
          <a:chOff x="0" y="0"/>
          <a:chExt cx="0" cy="0"/>
        </a:xfrm>
      </p:grpSpPr>
      <p:sp>
        <p:nvSpPr>
          <p:cNvPr id="8" name="Rettangolo 7"/>
          <p:cNvSpPr/>
          <p:nvPr userDrawn="1"/>
        </p:nvSpPr>
        <p:spPr>
          <a:xfrm>
            <a:off x="457203" y="204788"/>
            <a:ext cx="3008313" cy="4389834"/>
          </a:xfrm>
          <a:prstGeom prst="rect">
            <a:avLst/>
          </a:prstGeom>
          <a:solidFill>
            <a:srgbClr val="003A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 name="Titolo 1"/>
          <p:cNvSpPr>
            <a:spLocks noGrp="1"/>
          </p:cNvSpPr>
          <p:nvPr>
            <p:ph type="title" hasCustomPrompt="1"/>
          </p:nvPr>
        </p:nvSpPr>
        <p:spPr>
          <a:xfrm>
            <a:off x="457203" y="768549"/>
            <a:ext cx="3008313" cy="307777"/>
          </a:xfrm>
        </p:spPr>
        <p:txBody>
          <a:bodyPr anchor="b"/>
          <a:lstStyle>
            <a:lvl1pPr algn="l">
              <a:defRPr sz="2000" b="1">
                <a:solidFill>
                  <a:srgbClr val="FFFFFF"/>
                </a:solidFill>
              </a:defRPr>
            </a:lvl1pPr>
          </a:lstStyle>
          <a:p>
            <a:r>
              <a:rPr lang="it-IT" dirty="0" smtClean="0"/>
              <a:t>Titolo della slide</a:t>
            </a:r>
            <a:endParaRPr lang="it-IT" dirty="0"/>
          </a:p>
        </p:txBody>
      </p:sp>
      <p:sp>
        <p:nvSpPr>
          <p:cNvPr id="3" name="Segnaposto contenuto 2"/>
          <p:cNvSpPr>
            <a:spLocks noGrp="1"/>
          </p:cNvSpPr>
          <p:nvPr>
            <p:ph idx="1" hasCustomPrompt="1"/>
          </p:nvPr>
        </p:nvSpPr>
        <p:spPr>
          <a:xfrm>
            <a:off x="3575050" y="204789"/>
            <a:ext cx="5111750" cy="4389835"/>
          </a:xfrm>
        </p:spPr>
        <p:txBody>
          <a:bodyPr>
            <a:normAutofit/>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it-IT" dirty="0" smtClean="0"/>
              <a:t>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4" name="Segnaposto testo 3"/>
          <p:cNvSpPr>
            <a:spLocks noGrp="1"/>
          </p:cNvSpPr>
          <p:nvPr>
            <p:ph type="body" sz="half" idx="2" hasCustomPrompt="1"/>
          </p:nvPr>
        </p:nvSpPr>
        <p:spPr>
          <a:xfrm>
            <a:off x="457203" y="1076327"/>
            <a:ext cx="3008313" cy="3518297"/>
          </a:xfrm>
        </p:spPr>
        <p:txBody>
          <a:bodyPr/>
          <a:lstStyle>
            <a:lvl1pPr marL="0" indent="0">
              <a:buNone/>
              <a:defRPr sz="16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dirty="0" smtClean="0"/>
              <a:t>Testo descrittivo</a:t>
            </a:r>
          </a:p>
        </p:txBody>
      </p:sp>
      <p:sp>
        <p:nvSpPr>
          <p:cNvPr id="9" name="Segnaposto numero diapositiva 5"/>
          <p:cNvSpPr>
            <a:spLocks noGrp="1"/>
          </p:cNvSpPr>
          <p:nvPr>
            <p:ph type="sldNum" sz="quarter" idx="4"/>
          </p:nvPr>
        </p:nvSpPr>
        <p:spPr>
          <a:xfrm>
            <a:off x="8190398" y="4767264"/>
            <a:ext cx="496402"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2C7C199-0D0D-7840-A88D-785280B31CF7}" type="slidenum">
              <a:rPr lang="it-IT" smtClean="0"/>
              <a:t>‹N›</a:t>
            </a:fld>
            <a:endParaRPr lang="it-IT"/>
          </a:p>
        </p:txBody>
      </p:sp>
      <p:sp>
        <p:nvSpPr>
          <p:cNvPr id="10" name="Segnaposto piè di pagina 4"/>
          <p:cNvSpPr>
            <a:spLocks noGrp="1"/>
          </p:cNvSpPr>
          <p:nvPr>
            <p:ph type="ftr" sz="quarter" idx="3"/>
          </p:nvPr>
        </p:nvSpPr>
        <p:spPr>
          <a:xfrm>
            <a:off x="1486021" y="4767263"/>
            <a:ext cx="6600701" cy="274637"/>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it-IT" smtClean="0"/>
              <a:t>T. Pinna - 2nd IEA  ESEFP RAMI Committee Workshop (Giardini-Naxos Sept. 17)</a:t>
            </a:r>
            <a:endParaRPr lang="it-IT" dirty="0"/>
          </a:p>
        </p:txBody>
      </p:sp>
    </p:spTree>
    <p:extLst>
      <p:ext uri="{BB962C8B-B14F-4D97-AF65-F5344CB8AC3E}">
        <p14:creationId xmlns:p14="http://schemas.microsoft.com/office/powerpoint/2010/main" val="30485652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magine a sinistra">
    <p:spTree>
      <p:nvGrpSpPr>
        <p:cNvPr id="1" name=""/>
        <p:cNvGrpSpPr/>
        <p:nvPr/>
      </p:nvGrpSpPr>
      <p:grpSpPr>
        <a:xfrm>
          <a:off x="0" y="0"/>
          <a:ext cx="0" cy="0"/>
          <a:chOff x="0" y="0"/>
          <a:chExt cx="0" cy="0"/>
        </a:xfrm>
      </p:grpSpPr>
      <p:sp>
        <p:nvSpPr>
          <p:cNvPr id="9" name="Rettangolo 7"/>
          <p:cNvSpPr/>
          <p:nvPr userDrawn="1"/>
        </p:nvSpPr>
        <p:spPr>
          <a:xfrm>
            <a:off x="0" y="1"/>
            <a:ext cx="9144000" cy="4705209"/>
          </a:xfrm>
          <a:prstGeom prst="rect">
            <a:avLst/>
          </a:prstGeom>
          <a:solidFill>
            <a:srgbClr val="003A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6" name="Segnaposto immagine 5"/>
          <p:cNvSpPr>
            <a:spLocks noGrp="1"/>
          </p:cNvSpPr>
          <p:nvPr>
            <p:ph type="pic" sz="quarter" idx="13" hasCustomPrompt="1"/>
          </p:nvPr>
        </p:nvSpPr>
        <p:spPr>
          <a:xfrm>
            <a:off x="457201" y="170232"/>
            <a:ext cx="3008313" cy="4389835"/>
          </a:xfrm>
          <a:ln w="12700">
            <a:solidFill>
              <a:schemeClr val="bg1"/>
            </a:solidFill>
          </a:ln>
        </p:spPr>
        <p:txBody>
          <a:bodyPr>
            <a:normAutofit/>
          </a:bodyPr>
          <a:lstStyle>
            <a:lvl1pPr marL="0" indent="0">
              <a:buNone/>
              <a:defRPr sz="1400">
                <a:solidFill>
                  <a:srgbClr val="FFFFFF"/>
                </a:solidFill>
              </a:defRPr>
            </a:lvl1pPr>
          </a:lstStyle>
          <a:p>
            <a:r>
              <a:rPr lang="it-IT" dirty="0" smtClean="0"/>
              <a:t>Cliccare sull’icona per inserire l’immagine (non utilizzare copia/incolla)</a:t>
            </a:r>
            <a:br>
              <a:rPr lang="it-IT" dirty="0" smtClean="0"/>
            </a:br>
            <a:r>
              <a:rPr lang="it-IT" dirty="0" smtClean="0"/>
              <a:t>Dimensioni immagine: </a:t>
            </a:r>
            <a:br>
              <a:rPr lang="it-IT" dirty="0" smtClean="0"/>
            </a:br>
            <a:r>
              <a:rPr lang="it-IT" dirty="0" smtClean="0"/>
              <a:t>Risoluzione a 160dpi</a:t>
            </a:r>
            <a:br>
              <a:rPr lang="it-IT" dirty="0" smtClean="0"/>
            </a:br>
            <a:r>
              <a:rPr lang="it-IT" dirty="0" smtClean="0"/>
              <a:t>8,57 cm (540px) per 14,29cm (900px)</a:t>
            </a:r>
          </a:p>
        </p:txBody>
      </p:sp>
      <p:sp>
        <p:nvSpPr>
          <p:cNvPr id="3" name="Segnaposto contenuto 2"/>
          <p:cNvSpPr>
            <a:spLocks noGrp="1"/>
          </p:cNvSpPr>
          <p:nvPr>
            <p:ph idx="1" hasCustomPrompt="1"/>
          </p:nvPr>
        </p:nvSpPr>
        <p:spPr>
          <a:xfrm>
            <a:off x="3575050" y="804731"/>
            <a:ext cx="5111750" cy="1877437"/>
          </a:xfrm>
        </p:spPr>
        <p:txBody>
          <a:bodyPr>
            <a:spAutoFit/>
          </a:bodyPr>
          <a:lstStyle>
            <a:lvl1pPr>
              <a:defRPr sz="20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it-IT" dirty="0" smtClean="0"/>
              <a:t>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11" name="Titolo 10"/>
          <p:cNvSpPr>
            <a:spLocks noGrp="1"/>
          </p:cNvSpPr>
          <p:nvPr>
            <p:ph type="title" hasCustomPrompt="1"/>
          </p:nvPr>
        </p:nvSpPr>
        <p:spPr>
          <a:xfrm>
            <a:off x="3575050" y="161414"/>
            <a:ext cx="5067964" cy="400110"/>
          </a:xfrm>
        </p:spPr>
        <p:txBody>
          <a:bodyPr/>
          <a:lstStyle>
            <a:lvl1pPr>
              <a:defRPr>
                <a:solidFill>
                  <a:schemeClr val="bg1"/>
                </a:solidFill>
              </a:defRPr>
            </a:lvl1pPr>
          </a:lstStyle>
          <a:p>
            <a:r>
              <a:rPr lang="it-IT" dirty="0" smtClean="0"/>
              <a:t>Titolo della slide</a:t>
            </a:r>
            <a:endParaRPr lang="it-IT" dirty="0"/>
          </a:p>
        </p:txBody>
      </p:sp>
      <p:sp>
        <p:nvSpPr>
          <p:cNvPr id="10" name="Segnaposto numero diapositiva 5"/>
          <p:cNvSpPr>
            <a:spLocks noGrp="1"/>
          </p:cNvSpPr>
          <p:nvPr>
            <p:ph type="sldNum" sz="quarter" idx="4"/>
          </p:nvPr>
        </p:nvSpPr>
        <p:spPr>
          <a:xfrm>
            <a:off x="8190398" y="4767264"/>
            <a:ext cx="496402"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2C7C199-0D0D-7840-A88D-785280B31CF7}" type="slidenum">
              <a:rPr lang="it-IT" smtClean="0"/>
              <a:t>‹N›</a:t>
            </a:fld>
            <a:endParaRPr lang="it-IT"/>
          </a:p>
        </p:txBody>
      </p:sp>
      <p:sp>
        <p:nvSpPr>
          <p:cNvPr id="12" name="Segnaposto piè di pagina 4"/>
          <p:cNvSpPr>
            <a:spLocks noGrp="1"/>
          </p:cNvSpPr>
          <p:nvPr>
            <p:ph type="ftr" sz="quarter" idx="3"/>
          </p:nvPr>
        </p:nvSpPr>
        <p:spPr>
          <a:xfrm>
            <a:off x="1486021" y="4767263"/>
            <a:ext cx="6600701" cy="274637"/>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it-IT" smtClean="0"/>
              <a:t>T. Pinna - 2nd IEA  ESEFP RAMI Committee Workshop (Giardini-Naxos Sept. 17)</a:t>
            </a:r>
            <a:endParaRPr lang="it-IT" dirty="0"/>
          </a:p>
        </p:txBody>
      </p:sp>
    </p:spTree>
    <p:extLst>
      <p:ext uri="{BB962C8B-B14F-4D97-AF65-F5344CB8AC3E}">
        <p14:creationId xmlns:p14="http://schemas.microsoft.com/office/powerpoint/2010/main" val="25157914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8" name="Rettangolo 7"/>
          <p:cNvSpPr/>
          <p:nvPr userDrawn="1"/>
        </p:nvSpPr>
        <p:spPr>
          <a:xfrm>
            <a:off x="0" y="1"/>
            <a:ext cx="9144000" cy="4705209"/>
          </a:xfrm>
          <a:prstGeom prst="rect">
            <a:avLst/>
          </a:prstGeom>
          <a:solidFill>
            <a:srgbClr val="003A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 name="Titolo 1"/>
          <p:cNvSpPr>
            <a:spLocks noGrp="1"/>
          </p:cNvSpPr>
          <p:nvPr>
            <p:ph type="title" hasCustomPrompt="1"/>
          </p:nvPr>
        </p:nvSpPr>
        <p:spPr>
          <a:xfrm>
            <a:off x="1792288" y="3717728"/>
            <a:ext cx="5486400" cy="307777"/>
          </a:xfrm>
        </p:spPr>
        <p:txBody>
          <a:bodyPr anchor="b"/>
          <a:lstStyle>
            <a:lvl1pPr algn="l">
              <a:defRPr sz="2000" b="1">
                <a:solidFill>
                  <a:srgbClr val="FFFFFF"/>
                </a:solidFill>
              </a:defRPr>
            </a:lvl1pPr>
          </a:lstStyle>
          <a:p>
            <a:r>
              <a:rPr lang="it-IT" dirty="0" smtClean="0"/>
              <a:t>Titolo</a:t>
            </a:r>
            <a:endParaRPr lang="it-IT" dirty="0"/>
          </a:p>
        </p:txBody>
      </p:sp>
      <p:sp>
        <p:nvSpPr>
          <p:cNvPr id="3" name="Segnaposto immagine 2"/>
          <p:cNvSpPr>
            <a:spLocks noGrp="1"/>
          </p:cNvSpPr>
          <p:nvPr>
            <p:ph type="pic" idx="1" hasCustomPrompt="1"/>
          </p:nvPr>
        </p:nvSpPr>
        <p:spPr>
          <a:xfrm>
            <a:off x="1792288" y="459581"/>
            <a:ext cx="5486400" cy="3086100"/>
          </a:xfrm>
          <a:ln w="25400">
            <a:solidFill>
              <a:schemeClr val="bg1"/>
            </a:solidFill>
          </a:ln>
        </p:spPr>
        <p:txBody>
          <a:bodyPr/>
          <a:lstStyle>
            <a:lvl1pPr marL="0" indent="0">
              <a:buNone/>
              <a:defRPr sz="1800" baseline="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dirty="0" smtClean="0"/>
              <a:t>Cliccare sull’icona per inserire l’immagine (non utilizzare copia/incolla)</a:t>
            </a:r>
            <a:br>
              <a:rPr lang="it-IT" dirty="0" smtClean="0"/>
            </a:br>
            <a:r>
              <a:rPr lang="it-IT" dirty="0" smtClean="0"/>
              <a:t>Dimensioni immagine: </a:t>
            </a:r>
            <a:br>
              <a:rPr lang="it-IT" dirty="0" smtClean="0"/>
            </a:br>
            <a:r>
              <a:rPr lang="it-IT" dirty="0" smtClean="0"/>
              <a:t>Risoluzione a 160dpi</a:t>
            </a:r>
            <a:br>
              <a:rPr lang="it-IT" dirty="0" smtClean="0"/>
            </a:br>
            <a:r>
              <a:rPr lang="it-IT" dirty="0" smtClean="0"/>
              <a:t>25,4 cm (1600px) per 14,29cm (900px)</a:t>
            </a:r>
          </a:p>
        </p:txBody>
      </p:sp>
      <p:sp>
        <p:nvSpPr>
          <p:cNvPr id="4" name="Segnaposto testo 3"/>
          <p:cNvSpPr>
            <a:spLocks noGrp="1"/>
          </p:cNvSpPr>
          <p:nvPr>
            <p:ph type="body" sz="half" idx="2" hasCustomPrompt="1"/>
          </p:nvPr>
        </p:nvSpPr>
        <p:spPr>
          <a:xfrm>
            <a:off x="1792288" y="4025504"/>
            <a:ext cx="5486400" cy="307777"/>
          </a:xfrm>
        </p:spPr>
        <p:txBody>
          <a:bodyPr>
            <a:spAutoFit/>
          </a:bodyPr>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dirty="0" smtClean="0"/>
              <a:t>Testo descrittivo</a:t>
            </a:r>
          </a:p>
        </p:txBody>
      </p:sp>
      <p:sp>
        <p:nvSpPr>
          <p:cNvPr id="9" name="Segnaposto numero diapositiva 5"/>
          <p:cNvSpPr>
            <a:spLocks noGrp="1"/>
          </p:cNvSpPr>
          <p:nvPr>
            <p:ph type="sldNum" sz="quarter" idx="4"/>
          </p:nvPr>
        </p:nvSpPr>
        <p:spPr>
          <a:xfrm>
            <a:off x="8190398" y="4767264"/>
            <a:ext cx="496402"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2C7C199-0D0D-7840-A88D-785280B31CF7}" type="slidenum">
              <a:rPr lang="it-IT" smtClean="0"/>
              <a:t>‹N›</a:t>
            </a:fld>
            <a:endParaRPr lang="it-IT"/>
          </a:p>
        </p:txBody>
      </p:sp>
      <p:sp>
        <p:nvSpPr>
          <p:cNvPr id="10" name="Segnaposto piè di pagina 4"/>
          <p:cNvSpPr>
            <a:spLocks noGrp="1"/>
          </p:cNvSpPr>
          <p:nvPr>
            <p:ph type="ftr" sz="quarter" idx="3"/>
          </p:nvPr>
        </p:nvSpPr>
        <p:spPr>
          <a:xfrm>
            <a:off x="1486021" y="4767263"/>
            <a:ext cx="6600701" cy="274637"/>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it-IT" smtClean="0"/>
              <a:t>T. Pinna - 2nd IEA  ESEFP RAMI Committee Workshop (Giardini-Naxos Sept. 17)</a:t>
            </a:r>
            <a:endParaRPr lang="it-IT" dirty="0"/>
          </a:p>
        </p:txBody>
      </p:sp>
    </p:spTree>
    <p:extLst>
      <p:ext uri="{BB962C8B-B14F-4D97-AF65-F5344CB8AC3E}">
        <p14:creationId xmlns:p14="http://schemas.microsoft.com/office/powerpoint/2010/main" val="1944545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magine testo sfondo scuro">
    <p:spTree>
      <p:nvGrpSpPr>
        <p:cNvPr id="1" name=""/>
        <p:cNvGrpSpPr/>
        <p:nvPr/>
      </p:nvGrpSpPr>
      <p:grpSpPr>
        <a:xfrm>
          <a:off x="0" y="0"/>
          <a:ext cx="0" cy="0"/>
          <a:chOff x="0" y="0"/>
          <a:chExt cx="0" cy="0"/>
        </a:xfrm>
      </p:grpSpPr>
      <p:sp>
        <p:nvSpPr>
          <p:cNvPr id="5" name="Segnaposto immagine 4"/>
          <p:cNvSpPr>
            <a:spLocks noGrp="1"/>
          </p:cNvSpPr>
          <p:nvPr>
            <p:ph type="pic" sz="quarter" idx="13" hasCustomPrompt="1"/>
          </p:nvPr>
        </p:nvSpPr>
        <p:spPr>
          <a:xfrm>
            <a:off x="0" y="0"/>
            <a:ext cx="9144000" cy="4478338"/>
          </a:xfrm>
        </p:spPr>
        <p:txBody>
          <a:bodyPr/>
          <a:lstStyle>
            <a:lvl1pPr marL="0" indent="0">
              <a:buNone/>
              <a:defRPr sz="1800"/>
            </a:lvl1pPr>
          </a:lstStyle>
          <a:p>
            <a:r>
              <a:rPr lang="it-IT" dirty="0" smtClean="0"/>
              <a:t>Immagine a tutto schermo con box per testo bianco su sfondo scuro</a:t>
            </a:r>
            <a:br>
              <a:rPr lang="it-IT" dirty="0" smtClean="0"/>
            </a:br>
            <a:r>
              <a:rPr lang="it-IT" dirty="0" smtClean="0"/>
              <a:t>Cliccare sull’icona per inserire l’immagine (non utilizzare copia/incolla)</a:t>
            </a:r>
            <a:br>
              <a:rPr lang="it-IT" dirty="0" smtClean="0"/>
            </a:br>
            <a:r>
              <a:rPr lang="it-IT" dirty="0" smtClean="0"/>
              <a:t>Dimensioni immagine: </a:t>
            </a:r>
            <a:br>
              <a:rPr lang="it-IT" dirty="0" smtClean="0"/>
            </a:br>
            <a:r>
              <a:rPr lang="it-IT" dirty="0" smtClean="0"/>
              <a:t>Risoluzione a 160dpi</a:t>
            </a:r>
            <a:br>
              <a:rPr lang="it-IT" dirty="0" smtClean="0"/>
            </a:br>
            <a:r>
              <a:rPr lang="it-IT" dirty="0" smtClean="0"/>
              <a:t>25,4 cm (1600px) per 14,29cm (900px)</a:t>
            </a:r>
          </a:p>
          <a:p>
            <a:endParaRPr lang="it-IT" dirty="0"/>
          </a:p>
        </p:txBody>
      </p:sp>
      <p:sp>
        <p:nvSpPr>
          <p:cNvPr id="4" name="Segnaposto testo 3"/>
          <p:cNvSpPr>
            <a:spLocks noGrp="1"/>
          </p:cNvSpPr>
          <p:nvPr>
            <p:ph type="body" sz="half" idx="2" hasCustomPrompt="1"/>
          </p:nvPr>
        </p:nvSpPr>
        <p:spPr>
          <a:xfrm>
            <a:off x="1066800" y="3270043"/>
            <a:ext cx="7242444" cy="603647"/>
          </a:xfrm>
          <a:solidFill>
            <a:srgbClr val="003A69">
              <a:alpha val="86000"/>
            </a:srgbClr>
          </a:solidFill>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dirty="0" smtClean="0"/>
              <a:t>Testo descrittivo su sfondo scuro</a:t>
            </a:r>
          </a:p>
        </p:txBody>
      </p:sp>
      <p:sp>
        <p:nvSpPr>
          <p:cNvPr id="6" name="Segnaposto numero diapositiva 5"/>
          <p:cNvSpPr>
            <a:spLocks noGrp="1"/>
          </p:cNvSpPr>
          <p:nvPr>
            <p:ph type="sldNum" sz="quarter" idx="4"/>
          </p:nvPr>
        </p:nvSpPr>
        <p:spPr>
          <a:xfrm>
            <a:off x="8190398" y="4767264"/>
            <a:ext cx="496402"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2C7C199-0D0D-7840-A88D-785280B31CF7}" type="slidenum">
              <a:rPr lang="it-IT" smtClean="0"/>
              <a:t>‹N›</a:t>
            </a:fld>
            <a:endParaRPr lang="it-IT"/>
          </a:p>
        </p:txBody>
      </p:sp>
      <p:sp>
        <p:nvSpPr>
          <p:cNvPr id="9" name="Segnaposto piè di pagina 4"/>
          <p:cNvSpPr>
            <a:spLocks noGrp="1"/>
          </p:cNvSpPr>
          <p:nvPr>
            <p:ph type="ftr" sz="quarter" idx="3"/>
          </p:nvPr>
        </p:nvSpPr>
        <p:spPr>
          <a:xfrm>
            <a:off x="1486021" y="4767263"/>
            <a:ext cx="6600701" cy="274637"/>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it-IT" smtClean="0"/>
              <a:t>T. Pinna - 2nd IEA  ESEFP RAMI Committee Workshop (Giardini-Naxos Sept. 17)</a:t>
            </a:r>
            <a:endParaRPr lang="it-IT" dirty="0"/>
          </a:p>
        </p:txBody>
      </p:sp>
    </p:spTree>
    <p:extLst>
      <p:ext uri="{BB962C8B-B14F-4D97-AF65-F5344CB8AC3E}">
        <p14:creationId xmlns:p14="http://schemas.microsoft.com/office/powerpoint/2010/main" val="15053075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lide di chiusura">
    <p:spTree>
      <p:nvGrpSpPr>
        <p:cNvPr id="1" name=""/>
        <p:cNvGrpSpPr/>
        <p:nvPr/>
      </p:nvGrpSpPr>
      <p:grpSpPr>
        <a:xfrm>
          <a:off x="0" y="0"/>
          <a:ext cx="0" cy="0"/>
          <a:chOff x="0" y="0"/>
          <a:chExt cx="0" cy="0"/>
        </a:xfrm>
      </p:grpSpPr>
      <p:sp>
        <p:nvSpPr>
          <p:cNvPr id="2" name="Ovale 1"/>
          <p:cNvSpPr/>
          <p:nvPr userDrawn="1"/>
        </p:nvSpPr>
        <p:spPr>
          <a:xfrm>
            <a:off x="3087476" y="566673"/>
            <a:ext cx="3240000" cy="3240000"/>
          </a:xfrm>
          <a:prstGeom prst="ellipse">
            <a:avLst/>
          </a:prstGeom>
          <a:solidFill>
            <a:srgbClr val="00488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8" name="Rettangolo 7"/>
          <p:cNvSpPr/>
          <p:nvPr userDrawn="1"/>
        </p:nvSpPr>
        <p:spPr>
          <a:xfrm>
            <a:off x="0" y="2471650"/>
            <a:ext cx="9144000" cy="68242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2" name="Segnaposto testo 11"/>
          <p:cNvSpPr>
            <a:spLocks noGrp="1"/>
          </p:cNvSpPr>
          <p:nvPr>
            <p:ph type="body" sz="quarter" idx="10" hasCustomPrompt="1"/>
          </p:nvPr>
        </p:nvSpPr>
        <p:spPr>
          <a:xfrm>
            <a:off x="2857328" y="1287698"/>
            <a:ext cx="3700296" cy="1175706"/>
          </a:xfrm>
          <a:ln>
            <a:noFill/>
          </a:ln>
        </p:spPr>
        <p:txBody>
          <a:bodyPr anchor="b" anchorCtr="1"/>
          <a:lstStyle>
            <a:lvl1pPr marL="0" indent="0" algn="ctr">
              <a:buNone/>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it-IT" dirty="0" smtClean="0"/>
              <a:t>Autore e </a:t>
            </a:r>
          </a:p>
          <a:p>
            <a:pPr lvl="0"/>
            <a:r>
              <a:rPr lang="it-IT" smtClean="0"/>
              <a:t>contatti</a:t>
            </a:r>
            <a:endParaRPr lang="it-IT" dirty="0"/>
          </a:p>
        </p:txBody>
      </p:sp>
      <p:pic>
        <p:nvPicPr>
          <p:cNvPr id="3" name="Immagine 2" descr="BANN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528926"/>
            <a:ext cx="9144000" cy="579120"/>
          </a:xfrm>
          <a:prstGeom prst="rect">
            <a:avLst/>
          </a:prstGeom>
        </p:spPr>
      </p:pic>
      <p:sp>
        <p:nvSpPr>
          <p:cNvPr id="9" name="Segnaposto piè di pagina 4"/>
          <p:cNvSpPr>
            <a:spLocks noGrp="1"/>
          </p:cNvSpPr>
          <p:nvPr>
            <p:ph type="ftr" sz="quarter" idx="3"/>
          </p:nvPr>
        </p:nvSpPr>
        <p:spPr>
          <a:xfrm>
            <a:off x="1486021" y="4767263"/>
            <a:ext cx="6600701" cy="274637"/>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it-IT" smtClean="0"/>
              <a:t>T. Pinna - 2nd IEA  ESEFP RAMI Committee Workshop (Giardini-Naxos Sept. 17)</a:t>
            </a:r>
            <a:endParaRPr lang="it-IT" dirty="0"/>
          </a:p>
        </p:txBody>
      </p:sp>
    </p:spTree>
    <p:extLst>
      <p:ext uri="{BB962C8B-B14F-4D97-AF65-F5344CB8AC3E}">
        <p14:creationId xmlns:p14="http://schemas.microsoft.com/office/powerpoint/2010/main" val="7311054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13414" y="284590"/>
            <a:ext cx="8229600" cy="400110"/>
          </a:xfrm>
          <a:prstGeom prst="rect">
            <a:avLst/>
          </a:prstGeom>
        </p:spPr>
        <p:txBody>
          <a:bodyPr vert="horz" lIns="91440" tIns="0" rIns="91440" bIns="0" rtlCol="0" anchor="ctr" anchorCtr="0">
            <a:spAutoFit/>
          </a:bodyPr>
          <a:lstStyle/>
          <a:p>
            <a:r>
              <a:rPr lang="it-IT" dirty="0" smtClean="0"/>
              <a:t>Titolo</a:t>
            </a:r>
            <a:endParaRPr lang="it-IT" dirty="0"/>
          </a:p>
        </p:txBody>
      </p:sp>
      <p:sp>
        <p:nvSpPr>
          <p:cNvPr id="3" name="Segnaposto testo 2"/>
          <p:cNvSpPr>
            <a:spLocks noGrp="1"/>
          </p:cNvSpPr>
          <p:nvPr>
            <p:ph type="body" idx="1"/>
          </p:nvPr>
        </p:nvSpPr>
        <p:spPr>
          <a:xfrm>
            <a:off x="413414" y="794113"/>
            <a:ext cx="8229600" cy="1877437"/>
          </a:xfrm>
          <a:prstGeom prst="rect">
            <a:avLst/>
          </a:prstGeom>
        </p:spPr>
        <p:txBody>
          <a:bodyPr vert="horz" lIns="91440" tIns="45720" rIns="91440" bIns="45720" rtlCol="0">
            <a:spAutoFit/>
          </a:bodyPr>
          <a:lstStyle/>
          <a:p>
            <a:pPr lvl="0"/>
            <a:r>
              <a:rPr lang="it-IT" dirty="0" smtClean="0"/>
              <a:t>Fare clic per modificare gli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6" name="Segnaposto numero diapositiva 5"/>
          <p:cNvSpPr>
            <a:spLocks noGrp="1"/>
          </p:cNvSpPr>
          <p:nvPr>
            <p:ph type="sldNum" sz="quarter" idx="4"/>
          </p:nvPr>
        </p:nvSpPr>
        <p:spPr>
          <a:xfrm>
            <a:off x="8190398" y="4767264"/>
            <a:ext cx="496402"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2C7C199-0D0D-7840-A88D-785280B31CF7}" type="slidenum">
              <a:rPr lang="it-IT" smtClean="0"/>
              <a:t>‹N›</a:t>
            </a:fld>
            <a:endParaRPr lang="it-IT"/>
          </a:p>
        </p:txBody>
      </p:sp>
      <p:pic>
        <p:nvPicPr>
          <p:cNvPr id="4" name="Immagine 3" descr="LogoENEA.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57200" y="4759472"/>
            <a:ext cx="936564" cy="281636"/>
          </a:xfrm>
          <a:prstGeom prst="rect">
            <a:avLst/>
          </a:prstGeom>
        </p:spPr>
      </p:pic>
      <p:sp>
        <p:nvSpPr>
          <p:cNvPr id="5" name="Segnaposto piè di pagina 4"/>
          <p:cNvSpPr>
            <a:spLocks noGrp="1"/>
          </p:cNvSpPr>
          <p:nvPr>
            <p:ph type="ftr" sz="quarter" idx="3"/>
          </p:nvPr>
        </p:nvSpPr>
        <p:spPr>
          <a:xfrm>
            <a:off x="1486021" y="4767263"/>
            <a:ext cx="6600701" cy="274637"/>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it-IT" smtClean="0"/>
              <a:t>T. Pinna - 2nd IEA  ESEFP RAMI Committee Workshop (Giardini-Naxos Sept. 17)</a:t>
            </a:r>
            <a:endParaRPr lang="it-IT" dirty="0"/>
          </a:p>
        </p:txBody>
      </p:sp>
    </p:spTree>
    <p:extLst>
      <p:ext uri="{BB962C8B-B14F-4D97-AF65-F5344CB8AC3E}">
        <p14:creationId xmlns:p14="http://schemas.microsoft.com/office/powerpoint/2010/main" val="3648813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53" r:id="rId4"/>
    <p:sldLayoutId id="2147483656" r:id="rId5"/>
    <p:sldLayoutId id="2147483660" r:id="rId6"/>
    <p:sldLayoutId id="2147483657" r:id="rId7"/>
    <p:sldLayoutId id="2147483658" r:id="rId8"/>
    <p:sldLayoutId id="2147483661" r:id="rId9"/>
    <p:sldLayoutId id="2147483663" r:id="rId10"/>
  </p:sldLayoutIdLst>
  <p:hf hdr="0" dt="0"/>
  <p:txStyles>
    <p:titleStyle>
      <a:lvl1pPr algn="l" defTabSz="457200" rtl="0" eaLnBrk="1" latinLnBrk="0" hangingPunct="1">
        <a:spcBef>
          <a:spcPct val="0"/>
        </a:spcBef>
        <a:buNone/>
        <a:defRPr sz="2600" b="1"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20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2.png"/></Relationships>
</file>

<file path=ppt/slides/_rels/slide13.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slideLayout" Target="../slideLayouts/slideLayout2.xml"/><Relationship Id="rId5" Type="http://schemas.openxmlformats.org/officeDocument/2006/relationships/image" Target="../media/image30.wmf"/><Relationship Id="rId4" Type="http://schemas.openxmlformats.org/officeDocument/2006/relationships/image" Target="../media/image29.wmf"/></Relationships>
</file>

<file path=ppt/slides/_rels/slide21.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doi.org/10.1016/j.fusengdes.2016.02.036"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doi.org/10.1016/j.fusengdes.2018.05.077"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wmf"/><Relationship Id="rId5" Type="http://schemas.openxmlformats.org/officeDocument/2006/relationships/image" Target="../media/image9.wmf"/><Relationship Id="rId4" Type="http://schemas.openxmlformats.org/officeDocument/2006/relationships/image" Target="../media/image8.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slideLayout" Target="../slideLayouts/slideLayout2.xml"/><Relationship Id="rId4" Type="http://schemas.openxmlformats.org/officeDocument/2006/relationships/image" Target="../media/image13.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p:cNvSpPr>
            <a:spLocks noGrp="1"/>
          </p:cNvSpPr>
          <p:nvPr>
            <p:ph type="body" sz="quarter" idx="10"/>
          </p:nvPr>
        </p:nvSpPr>
        <p:spPr/>
        <p:txBody>
          <a:bodyPr/>
          <a:lstStyle/>
          <a:p>
            <a:r>
              <a:rPr lang="it-IT" dirty="0" smtClean="0"/>
              <a:t>Tonio PINNA</a:t>
            </a:r>
            <a:endParaRPr lang="it-IT" dirty="0"/>
          </a:p>
        </p:txBody>
      </p:sp>
      <p:sp>
        <p:nvSpPr>
          <p:cNvPr id="4" name="Titolo 3"/>
          <p:cNvSpPr>
            <a:spLocks noGrp="1"/>
          </p:cNvSpPr>
          <p:nvPr>
            <p:ph type="title"/>
          </p:nvPr>
        </p:nvSpPr>
        <p:spPr>
          <a:xfrm>
            <a:off x="514334" y="1544568"/>
            <a:ext cx="8440819" cy="984885"/>
          </a:xfrm>
        </p:spPr>
        <p:txBody>
          <a:bodyPr/>
          <a:lstStyle/>
          <a:p>
            <a:r>
              <a:rPr lang="en-US" dirty="0"/>
              <a:t>Experience of establishing a reliability </a:t>
            </a:r>
            <a:r>
              <a:rPr lang="en-GB" dirty="0" smtClean="0"/>
              <a:t>programme</a:t>
            </a:r>
            <a:r>
              <a:rPr lang="en-US" dirty="0" smtClean="0"/>
              <a:t> </a:t>
            </a:r>
            <a:r>
              <a:rPr lang="en-US" dirty="0"/>
              <a:t>in the fusion community</a:t>
            </a:r>
            <a:endParaRPr lang="it-IT" dirty="0"/>
          </a:p>
        </p:txBody>
      </p:sp>
      <p:sp>
        <p:nvSpPr>
          <p:cNvPr id="5" name="Segnaposto testo 4"/>
          <p:cNvSpPr>
            <a:spLocks noGrp="1"/>
          </p:cNvSpPr>
          <p:nvPr>
            <p:ph type="body" sz="quarter" idx="11"/>
          </p:nvPr>
        </p:nvSpPr>
        <p:spPr>
          <a:xfrm>
            <a:off x="514350" y="3161098"/>
            <a:ext cx="8440738" cy="400110"/>
          </a:xfrm>
        </p:spPr>
        <p:txBody>
          <a:bodyPr/>
          <a:lstStyle/>
          <a:p>
            <a:r>
              <a:rPr lang="en-US" dirty="0"/>
              <a:t>Accelerator Performance and Concept </a:t>
            </a:r>
            <a:r>
              <a:rPr lang="en-US" dirty="0" smtClean="0"/>
              <a:t>Workshop </a:t>
            </a:r>
            <a:r>
              <a:rPr lang="it-IT" sz="1400" dirty="0" smtClean="0"/>
              <a:t>(Frankfurt </a:t>
            </a:r>
            <a:r>
              <a:rPr lang="it-IT" sz="1400" dirty="0" err="1" smtClean="0"/>
              <a:t>am</a:t>
            </a:r>
            <a:r>
              <a:rPr lang="it-IT" sz="1400" dirty="0" smtClean="0"/>
              <a:t> </a:t>
            </a:r>
            <a:r>
              <a:rPr lang="it-IT" sz="1400" dirty="0" err="1" smtClean="0"/>
              <a:t>Main</a:t>
            </a:r>
            <a:r>
              <a:rPr lang="it-IT" sz="1400" dirty="0" smtClean="0"/>
              <a:t> </a:t>
            </a:r>
            <a:r>
              <a:rPr lang="it-IT" sz="1400" dirty="0" err="1" smtClean="0"/>
              <a:t>Dec</a:t>
            </a:r>
            <a:r>
              <a:rPr lang="it-IT" sz="1400" dirty="0" smtClean="0"/>
              <a:t>. 2018)</a:t>
            </a:r>
            <a:endParaRPr lang="it-IT" dirty="0"/>
          </a:p>
        </p:txBody>
      </p:sp>
    </p:spTree>
    <p:extLst>
      <p:ext uri="{BB962C8B-B14F-4D97-AF65-F5344CB8AC3E}">
        <p14:creationId xmlns:p14="http://schemas.microsoft.com/office/powerpoint/2010/main" val="16823308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39213" y="177838"/>
            <a:ext cx="8554063" cy="400110"/>
          </a:xfrm>
        </p:spPr>
        <p:txBody>
          <a:bodyPr/>
          <a:lstStyle/>
          <a:p>
            <a:r>
              <a:rPr lang="en-US" dirty="0"/>
              <a:t>Big problems in searching historical </a:t>
            </a:r>
            <a:r>
              <a:rPr lang="en-US" dirty="0" smtClean="0"/>
              <a:t>data</a:t>
            </a:r>
            <a:endParaRPr lang="en-US" dirty="0"/>
          </a:p>
        </p:txBody>
      </p:sp>
      <p:sp>
        <p:nvSpPr>
          <p:cNvPr id="3" name="Segnaposto numero diapositiva 2"/>
          <p:cNvSpPr>
            <a:spLocks noGrp="1"/>
          </p:cNvSpPr>
          <p:nvPr>
            <p:ph type="sldNum" sz="quarter" idx="4"/>
          </p:nvPr>
        </p:nvSpPr>
        <p:spPr>
          <a:xfrm>
            <a:off x="6553200" y="4767264"/>
            <a:ext cx="2133600" cy="273844"/>
          </a:xfrm>
        </p:spPr>
        <p:txBody>
          <a:bodyPr/>
          <a:lstStyle/>
          <a:p>
            <a:fld id="{02C7C199-0D0D-7840-A88D-785280B31CF7}" type="slidenum">
              <a:rPr lang="it-IT" smtClean="0"/>
              <a:t>10</a:t>
            </a:fld>
            <a:endParaRPr lang="it-IT" dirty="0"/>
          </a:p>
        </p:txBody>
      </p:sp>
      <p:sp>
        <p:nvSpPr>
          <p:cNvPr id="15" name="Segnaposto piè di pagina 4"/>
          <p:cNvSpPr>
            <a:spLocks noGrp="1"/>
          </p:cNvSpPr>
          <p:nvPr>
            <p:ph type="ftr" sz="quarter" idx="3"/>
          </p:nvPr>
        </p:nvSpPr>
        <p:spPr>
          <a:xfrm>
            <a:off x="1486021" y="4767263"/>
            <a:ext cx="6600701" cy="274637"/>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T. Pinna - ARIES Workshop </a:t>
            </a:r>
            <a:r>
              <a:rPr lang="en-US" dirty="0"/>
              <a:t>(Frankfurt am </a:t>
            </a:r>
            <a:r>
              <a:rPr lang="en-US" dirty="0" smtClean="0"/>
              <a:t>Main Dec. 18)</a:t>
            </a:r>
            <a:endParaRPr lang="en-US" dirty="0"/>
          </a:p>
        </p:txBody>
      </p:sp>
      <p:sp>
        <p:nvSpPr>
          <p:cNvPr id="21" name="Rectangle 7"/>
          <p:cNvSpPr>
            <a:spLocks noChangeArrowheads="1"/>
          </p:cNvSpPr>
          <p:nvPr/>
        </p:nvSpPr>
        <p:spPr bwMode="auto">
          <a:xfrm>
            <a:off x="65314" y="807856"/>
            <a:ext cx="8964613" cy="422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55600" indent="-177800" algn="l">
              <a:spcBef>
                <a:spcPct val="0"/>
              </a:spcBef>
              <a:defRPr sz="2400">
                <a:solidFill>
                  <a:schemeClr val="tx1"/>
                </a:solidFill>
                <a:latin typeface="Times New Roman" pitchFamily="18" charset="0"/>
              </a:defRPr>
            </a:lvl1pPr>
            <a:lvl2pPr marL="901700" indent="-277813" algn="l">
              <a:spcBef>
                <a:spcPct val="0"/>
              </a:spcBef>
              <a:defRPr sz="2400">
                <a:solidFill>
                  <a:schemeClr val="tx1"/>
                </a:solidFill>
                <a:latin typeface="Times New Roman" pitchFamily="18" charset="0"/>
              </a:defRPr>
            </a:lvl2pPr>
            <a:lvl3pPr marL="1258888" algn="l">
              <a:spcBef>
                <a:spcPct val="0"/>
              </a:spcBef>
              <a:defRPr sz="2400">
                <a:solidFill>
                  <a:schemeClr val="tx1"/>
                </a:solidFill>
                <a:latin typeface="Times New Roman" pitchFamily="18" charset="0"/>
              </a:defRPr>
            </a:lvl3pPr>
            <a:lvl4pPr marL="1438275" algn="l">
              <a:spcBef>
                <a:spcPct val="0"/>
              </a:spcBef>
              <a:defRPr sz="2400">
                <a:solidFill>
                  <a:schemeClr val="tx1"/>
                </a:solidFill>
                <a:latin typeface="Times New Roman" pitchFamily="18" charset="0"/>
              </a:defRPr>
            </a:lvl4pPr>
            <a:lvl5pPr algn="l">
              <a:spcBef>
                <a:spcPct val="0"/>
              </a:spcBef>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marL="360000" lvl="1" indent="-274638" algn="just">
              <a:lnSpc>
                <a:spcPct val="90000"/>
              </a:lnSpc>
              <a:spcBef>
                <a:spcPct val="30000"/>
              </a:spcBef>
              <a:buFont typeface="Wingdings" pitchFamily="2" charset="2"/>
              <a:buNone/>
            </a:pPr>
            <a:r>
              <a:rPr lang="en-US" altLang="it-IT" dirty="0" smtClean="0">
                <a:solidFill>
                  <a:srgbClr val="003399"/>
                </a:solidFill>
                <a:latin typeface="+mn-lt"/>
                <a:ea typeface="MS Gothic" pitchFamily="49" charset="-128"/>
              </a:rPr>
              <a:t>•</a:t>
            </a:r>
            <a:r>
              <a:rPr lang="en-US" altLang="it-IT" dirty="0">
                <a:solidFill>
                  <a:srgbClr val="003399"/>
                </a:solidFill>
                <a:latin typeface="+mn-lt"/>
                <a:ea typeface="MS Gothic" pitchFamily="49" charset="-128"/>
              </a:rPr>
              <a:t>	</a:t>
            </a:r>
            <a:r>
              <a:rPr lang="en-US" altLang="it-IT" dirty="0" smtClean="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Plant </a:t>
            </a:r>
            <a:r>
              <a:rPr lang="en-US" altLang="it-IT"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personnel interviews</a:t>
            </a:r>
            <a:r>
              <a:rPr lang="en-US" altLang="it-IT" dirty="0">
                <a:solidFill>
                  <a:srgbClr val="003399"/>
                </a:solidFill>
                <a:latin typeface="+mn-lt"/>
                <a:ea typeface="MS Gothic" pitchFamily="49" charset="-128"/>
              </a:rPr>
              <a:t>: people think </a:t>
            </a:r>
            <a:r>
              <a:rPr lang="en-US" altLang="it-IT" dirty="0" smtClean="0">
                <a:solidFill>
                  <a:srgbClr val="003399"/>
                </a:solidFill>
                <a:latin typeface="+mn-lt"/>
                <a:ea typeface="MS Gothic" pitchFamily="49" charset="-128"/>
              </a:rPr>
              <a:t>the study is </a:t>
            </a:r>
            <a:r>
              <a:rPr lang="en-US" altLang="it-IT" dirty="0">
                <a:solidFill>
                  <a:srgbClr val="003399"/>
                </a:solidFill>
                <a:latin typeface="+mn-lt"/>
                <a:ea typeface="MS Gothic" pitchFamily="49" charset="-128"/>
              </a:rPr>
              <a:t>a check on their work, so they tend to leave out and minimize information and </a:t>
            </a:r>
            <a:r>
              <a:rPr lang="en-US" altLang="it-IT" dirty="0" smtClean="0">
                <a:solidFill>
                  <a:srgbClr val="003399"/>
                </a:solidFill>
                <a:latin typeface="+mn-lt"/>
                <a:ea typeface="MS Gothic" pitchFamily="49" charset="-128"/>
              </a:rPr>
              <a:t>data</a:t>
            </a:r>
          </a:p>
          <a:p>
            <a:pPr marL="360000" lvl="1" indent="-274638" algn="just">
              <a:lnSpc>
                <a:spcPct val="90000"/>
              </a:lnSpc>
              <a:spcBef>
                <a:spcPct val="30000"/>
              </a:spcBef>
              <a:buFont typeface="Wingdings" pitchFamily="2" charset="2"/>
              <a:buNone/>
            </a:pPr>
            <a:r>
              <a:rPr lang="en-US" altLang="it-IT" dirty="0">
                <a:solidFill>
                  <a:srgbClr val="003399"/>
                </a:solidFill>
                <a:latin typeface="+mn-lt"/>
                <a:ea typeface="MS Gothic" pitchFamily="49" charset="-128"/>
              </a:rPr>
              <a:t>•	</a:t>
            </a:r>
            <a:r>
              <a:rPr lang="en-US" altLang="it-IT" dirty="0" smtClean="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External data analyst  </a:t>
            </a:r>
            <a:r>
              <a:rPr lang="en-US" altLang="it-IT" dirty="0" smtClean="0">
                <a:solidFill>
                  <a:srgbClr val="003399"/>
                </a:solidFill>
                <a:latin typeface="+mn-lt"/>
                <a:ea typeface="MS Gothic" pitchFamily="49" charset="-128"/>
              </a:rPr>
              <a:t>could </a:t>
            </a:r>
            <a:r>
              <a:rPr lang="en-US" altLang="it-IT" dirty="0">
                <a:solidFill>
                  <a:srgbClr val="003399"/>
                </a:solidFill>
                <a:latin typeface="+mn-lt"/>
                <a:ea typeface="MS Gothic" pitchFamily="49" charset="-128"/>
              </a:rPr>
              <a:t>get a more critical analysis of </a:t>
            </a:r>
            <a:r>
              <a:rPr lang="en-US" altLang="it-IT" dirty="0" smtClean="0">
                <a:solidFill>
                  <a:srgbClr val="003399"/>
                </a:solidFill>
                <a:latin typeface="+mn-lt"/>
                <a:ea typeface="MS Gothic" pitchFamily="49" charset="-128"/>
              </a:rPr>
              <a:t>data, </a:t>
            </a:r>
            <a:r>
              <a:rPr lang="en-US" altLang="it-IT" dirty="0">
                <a:solidFill>
                  <a:srgbClr val="003399"/>
                </a:solidFill>
                <a:latin typeface="+mn-lt"/>
                <a:ea typeface="MS Gothic" pitchFamily="49" charset="-128"/>
              </a:rPr>
              <a:t>independent </a:t>
            </a:r>
            <a:r>
              <a:rPr lang="en-US" altLang="it-IT" dirty="0" smtClean="0">
                <a:solidFill>
                  <a:srgbClr val="003399"/>
                </a:solidFill>
                <a:latin typeface="+mn-lt"/>
                <a:ea typeface="MS Gothic" pitchFamily="49" charset="-128"/>
              </a:rPr>
              <a:t>from </a:t>
            </a:r>
            <a:r>
              <a:rPr lang="en-US" altLang="it-IT" dirty="0">
                <a:solidFill>
                  <a:srgbClr val="003399"/>
                </a:solidFill>
                <a:latin typeface="+mn-lt"/>
                <a:ea typeface="MS Gothic" pitchFamily="49" charset="-128"/>
              </a:rPr>
              <a:t>internal conditioning, but </a:t>
            </a:r>
            <a:r>
              <a:rPr lang="en-US" altLang="it-IT" dirty="0" smtClean="0">
                <a:solidFill>
                  <a:srgbClr val="003399"/>
                </a:solidFill>
                <a:latin typeface="+mn-lt"/>
                <a:ea typeface="MS Gothic" pitchFamily="49" charset="-128"/>
              </a:rPr>
              <a:t>he/she </a:t>
            </a:r>
            <a:r>
              <a:rPr lang="en-US" altLang="it-IT" dirty="0">
                <a:solidFill>
                  <a:srgbClr val="003399"/>
                </a:solidFill>
                <a:latin typeface="+mn-lt"/>
                <a:ea typeface="MS Gothic" pitchFamily="49" charset="-128"/>
              </a:rPr>
              <a:t>has great difficulty in understanding and finding the data to be </a:t>
            </a:r>
            <a:r>
              <a:rPr lang="en-US" altLang="it-IT" dirty="0" smtClean="0">
                <a:solidFill>
                  <a:srgbClr val="003399"/>
                </a:solidFill>
                <a:latin typeface="+mn-lt"/>
                <a:ea typeface="MS Gothic" pitchFamily="49" charset="-128"/>
              </a:rPr>
              <a:t>analyzed</a:t>
            </a:r>
          </a:p>
          <a:p>
            <a:pPr marL="360000" lvl="1" indent="-274638" algn="just">
              <a:lnSpc>
                <a:spcPct val="90000"/>
              </a:lnSpc>
              <a:spcBef>
                <a:spcPct val="30000"/>
              </a:spcBef>
            </a:pPr>
            <a:r>
              <a:rPr lang="en-US" altLang="it-IT" sz="3200" dirty="0">
                <a:solidFill>
                  <a:srgbClr val="003399"/>
                </a:solidFill>
                <a:ea typeface="MS Gothic" pitchFamily="49" charset="-128"/>
              </a:rPr>
              <a:t>•	</a:t>
            </a:r>
            <a:r>
              <a:rPr lang="en-US" altLang="it-IT"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Internal data analyst </a:t>
            </a:r>
            <a:r>
              <a:rPr lang="en-US" altLang="it-IT" dirty="0">
                <a:solidFill>
                  <a:srgbClr val="003399"/>
                </a:solidFill>
                <a:latin typeface="+mn-lt"/>
                <a:ea typeface="MS Gothic" pitchFamily="49" charset="-128"/>
              </a:rPr>
              <a:t> could produce untruthful statistics, with data knowingly or unknowingly not considered and beneficial in attributing satisfactory </a:t>
            </a:r>
            <a:r>
              <a:rPr lang="en-US" altLang="it-IT" dirty="0" smtClean="0">
                <a:solidFill>
                  <a:srgbClr val="003399"/>
                </a:solidFill>
                <a:latin typeface="+mn-lt"/>
                <a:ea typeface="MS Gothic" pitchFamily="49" charset="-128"/>
              </a:rPr>
              <a:t>plant performance</a:t>
            </a:r>
            <a:endParaRPr lang="en-GB" altLang="it-IT" dirty="0">
              <a:solidFill>
                <a:srgbClr val="003399"/>
              </a:solidFill>
              <a:latin typeface="+mn-lt"/>
              <a:ea typeface="MS Gothic" pitchFamily="49" charset="-128"/>
            </a:endParaRPr>
          </a:p>
          <a:p>
            <a:pPr marL="360000" lvl="1" indent="-274638" algn="just">
              <a:lnSpc>
                <a:spcPct val="90000"/>
              </a:lnSpc>
              <a:spcBef>
                <a:spcPct val="30000"/>
              </a:spcBef>
              <a:buFont typeface="Wingdings" pitchFamily="2" charset="2"/>
              <a:buNone/>
            </a:pPr>
            <a:endParaRPr lang="en-GB" altLang="it-IT" dirty="0">
              <a:solidFill>
                <a:srgbClr val="003399"/>
              </a:solidFill>
              <a:latin typeface="+mn-lt"/>
              <a:ea typeface="MS Gothic" pitchFamily="49" charset="-128"/>
            </a:endParaRPr>
          </a:p>
        </p:txBody>
      </p:sp>
    </p:spTree>
    <p:extLst>
      <p:ext uri="{BB962C8B-B14F-4D97-AF65-F5344CB8AC3E}">
        <p14:creationId xmlns:p14="http://schemas.microsoft.com/office/powerpoint/2010/main" val="28044989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4"/>
          </p:nvPr>
        </p:nvSpPr>
        <p:spPr>
          <a:xfrm>
            <a:off x="6553200" y="4767264"/>
            <a:ext cx="2133600" cy="273844"/>
          </a:xfrm>
        </p:spPr>
        <p:txBody>
          <a:bodyPr/>
          <a:lstStyle/>
          <a:p>
            <a:fld id="{02C7C199-0D0D-7840-A88D-785280B31CF7}" type="slidenum">
              <a:rPr lang="it-IT" smtClean="0"/>
              <a:t>11</a:t>
            </a:fld>
            <a:endParaRPr lang="it-IT" dirty="0"/>
          </a:p>
        </p:txBody>
      </p:sp>
      <p:sp>
        <p:nvSpPr>
          <p:cNvPr id="15" name="Segnaposto piè di pagina 4"/>
          <p:cNvSpPr>
            <a:spLocks noGrp="1"/>
          </p:cNvSpPr>
          <p:nvPr>
            <p:ph type="ftr" sz="quarter" idx="3"/>
          </p:nvPr>
        </p:nvSpPr>
        <p:spPr>
          <a:xfrm>
            <a:off x="1486021" y="4767263"/>
            <a:ext cx="6600701" cy="274637"/>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T. Pinna - ARIES Workshop </a:t>
            </a:r>
            <a:r>
              <a:rPr lang="en-US" dirty="0"/>
              <a:t>(Frankfurt am </a:t>
            </a:r>
            <a:r>
              <a:rPr lang="en-US" dirty="0" smtClean="0"/>
              <a:t>Main Dec. 18)</a:t>
            </a:r>
            <a:endParaRPr lang="en-US" dirty="0"/>
          </a:p>
        </p:txBody>
      </p:sp>
      <p:sp>
        <p:nvSpPr>
          <p:cNvPr id="11" name="Text Box 5"/>
          <p:cNvSpPr txBox="1">
            <a:spLocks noChangeArrowheads="1"/>
          </p:cNvSpPr>
          <p:nvPr/>
        </p:nvSpPr>
        <p:spPr bwMode="auto">
          <a:xfrm>
            <a:off x="359886" y="3561506"/>
            <a:ext cx="568542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66700" indent="-266700" eaLnBrk="0" hangingPunct="0">
              <a:spcBef>
                <a:spcPct val="20000"/>
              </a:spcBef>
              <a:buChar char="•"/>
              <a:tabLst>
                <a:tab pos="6284913" algn="l"/>
              </a:tabLst>
              <a:defRPr sz="3200">
                <a:solidFill>
                  <a:schemeClr val="tx1"/>
                </a:solidFill>
                <a:latin typeface="Arial" charset="0"/>
              </a:defRPr>
            </a:lvl1pPr>
            <a:lvl2pPr marL="742950" indent="-285750" eaLnBrk="0" hangingPunct="0">
              <a:spcBef>
                <a:spcPct val="20000"/>
              </a:spcBef>
              <a:buChar char="–"/>
              <a:tabLst>
                <a:tab pos="6284913" algn="l"/>
              </a:tabLst>
              <a:defRPr sz="2800">
                <a:solidFill>
                  <a:schemeClr val="tx1"/>
                </a:solidFill>
                <a:latin typeface="Arial" charset="0"/>
              </a:defRPr>
            </a:lvl2pPr>
            <a:lvl3pPr marL="1143000" indent="-228600" eaLnBrk="0" hangingPunct="0">
              <a:spcBef>
                <a:spcPct val="20000"/>
              </a:spcBef>
              <a:buChar char="•"/>
              <a:tabLst>
                <a:tab pos="6284913" algn="l"/>
              </a:tabLst>
              <a:defRPr sz="2400">
                <a:solidFill>
                  <a:schemeClr val="tx1"/>
                </a:solidFill>
                <a:latin typeface="Arial" charset="0"/>
              </a:defRPr>
            </a:lvl3pPr>
            <a:lvl4pPr marL="1600200" indent="-228600" eaLnBrk="0" hangingPunct="0">
              <a:spcBef>
                <a:spcPct val="20000"/>
              </a:spcBef>
              <a:buChar char="–"/>
              <a:tabLst>
                <a:tab pos="6284913" algn="l"/>
              </a:tabLst>
              <a:defRPr sz="2000">
                <a:solidFill>
                  <a:schemeClr val="tx1"/>
                </a:solidFill>
                <a:latin typeface="Arial" charset="0"/>
              </a:defRPr>
            </a:lvl4pPr>
            <a:lvl5pPr marL="2057400" indent="-228600" eaLnBrk="0" hangingPunct="0">
              <a:spcBef>
                <a:spcPct val="20000"/>
              </a:spcBef>
              <a:buChar char="»"/>
              <a:tabLst>
                <a:tab pos="6284913" algn="l"/>
              </a:tabLst>
              <a:defRPr sz="2000">
                <a:solidFill>
                  <a:schemeClr val="tx1"/>
                </a:solidFill>
                <a:latin typeface="Arial" charset="0"/>
              </a:defRPr>
            </a:lvl5pPr>
            <a:lvl6pPr marL="2514600" indent="-228600" eaLnBrk="0" fontAlgn="base" hangingPunct="0">
              <a:spcBef>
                <a:spcPct val="20000"/>
              </a:spcBef>
              <a:spcAft>
                <a:spcPct val="0"/>
              </a:spcAft>
              <a:buChar char="»"/>
              <a:tabLst>
                <a:tab pos="6284913" algn="l"/>
              </a:tabLst>
              <a:defRPr sz="2000">
                <a:solidFill>
                  <a:schemeClr val="tx1"/>
                </a:solidFill>
                <a:latin typeface="Arial" charset="0"/>
              </a:defRPr>
            </a:lvl6pPr>
            <a:lvl7pPr marL="2971800" indent="-228600" eaLnBrk="0" fontAlgn="base" hangingPunct="0">
              <a:spcBef>
                <a:spcPct val="20000"/>
              </a:spcBef>
              <a:spcAft>
                <a:spcPct val="0"/>
              </a:spcAft>
              <a:buChar char="»"/>
              <a:tabLst>
                <a:tab pos="6284913" algn="l"/>
              </a:tabLst>
              <a:defRPr sz="2000">
                <a:solidFill>
                  <a:schemeClr val="tx1"/>
                </a:solidFill>
                <a:latin typeface="Arial" charset="0"/>
              </a:defRPr>
            </a:lvl7pPr>
            <a:lvl8pPr marL="3429000" indent="-228600" eaLnBrk="0" fontAlgn="base" hangingPunct="0">
              <a:spcBef>
                <a:spcPct val="20000"/>
              </a:spcBef>
              <a:spcAft>
                <a:spcPct val="0"/>
              </a:spcAft>
              <a:buChar char="»"/>
              <a:tabLst>
                <a:tab pos="6284913" algn="l"/>
              </a:tabLst>
              <a:defRPr sz="2000">
                <a:solidFill>
                  <a:schemeClr val="tx1"/>
                </a:solidFill>
                <a:latin typeface="Arial" charset="0"/>
              </a:defRPr>
            </a:lvl8pPr>
            <a:lvl9pPr marL="3886200" indent="-228600" eaLnBrk="0" fontAlgn="base" hangingPunct="0">
              <a:spcBef>
                <a:spcPct val="20000"/>
              </a:spcBef>
              <a:spcAft>
                <a:spcPct val="0"/>
              </a:spcAft>
              <a:buChar char="»"/>
              <a:tabLst>
                <a:tab pos="6284913" algn="l"/>
              </a:tabLst>
              <a:defRPr sz="2000">
                <a:solidFill>
                  <a:schemeClr val="tx1"/>
                </a:solidFill>
                <a:latin typeface="Arial" charset="0"/>
              </a:defRPr>
            </a:lvl9pPr>
          </a:lstStyle>
          <a:p>
            <a:pPr marL="0" indent="0" algn="just">
              <a:spcBef>
                <a:spcPts val="600"/>
              </a:spcBef>
              <a:buNone/>
            </a:pPr>
            <a:r>
              <a:rPr lang="en-US" altLang="it-IT" sz="2000" b="1" dirty="0" smtClean="0">
                <a:solidFill>
                  <a:srgbClr val="FF0000"/>
                </a:solidFill>
                <a:latin typeface="+mn-lt"/>
                <a:ea typeface="MS Gothic" pitchFamily="49" charset="-128"/>
              </a:rPr>
              <a:t>6200 components</a:t>
            </a:r>
            <a:r>
              <a:rPr lang="en-US" altLang="it-IT" sz="2000" b="1" dirty="0" smtClean="0">
                <a:solidFill>
                  <a:srgbClr val="003399"/>
                </a:solidFill>
                <a:latin typeface="+mn-lt"/>
                <a:ea typeface="MS Gothic" pitchFamily="49" charset="-128"/>
              </a:rPr>
              <a:t>, pointed out </a:t>
            </a:r>
            <a:r>
              <a:rPr lang="en-US" altLang="it-IT" sz="2000" b="1" dirty="0">
                <a:solidFill>
                  <a:srgbClr val="003399"/>
                </a:solidFill>
                <a:latin typeface="+mn-lt"/>
                <a:ea typeface="MS Gothic" pitchFamily="49" charset="-128"/>
              </a:rPr>
              <a:t>for </a:t>
            </a:r>
            <a:r>
              <a:rPr lang="en-US" altLang="it-IT" sz="2000" b="1" dirty="0" smtClean="0">
                <a:solidFill>
                  <a:srgbClr val="003399"/>
                </a:solidFill>
                <a:latin typeface="+mn-lt"/>
                <a:ea typeface="MS Gothic" pitchFamily="49" charset="-128"/>
              </a:rPr>
              <a:t>the JET </a:t>
            </a:r>
            <a:r>
              <a:rPr lang="en-US" altLang="it-IT" sz="2000" b="1" dirty="0">
                <a:solidFill>
                  <a:srgbClr val="003399"/>
                </a:solidFill>
                <a:latin typeface="+mn-lt"/>
                <a:ea typeface="MS Gothic" pitchFamily="49" charset="-128"/>
              </a:rPr>
              <a:t>Active Gas Handling </a:t>
            </a:r>
            <a:r>
              <a:rPr lang="en-US" altLang="it-IT" sz="2000" b="1" dirty="0" smtClean="0">
                <a:solidFill>
                  <a:srgbClr val="003399"/>
                </a:solidFill>
                <a:latin typeface="+mn-lt"/>
                <a:ea typeface="MS Gothic" pitchFamily="49" charset="-128"/>
              </a:rPr>
              <a:t>System</a:t>
            </a:r>
            <a:endParaRPr lang="en-US" altLang="it-IT" sz="2000" b="1" dirty="0">
              <a:solidFill>
                <a:srgbClr val="003399"/>
              </a:solidFill>
              <a:latin typeface="+mn-lt"/>
              <a:ea typeface="MS Gothic" pitchFamily="49" charset="-128"/>
            </a:endParaRPr>
          </a:p>
        </p:txBody>
      </p:sp>
      <p:pic>
        <p:nvPicPr>
          <p:cNvPr id="8" name="Picture 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1417" y="-1587"/>
            <a:ext cx="2446764" cy="5145088"/>
          </a:xfrm>
          <a:prstGeom prst="rect">
            <a:avLst/>
          </a:prstGeom>
          <a:solidFill>
            <a:schemeClr val="bg1"/>
          </a:solidFill>
          <a:ln>
            <a:noFill/>
          </a:ln>
          <a:effectLst/>
        </p:spPr>
      </p:pic>
      <p:pic>
        <p:nvPicPr>
          <p:cNvPr id="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6131" y="792525"/>
            <a:ext cx="3476025" cy="2464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itolo 1"/>
          <p:cNvSpPr>
            <a:spLocks noGrp="1"/>
          </p:cNvSpPr>
          <p:nvPr>
            <p:ph type="title"/>
          </p:nvPr>
        </p:nvSpPr>
        <p:spPr>
          <a:xfrm>
            <a:off x="180586" y="177838"/>
            <a:ext cx="8554063" cy="400110"/>
          </a:xfrm>
        </p:spPr>
        <p:txBody>
          <a:bodyPr/>
          <a:lstStyle/>
          <a:p>
            <a:r>
              <a:rPr lang="en-US" dirty="0" smtClean="0"/>
              <a:t>Identify “reference </a:t>
            </a:r>
            <a:r>
              <a:rPr lang="en-US" dirty="0"/>
              <a:t>set” of components</a:t>
            </a:r>
          </a:p>
        </p:txBody>
      </p:sp>
    </p:spTree>
    <p:extLst>
      <p:ext uri="{BB962C8B-B14F-4D97-AF65-F5344CB8AC3E}">
        <p14:creationId xmlns:p14="http://schemas.microsoft.com/office/powerpoint/2010/main" val="4181821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39213" y="-22216"/>
            <a:ext cx="8554063" cy="800219"/>
          </a:xfrm>
        </p:spPr>
        <p:txBody>
          <a:bodyPr/>
          <a:lstStyle/>
          <a:p>
            <a:r>
              <a:rPr lang="en-US" dirty="0"/>
              <a:t>Big </a:t>
            </a:r>
            <a:r>
              <a:rPr lang="en-US" dirty="0" smtClean="0"/>
              <a:t>efforts in </a:t>
            </a:r>
            <a:r>
              <a:rPr lang="en-US" dirty="0"/>
              <a:t>searching </a:t>
            </a:r>
            <a:r>
              <a:rPr lang="en-US" dirty="0" smtClean="0"/>
              <a:t>the complete </a:t>
            </a:r>
            <a:r>
              <a:rPr lang="en-US" dirty="0"/>
              <a:t>“reference set” of </a:t>
            </a:r>
            <a:r>
              <a:rPr lang="en-US" dirty="0" smtClean="0"/>
              <a:t>components, e.g. welds, bellows, flanges</a:t>
            </a:r>
            <a:endParaRPr lang="en-US" dirty="0"/>
          </a:p>
        </p:txBody>
      </p:sp>
      <p:sp>
        <p:nvSpPr>
          <p:cNvPr id="3" name="Segnaposto numero diapositiva 2"/>
          <p:cNvSpPr>
            <a:spLocks noGrp="1"/>
          </p:cNvSpPr>
          <p:nvPr>
            <p:ph type="sldNum" sz="quarter" idx="4"/>
          </p:nvPr>
        </p:nvSpPr>
        <p:spPr>
          <a:xfrm>
            <a:off x="6553200" y="4767264"/>
            <a:ext cx="2133600" cy="273844"/>
          </a:xfrm>
        </p:spPr>
        <p:txBody>
          <a:bodyPr/>
          <a:lstStyle/>
          <a:p>
            <a:fld id="{02C7C199-0D0D-7840-A88D-785280B31CF7}" type="slidenum">
              <a:rPr lang="it-IT" smtClean="0"/>
              <a:t>12</a:t>
            </a:fld>
            <a:endParaRPr lang="it-IT" dirty="0"/>
          </a:p>
        </p:txBody>
      </p:sp>
      <p:sp>
        <p:nvSpPr>
          <p:cNvPr id="15" name="Segnaposto piè di pagina 4"/>
          <p:cNvSpPr>
            <a:spLocks noGrp="1"/>
          </p:cNvSpPr>
          <p:nvPr>
            <p:ph type="ftr" sz="quarter" idx="3"/>
          </p:nvPr>
        </p:nvSpPr>
        <p:spPr>
          <a:xfrm>
            <a:off x="1486021" y="4767263"/>
            <a:ext cx="6600701" cy="274637"/>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T. Pinna - ARIES Workshop </a:t>
            </a:r>
            <a:r>
              <a:rPr lang="en-US" dirty="0"/>
              <a:t>(Frankfurt am </a:t>
            </a:r>
            <a:r>
              <a:rPr lang="en-US" dirty="0" smtClean="0"/>
              <a:t>Main Dec. 18)</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213" y="992596"/>
            <a:ext cx="2218164" cy="1357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683" y="3120671"/>
            <a:ext cx="1797029" cy="1559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41740" y="867464"/>
            <a:ext cx="1502229" cy="1607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41740" y="3219608"/>
            <a:ext cx="1502229" cy="1448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4635" y="885501"/>
            <a:ext cx="2182994" cy="1571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43134" y="3120672"/>
            <a:ext cx="2231387" cy="1590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45665" y="3203651"/>
            <a:ext cx="1585300" cy="1476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91488" y="830920"/>
            <a:ext cx="1899036" cy="1680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2"/>
          <p:cNvSpPr txBox="1">
            <a:spLocks noChangeArrowheads="1"/>
          </p:cNvSpPr>
          <p:nvPr/>
        </p:nvSpPr>
        <p:spPr bwMode="auto">
          <a:xfrm>
            <a:off x="539683" y="2476620"/>
            <a:ext cx="856886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435100" indent="-1435100" algn="l">
              <a:spcBef>
                <a:spcPct val="0"/>
              </a:spcBef>
              <a:tabLst>
                <a:tab pos="268288" algn="l"/>
              </a:tabLst>
              <a:defRPr sz="2400">
                <a:solidFill>
                  <a:schemeClr val="tx1"/>
                </a:solidFill>
                <a:latin typeface="Times New Roman" pitchFamily="18" charset="0"/>
              </a:defRPr>
            </a:lvl1pPr>
            <a:lvl2pPr marL="1614488" algn="l">
              <a:spcBef>
                <a:spcPct val="0"/>
              </a:spcBef>
              <a:tabLst>
                <a:tab pos="268288" algn="l"/>
              </a:tabLst>
              <a:defRPr sz="2400">
                <a:solidFill>
                  <a:schemeClr val="tx1"/>
                </a:solidFill>
                <a:latin typeface="Times New Roman" pitchFamily="18" charset="0"/>
              </a:defRPr>
            </a:lvl2pPr>
            <a:lvl3pPr marL="1793875" algn="l">
              <a:spcBef>
                <a:spcPct val="0"/>
              </a:spcBef>
              <a:tabLst>
                <a:tab pos="268288" algn="l"/>
              </a:tabLst>
              <a:defRPr sz="2400">
                <a:solidFill>
                  <a:schemeClr val="tx1"/>
                </a:solidFill>
                <a:latin typeface="Times New Roman" pitchFamily="18" charset="0"/>
              </a:defRPr>
            </a:lvl3pPr>
            <a:lvl4pPr marL="1973263" algn="l">
              <a:spcBef>
                <a:spcPct val="0"/>
              </a:spcBef>
              <a:tabLst>
                <a:tab pos="268288" algn="l"/>
              </a:tabLst>
              <a:defRPr sz="2400">
                <a:solidFill>
                  <a:schemeClr val="tx1"/>
                </a:solidFill>
                <a:latin typeface="Times New Roman" pitchFamily="18" charset="0"/>
              </a:defRPr>
            </a:lvl4pPr>
            <a:lvl5pPr marL="2152650" algn="l">
              <a:spcBef>
                <a:spcPct val="0"/>
              </a:spcBef>
              <a:tabLst>
                <a:tab pos="268288" algn="l"/>
              </a:tabLst>
              <a:defRPr sz="2400">
                <a:solidFill>
                  <a:schemeClr val="tx1"/>
                </a:solidFill>
                <a:latin typeface="Times New Roman" pitchFamily="18" charset="0"/>
              </a:defRPr>
            </a:lvl5pPr>
            <a:lvl6pPr marL="2609850" eaLnBrk="0" fontAlgn="base" hangingPunct="0">
              <a:spcBef>
                <a:spcPct val="0"/>
              </a:spcBef>
              <a:spcAft>
                <a:spcPct val="0"/>
              </a:spcAft>
              <a:tabLst>
                <a:tab pos="268288" algn="l"/>
              </a:tabLst>
              <a:defRPr sz="2400">
                <a:solidFill>
                  <a:schemeClr val="tx1"/>
                </a:solidFill>
                <a:latin typeface="Times New Roman" pitchFamily="18" charset="0"/>
              </a:defRPr>
            </a:lvl6pPr>
            <a:lvl7pPr marL="3067050" eaLnBrk="0" fontAlgn="base" hangingPunct="0">
              <a:spcBef>
                <a:spcPct val="0"/>
              </a:spcBef>
              <a:spcAft>
                <a:spcPct val="0"/>
              </a:spcAft>
              <a:tabLst>
                <a:tab pos="268288" algn="l"/>
              </a:tabLst>
              <a:defRPr sz="2400">
                <a:solidFill>
                  <a:schemeClr val="tx1"/>
                </a:solidFill>
                <a:latin typeface="Times New Roman" pitchFamily="18" charset="0"/>
              </a:defRPr>
            </a:lvl7pPr>
            <a:lvl8pPr marL="3524250" eaLnBrk="0" fontAlgn="base" hangingPunct="0">
              <a:spcBef>
                <a:spcPct val="0"/>
              </a:spcBef>
              <a:spcAft>
                <a:spcPct val="0"/>
              </a:spcAft>
              <a:tabLst>
                <a:tab pos="268288" algn="l"/>
              </a:tabLst>
              <a:defRPr sz="2400">
                <a:solidFill>
                  <a:schemeClr val="tx1"/>
                </a:solidFill>
                <a:latin typeface="Times New Roman" pitchFamily="18" charset="0"/>
              </a:defRPr>
            </a:lvl8pPr>
            <a:lvl9pPr marL="3981450" eaLnBrk="0" fontAlgn="base" hangingPunct="0">
              <a:spcBef>
                <a:spcPct val="0"/>
              </a:spcBef>
              <a:spcAft>
                <a:spcPct val="0"/>
              </a:spcAft>
              <a:tabLst>
                <a:tab pos="268288" algn="l"/>
              </a:tabLst>
              <a:defRPr sz="2400">
                <a:solidFill>
                  <a:schemeClr val="tx1"/>
                </a:solidFill>
                <a:latin typeface="Times New Roman" pitchFamily="18" charset="0"/>
              </a:defRPr>
            </a:lvl9pPr>
          </a:lstStyle>
          <a:p>
            <a:pPr>
              <a:spcBef>
                <a:spcPts val="0"/>
              </a:spcBef>
            </a:pPr>
            <a:r>
              <a:rPr lang="en-US" altLang="it-IT" sz="2000" dirty="0" smtClean="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Detailed study of the executive drawings and manufacturing documents</a:t>
            </a:r>
          </a:p>
          <a:p>
            <a:pPr>
              <a:spcBef>
                <a:spcPts val="0"/>
              </a:spcBef>
            </a:pPr>
            <a:r>
              <a:rPr lang="en-GB" altLang="it-IT" sz="2000" dirty="0" smtClean="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												often </a:t>
            </a:r>
            <a:r>
              <a:rPr lang="en-GB" altLang="it-IT" sz="2000"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in paper form</a:t>
            </a:r>
          </a:p>
        </p:txBody>
      </p:sp>
    </p:spTree>
    <p:extLst>
      <p:ext uri="{BB962C8B-B14F-4D97-AF65-F5344CB8AC3E}">
        <p14:creationId xmlns:p14="http://schemas.microsoft.com/office/powerpoint/2010/main" val="38401436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39213" y="177838"/>
            <a:ext cx="8554063" cy="400110"/>
          </a:xfrm>
        </p:spPr>
        <p:txBody>
          <a:bodyPr/>
          <a:lstStyle/>
          <a:p>
            <a:r>
              <a:rPr lang="en-US" dirty="0" smtClean="0"/>
              <a:t>Some example of found </a:t>
            </a:r>
            <a:r>
              <a:rPr lang="en-US" dirty="0"/>
              <a:t>data</a:t>
            </a:r>
          </a:p>
        </p:txBody>
      </p:sp>
      <p:sp>
        <p:nvSpPr>
          <p:cNvPr id="3" name="Segnaposto numero diapositiva 2"/>
          <p:cNvSpPr>
            <a:spLocks noGrp="1"/>
          </p:cNvSpPr>
          <p:nvPr>
            <p:ph type="sldNum" sz="quarter" idx="4"/>
          </p:nvPr>
        </p:nvSpPr>
        <p:spPr>
          <a:xfrm>
            <a:off x="6553200" y="4767264"/>
            <a:ext cx="2133600" cy="273844"/>
          </a:xfrm>
        </p:spPr>
        <p:txBody>
          <a:bodyPr/>
          <a:lstStyle/>
          <a:p>
            <a:fld id="{02C7C199-0D0D-7840-A88D-785280B31CF7}" type="slidenum">
              <a:rPr lang="it-IT" smtClean="0"/>
              <a:t>13</a:t>
            </a:fld>
            <a:endParaRPr lang="it-IT" dirty="0"/>
          </a:p>
        </p:txBody>
      </p:sp>
      <p:sp>
        <p:nvSpPr>
          <p:cNvPr id="15" name="Segnaposto piè di pagina 4"/>
          <p:cNvSpPr>
            <a:spLocks noGrp="1"/>
          </p:cNvSpPr>
          <p:nvPr>
            <p:ph type="ftr" sz="quarter" idx="3"/>
          </p:nvPr>
        </p:nvSpPr>
        <p:spPr>
          <a:xfrm>
            <a:off x="1486021" y="4767263"/>
            <a:ext cx="6600701" cy="274637"/>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T. Pinna - ARIES Workshop </a:t>
            </a:r>
            <a:r>
              <a:rPr lang="en-US" dirty="0"/>
              <a:t>(Frankfurt am </a:t>
            </a:r>
            <a:r>
              <a:rPr lang="en-US" dirty="0" smtClean="0"/>
              <a:t>Main Dec. 18)</a:t>
            </a:r>
            <a:endParaRPr lang="en-US" dirty="0"/>
          </a:p>
        </p:txBody>
      </p:sp>
      <p:pic>
        <p:nvPicPr>
          <p:cNvPr id="8"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0115" y="628808"/>
            <a:ext cx="4846320" cy="4514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Box 2"/>
          <p:cNvSpPr txBox="1">
            <a:spLocks noChangeArrowheads="1"/>
          </p:cNvSpPr>
          <p:nvPr/>
        </p:nvSpPr>
        <p:spPr bwMode="auto">
          <a:xfrm>
            <a:off x="107950" y="794628"/>
            <a:ext cx="903605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435100" indent="-1435100" algn="l">
              <a:spcBef>
                <a:spcPct val="0"/>
              </a:spcBef>
              <a:tabLst>
                <a:tab pos="268288" algn="l"/>
              </a:tabLst>
              <a:defRPr sz="2400">
                <a:solidFill>
                  <a:schemeClr val="tx1"/>
                </a:solidFill>
                <a:latin typeface="Times New Roman" pitchFamily="18" charset="0"/>
              </a:defRPr>
            </a:lvl1pPr>
            <a:lvl2pPr marL="1614488" algn="l">
              <a:spcBef>
                <a:spcPct val="0"/>
              </a:spcBef>
              <a:tabLst>
                <a:tab pos="268288" algn="l"/>
              </a:tabLst>
              <a:defRPr sz="2400">
                <a:solidFill>
                  <a:schemeClr val="tx1"/>
                </a:solidFill>
                <a:latin typeface="Times New Roman" pitchFamily="18" charset="0"/>
              </a:defRPr>
            </a:lvl2pPr>
            <a:lvl3pPr marL="1793875" algn="l">
              <a:spcBef>
                <a:spcPct val="0"/>
              </a:spcBef>
              <a:tabLst>
                <a:tab pos="268288" algn="l"/>
              </a:tabLst>
              <a:defRPr sz="2400">
                <a:solidFill>
                  <a:schemeClr val="tx1"/>
                </a:solidFill>
                <a:latin typeface="Times New Roman" pitchFamily="18" charset="0"/>
              </a:defRPr>
            </a:lvl3pPr>
            <a:lvl4pPr marL="1973263" algn="l">
              <a:spcBef>
                <a:spcPct val="0"/>
              </a:spcBef>
              <a:tabLst>
                <a:tab pos="268288" algn="l"/>
              </a:tabLst>
              <a:defRPr sz="2400">
                <a:solidFill>
                  <a:schemeClr val="tx1"/>
                </a:solidFill>
                <a:latin typeface="Times New Roman" pitchFamily="18" charset="0"/>
              </a:defRPr>
            </a:lvl4pPr>
            <a:lvl5pPr marL="2152650" algn="l">
              <a:spcBef>
                <a:spcPct val="0"/>
              </a:spcBef>
              <a:tabLst>
                <a:tab pos="268288" algn="l"/>
              </a:tabLst>
              <a:defRPr sz="2400">
                <a:solidFill>
                  <a:schemeClr val="tx1"/>
                </a:solidFill>
                <a:latin typeface="Times New Roman" pitchFamily="18" charset="0"/>
              </a:defRPr>
            </a:lvl5pPr>
            <a:lvl6pPr marL="2609850" eaLnBrk="0" fontAlgn="base" hangingPunct="0">
              <a:spcBef>
                <a:spcPct val="0"/>
              </a:spcBef>
              <a:spcAft>
                <a:spcPct val="0"/>
              </a:spcAft>
              <a:tabLst>
                <a:tab pos="268288" algn="l"/>
              </a:tabLst>
              <a:defRPr sz="2400">
                <a:solidFill>
                  <a:schemeClr val="tx1"/>
                </a:solidFill>
                <a:latin typeface="Times New Roman" pitchFamily="18" charset="0"/>
              </a:defRPr>
            </a:lvl6pPr>
            <a:lvl7pPr marL="3067050" eaLnBrk="0" fontAlgn="base" hangingPunct="0">
              <a:spcBef>
                <a:spcPct val="0"/>
              </a:spcBef>
              <a:spcAft>
                <a:spcPct val="0"/>
              </a:spcAft>
              <a:tabLst>
                <a:tab pos="268288" algn="l"/>
              </a:tabLst>
              <a:defRPr sz="2400">
                <a:solidFill>
                  <a:schemeClr val="tx1"/>
                </a:solidFill>
                <a:latin typeface="Times New Roman" pitchFamily="18" charset="0"/>
              </a:defRPr>
            </a:lvl7pPr>
            <a:lvl8pPr marL="3524250" eaLnBrk="0" fontAlgn="base" hangingPunct="0">
              <a:spcBef>
                <a:spcPct val="0"/>
              </a:spcBef>
              <a:spcAft>
                <a:spcPct val="0"/>
              </a:spcAft>
              <a:tabLst>
                <a:tab pos="268288" algn="l"/>
              </a:tabLst>
              <a:defRPr sz="2400">
                <a:solidFill>
                  <a:schemeClr val="tx1"/>
                </a:solidFill>
                <a:latin typeface="Times New Roman" pitchFamily="18" charset="0"/>
              </a:defRPr>
            </a:lvl8pPr>
            <a:lvl9pPr marL="3981450" eaLnBrk="0" fontAlgn="base" hangingPunct="0">
              <a:spcBef>
                <a:spcPct val="0"/>
              </a:spcBef>
              <a:spcAft>
                <a:spcPct val="0"/>
              </a:spcAft>
              <a:tabLst>
                <a:tab pos="268288" algn="l"/>
              </a:tabLst>
              <a:defRPr sz="2400">
                <a:solidFill>
                  <a:schemeClr val="tx1"/>
                </a:solidFill>
                <a:latin typeface="Times New Roman" pitchFamily="18" charset="0"/>
              </a:defRPr>
            </a:lvl9pPr>
          </a:lstStyle>
          <a:p>
            <a:pPr>
              <a:spcBef>
                <a:spcPts val="1200"/>
              </a:spcBef>
              <a:spcAft>
                <a:spcPts val="300"/>
              </a:spcAft>
            </a:pPr>
            <a:r>
              <a:rPr lang="en-US" altLang="it-IT" sz="2000" dirty="0" smtClean="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JET Active Gas Handling System</a:t>
            </a:r>
            <a:endParaRPr lang="en-US" altLang="it-IT" sz="2000"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endParaRPr>
          </a:p>
        </p:txBody>
      </p:sp>
      <p:sp>
        <p:nvSpPr>
          <p:cNvPr id="7" name="Text Box 5"/>
          <p:cNvSpPr txBox="1">
            <a:spLocks noChangeArrowheads="1"/>
          </p:cNvSpPr>
          <p:nvPr/>
        </p:nvSpPr>
        <p:spPr bwMode="auto">
          <a:xfrm>
            <a:off x="107950" y="1751373"/>
            <a:ext cx="4072166"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66700" indent="-266700" eaLnBrk="0" hangingPunct="0">
              <a:spcBef>
                <a:spcPct val="20000"/>
              </a:spcBef>
              <a:buChar char="•"/>
              <a:tabLst>
                <a:tab pos="6284913" algn="l"/>
              </a:tabLst>
              <a:defRPr sz="3200">
                <a:solidFill>
                  <a:schemeClr val="tx1"/>
                </a:solidFill>
                <a:latin typeface="Arial" charset="0"/>
              </a:defRPr>
            </a:lvl1pPr>
            <a:lvl2pPr marL="742950" indent="-285750" eaLnBrk="0" hangingPunct="0">
              <a:spcBef>
                <a:spcPct val="20000"/>
              </a:spcBef>
              <a:buChar char="–"/>
              <a:tabLst>
                <a:tab pos="6284913" algn="l"/>
              </a:tabLst>
              <a:defRPr sz="2800">
                <a:solidFill>
                  <a:schemeClr val="tx1"/>
                </a:solidFill>
                <a:latin typeface="Arial" charset="0"/>
              </a:defRPr>
            </a:lvl2pPr>
            <a:lvl3pPr marL="1143000" indent="-228600" eaLnBrk="0" hangingPunct="0">
              <a:spcBef>
                <a:spcPct val="20000"/>
              </a:spcBef>
              <a:buChar char="•"/>
              <a:tabLst>
                <a:tab pos="6284913" algn="l"/>
              </a:tabLst>
              <a:defRPr sz="2400">
                <a:solidFill>
                  <a:schemeClr val="tx1"/>
                </a:solidFill>
                <a:latin typeface="Arial" charset="0"/>
              </a:defRPr>
            </a:lvl3pPr>
            <a:lvl4pPr marL="1600200" indent="-228600" eaLnBrk="0" hangingPunct="0">
              <a:spcBef>
                <a:spcPct val="20000"/>
              </a:spcBef>
              <a:buChar char="–"/>
              <a:tabLst>
                <a:tab pos="6284913" algn="l"/>
              </a:tabLst>
              <a:defRPr sz="2000">
                <a:solidFill>
                  <a:schemeClr val="tx1"/>
                </a:solidFill>
                <a:latin typeface="Arial" charset="0"/>
              </a:defRPr>
            </a:lvl4pPr>
            <a:lvl5pPr marL="2057400" indent="-228600" eaLnBrk="0" hangingPunct="0">
              <a:spcBef>
                <a:spcPct val="20000"/>
              </a:spcBef>
              <a:buChar char="»"/>
              <a:tabLst>
                <a:tab pos="6284913" algn="l"/>
              </a:tabLst>
              <a:defRPr sz="2000">
                <a:solidFill>
                  <a:schemeClr val="tx1"/>
                </a:solidFill>
                <a:latin typeface="Arial" charset="0"/>
              </a:defRPr>
            </a:lvl5pPr>
            <a:lvl6pPr marL="2514600" indent="-228600" eaLnBrk="0" fontAlgn="base" hangingPunct="0">
              <a:spcBef>
                <a:spcPct val="20000"/>
              </a:spcBef>
              <a:spcAft>
                <a:spcPct val="0"/>
              </a:spcAft>
              <a:buChar char="»"/>
              <a:tabLst>
                <a:tab pos="6284913" algn="l"/>
              </a:tabLst>
              <a:defRPr sz="2000">
                <a:solidFill>
                  <a:schemeClr val="tx1"/>
                </a:solidFill>
                <a:latin typeface="Arial" charset="0"/>
              </a:defRPr>
            </a:lvl6pPr>
            <a:lvl7pPr marL="2971800" indent="-228600" eaLnBrk="0" fontAlgn="base" hangingPunct="0">
              <a:spcBef>
                <a:spcPct val="20000"/>
              </a:spcBef>
              <a:spcAft>
                <a:spcPct val="0"/>
              </a:spcAft>
              <a:buChar char="»"/>
              <a:tabLst>
                <a:tab pos="6284913" algn="l"/>
              </a:tabLst>
              <a:defRPr sz="2000">
                <a:solidFill>
                  <a:schemeClr val="tx1"/>
                </a:solidFill>
                <a:latin typeface="Arial" charset="0"/>
              </a:defRPr>
            </a:lvl7pPr>
            <a:lvl8pPr marL="3429000" indent="-228600" eaLnBrk="0" fontAlgn="base" hangingPunct="0">
              <a:spcBef>
                <a:spcPct val="20000"/>
              </a:spcBef>
              <a:spcAft>
                <a:spcPct val="0"/>
              </a:spcAft>
              <a:buChar char="»"/>
              <a:tabLst>
                <a:tab pos="6284913" algn="l"/>
              </a:tabLst>
              <a:defRPr sz="2000">
                <a:solidFill>
                  <a:schemeClr val="tx1"/>
                </a:solidFill>
                <a:latin typeface="Arial" charset="0"/>
              </a:defRPr>
            </a:lvl8pPr>
            <a:lvl9pPr marL="3886200" indent="-228600" eaLnBrk="0" fontAlgn="base" hangingPunct="0">
              <a:spcBef>
                <a:spcPct val="20000"/>
              </a:spcBef>
              <a:spcAft>
                <a:spcPct val="0"/>
              </a:spcAft>
              <a:buChar char="»"/>
              <a:tabLst>
                <a:tab pos="6284913" algn="l"/>
              </a:tabLst>
              <a:defRPr sz="2000">
                <a:solidFill>
                  <a:schemeClr val="tx1"/>
                </a:solidFill>
                <a:latin typeface="Arial" charset="0"/>
              </a:defRPr>
            </a:lvl9pPr>
          </a:lstStyle>
          <a:p>
            <a:pPr marL="0" indent="0">
              <a:spcBef>
                <a:spcPts val="600"/>
              </a:spcBef>
              <a:buNone/>
            </a:pPr>
            <a:r>
              <a:rPr lang="en-US" altLang="it-IT" sz="2000" b="1" dirty="0">
                <a:solidFill>
                  <a:srgbClr val="003399"/>
                </a:solidFill>
                <a:latin typeface="+mn-lt"/>
                <a:ea typeface="MS Gothic" pitchFamily="49" charset="-128"/>
              </a:rPr>
              <a:t>About </a:t>
            </a:r>
            <a:r>
              <a:rPr lang="en-US" altLang="it-IT" sz="2000" b="1" dirty="0">
                <a:solidFill>
                  <a:srgbClr val="FF0000"/>
                </a:solidFill>
                <a:latin typeface="+mn-lt"/>
                <a:ea typeface="MS Gothic" pitchFamily="49" charset="-128"/>
              </a:rPr>
              <a:t>460</a:t>
            </a:r>
            <a:r>
              <a:rPr lang="en-US" altLang="it-IT" sz="2000" b="1" dirty="0">
                <a:solidFill>
                  <a:srgbClr val="003399"/>
                </a:solidFill>
                <a:latin typeface="+mn-lt"/>
                <a:ea typeface="MS Gothic" pitchFamily="49" charset="-128"/>
              </a:rPr>
              <a:t> </a:t>
            </a:r>
            <a:r>
              <a:rPr lang="en-US" altLang="it-IT" sz="2000" b="1" dirty="0" smtClean="0">
                <a:solidFill>
                  <a:srgbClr val="003399"/>
                </a:solidFill>
                <a:latin typeface="+mn-lt"/>
                <a:ea typeface="MS Gothic" pitchFamily="49" charset="-128"/>
              </a:rPr>
              <a:t>failures </a:t>
            </a:r>
            <a:r>
              <a:rPr lang="en-US" altLang="it-IT" sz="2000" b="1" dirty="0">
                <a:solidFill>
                  <a:srgbClr val="003399"/>
                </a:solidFill>
                <a:latin typeface="+mn-lt"/>
                <a:ea typeface="MS Gothic" pitchFamily="49" charset="-128"/>
              </a:rPr>
              <a:t>on a set of more than </a:t>
            </a:r>
            <a:r>
              <a:rPr lang="en-US" altLang="it-IT" sz="2000" b="1" dirty="0">
                <a:solidFill>
                  <a:srgbClr val="FF0000"/>
                </a:solidFill>
                <a:latin typeface="+mn-lt"/>
                <a:ea typeface="MS Gothic" pitchFamily="49" charset="-128"/>
              </a:rPr>
              <a:t>6200 components</a:t>
            </a:r>
            <a:r>
              <a:rPr lang="en-US" altLang="it-IT" sz="2000" b="1" dirty="0">
                <a:solidFill>
                  <a:srgbClr val="003399"/>
                </a:solidFill>
                <a:latin typeface="+mn-lt"/>
                <a:ea typeface="MS Gothic" pitchFamily="49" charset="-128"/>
              </a:rPr>
              <a:t>, operating for about 215,000,000 hours, were pointed out since 1995 up to </a:t>
            </a:r>
            <a:r>
              <a:rPr lang="en-US" altLang="it-IT" sz="2000" b="1" dirty="0" smtClean="0">
                <a:solidFill>
                  <a:srgbClr val="003399"/>
                </a:solidFill>
                <a:latin typeface="+mn-lt"/>
                <a:ea typeface="MS Gothic" pitchFamily="49" charset="-128"/>
              </a:rPr>
              <a:t>2006</a:t>
            </a:r>
            <a:endParaRPr lang="en-US" altLang="it-IT" sz="2000" b="1" dirty="0">
              <a:solidFill>
                <a:srgbClr val="003399"/>
              </a:solidFill>
              <a:latin typeface="+mn-lt"/>
              <a:ea typeface="MS Gothic" pitchFamily="49" charset="-128"/>
            </a:endParaRPr>
          </a:p>
        </p:txBody>
      </p:sp>
    </p:spTree>
    <p:extLst>
      <p:ext uri="{BB962C8B-B14F-4D97-AF65-F5344CB8AC3E}">
        <p14:creationId xmlns:p14="http://schemas.microsoft.com/office/powerpoint/2010/main" val="31735427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39213" y="177838"/>
            <a:ext cx="8554063" cy="400110"/>
          </a:xfrm>
        </p:spPr>
        <p:txBody>
          <a:bodyPr/>
          <a:lstStyle/>
          <a:p>
            <a:r>
              <a:rPr lang="en-US" dirty="0" smtClean="0"/>
              <a:t>Some example of found </a:t>
            </a:r>
            <a:r>
              <a:rPr lang="en-US" dirty="0"/>
              <a:t>data</a:t>
            </a:r>
          </a:p>
        </p:txBody>
      </p:sp>
      <p:sp>
        <p:nvSpPr>
          <p:cNvPr id="3" name="Segnaposto numero diapositiva 2"/>
          <p:cNvSpPr>
            <a:spLocks noGrp="1"/>
          </p:cNvSpPr>
          <p:nvPr>
            <p:ph type="sldNum" sz="quarter" idx="4"/>
          </p:nvPr>
        </p:nvSpPr>
        <p:spPr>
          <a:xfrm>
            <a:off x="6553200" y="4767264"/>
            <a:ext cx="2133600" cy="273844"/>
          </a:xfrm>
        </p:spPr>
        <p:txBody>
          <a:bodyPr/>
          <a:lstStyle/>
          <a:p>
            <a:fld id="{02C7C199-0D0D-7840-A88D-785280B31CF7}" type="slidenum">
              <a:rPr lang="it-IT" smtClean="0"/>
              <a:t>14</a:t>
            </a:fld>
            <a:endParaRPr lang="it-IT" dirty="0"/>
          </a:p>
        </p:txBody>
      </p:sp>
      <p:sp>
        <p:nvSpPr>
          <p:cNvPr id="15" name="Segnaposto piè di pagina 4"/>
          <p:cNvSpPr>
            <a:spLocks noGrp="1"/>
          </p:cNvSpPr>
          <p:nvPr>
            <p:ph type="ftr" sz="quarter" idx="3"/>
          </p:nvPr>
        </p:nvSpPr>
        <p:spPr>
          <a:xfrm>
            <a:off x="1486021" y="4767263"/>
            <a:ext cx="6600701" cy="274637"/>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T. Pinna - ARIES Workshop </a:t>
            </a:r>
            <a:r>
              <a:rPr lang="en-US" dirty="0"/>
              <a:t>(Frankfurt am </a:t>
            </a:r>
            <a:r>
              <a:rPr lang="en-US" dirty="0" smtClean="0"/>
              <a:t>Main Dec. 18)</a:t>
            </a:r>
            <a:endParaRPr lang="en-US" dirty="0"/>
          </a:p>
        </p:txBody>
      </p:sp>
      <p:pic>
        <p:nvPicPr>
          <p:cNvPr id="8"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0115" y="628808"/>
            <a:ext cx="4846320" cy="4514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Box 2"/>
          <p:cNvSpPr txBox="1">
            <a:spLocks noChangeArrowheads="1"/>
          </p:cNvSpPr>
          <p:nvPr/>
        </p:nvSpPr>
        <p:spPr bwMode="auto">
          <a:xfrm>
            <a:off x="107950" y="794628"/>
            <a:ext cx="903605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435100" indent="-1435100" algn="l">
              <a:spcBef>
                <a:spcPct val="0"/>
              </a:spcBef>
              <a:tabLst>
                <a:tab pos="268288" algn="l"/>
              </a:tabLst>
              <a:defRPr sz="2400">
                <a:solidFill>
                  <a:schemeClr val="tx1"/>
                </a:solidFill>
                <a:latin typeface="Times New Roman" pitchFamily="18" charset="0"/>
              </a:defRPr>
            </a:lvl1pPr>
            <a:lvl2pPr marL="1614488" algn="l">
              <a:spcBef>
                <a:spcPct val="0"/>
              </a:spcBef>
              <a:tabLst>
                <a:tab pos="268288" algn="l"/>
              </a:tabLst>
              <a:defRPr sz="2400">
                <a:solidFill>
                  <a:schemeClr val="tx1"/>
                </a:solidFill>
                <a:latin typeface="Times New Roman" pitchFamily="18" charset="0"/>
              </a:defRPr>
            </a:lvl2pPr>
            <a:lvl3pPr marL="1793875" algn="l">
              <a:spcBef>
                <a:spcPct val="0"/>
              </a:spcBef>
              <a:tabLst>
                <a:tab pos="268288" algn="l"/>
              </a:tabLst>
              <a:defRPr sz="2400">
                <a:solidFill>
                  <a:schemeClr val="tx1"/>
                </a:solidFill>
                <a:latin typeface="Times New Roman" pitchFamily="18" charset="0"/>
              </a:defRPr>
            </a:lvl3pPr>
            <a:lvl4pPr marL="1973263" algn="l">
              <a:spcBef>
                <a:spcPct val="0"/>
              </a:spcBef>
              <a:tabLst>
                <a:tab pos="268288" algn="l"/>
              </a:tabLst>
              <a:defRPr sz="2400">
                <a:solidFill>
                  <a:schemeClr val="tx1"/>
                </a:solidFill>
                <a:latin typeface="Times New Roman" pitchFamily="18" charset="0"/>
              </a:defRPr>
            </a:lvl4pPr>
            <a:lvl5pPr marL="2152650" algn="l">
              <a:spcBef>
                <a:spcPct val="0"/>
              </a:spcBef>
              <a:tabLst>
                <a:tab pos="268288" algn="l"/>
              </a:tabLst>
              <a:defRPr sz="2400">
                <a:solidFill>
                  <a:schemeClr val="tx1"/>
                </a:solidFill>
                <a:latin typeface="Times New Roman" pitchFamily="18" charset="0"/>
              </a:defRPr>
            </a:lvl5pPr>
            <a:lvl6pPr marL="2609850" eaLnBrk="0" fontAlgn="base" hangingPunct="0">
              <a:spcBef>
                <a:spcPct val="0"/>
              </a:spcBef>
              <a:spcAft>
                <a:spcPct val="0"/>
              </a:spcAft>
              <a:tabLst>
                <a:tab pos="268288" algn="l"/>
              </a:tabLst>
              <a:defRPr sz="2400">
                <a:solidFill>
                  <a:schemeClr val="tx1"/>
                </a:solidFill>
                <a:latin typeface="Times New Roman" pitchFamily="18" charset="0"/>
              </a:defRPr>
            </a:lvl6pPr>
            <a:lvl7pPr marL="3067050" eaLnBrk="0" fontAlgn="base" hangingPunct="0">
              <a:spcBef>
                <a:spcPct val="0"/>
              </a:spcBef>
              <a:spcAft>
                <a:spcPct val="0"/>
              </a:spcAft>
              <a:tabLst>
                <a:tab pos="268288" algn="l"/>
              </a:tabLst>
              <a:defRPr sz="2400">
                <a:solidFill>
                  <a:schemeClr val="tx1"/>
                </a:solidFill>
                <a:latin typeface="Times New Roman" pitchFamily="18" charset="0"/>
              </a:defRPr>
            </a:lvl7pPr>
            <a:lvl8pPr marL="3524250" eaLnBrk="0" fontAlgn="base" hangingPunct="0">
              <a:spcBef>
                <a:spcPct val="0"/>
              </a:spcBef>
              <a:spcAft>
                <a:spcPct val="0"/>
              </a:spcAft>
              <a:tabLst>
                <a:tab pos="268288" algn="l"/>
              </a:tabLst>
              <a:defRPr sz="2400">
                <a:solidFill>
                  <a:schemeClr val="tx1"/>
                </a:solidFill>
                <a:latin typeface="Times New Roman" pitchFamily="18" charset="0"/>
              </a:defRPr>
            </a:lvl8pPr>
            <a:lvl9pPr marL="3981450" eaLnBrk="0" fontAlgn="base" hangingPunct="0">
              <a:spcBef>
                <a:spcPct val="0"/>
              </a:spcBef>
              <a:spcAft>
                <a:spcPct val="0"/>
              </a:spcAft>
              <a:tabLst>
                <a:tab pos="268288" algn="l"/>
              </a:tabLst>
              <a:defRPr sz="2400">
                <a:solidFill>
                  <a:schemeClr val="tx1"/>
                </a:solidFill>
                <a:latin typeface="Times New Roman" pitchFamily="18" charset="0"/>
              </a:defRPr>
            </a:lvl9pPr>
          </a:lstStyle>
          <a:p>
            <a:pPr>
              <a:spcBef>
                <a:spcPts val="1200"/>
              </a:spcBef>
              <a:spcAft>
                <a:spcPts val="300"/>
              </a:spcAft>
            </a:pPr>
            <a:r>
              <a:rPr lang="en-US" altLang="it-IT" sz="2000" dirty="0" smtClean="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JET Active Gas Handling System</a:t>
            </a:r>
            <a:endParaRPr lang="en-US" altLang="it-IT" sz="2000"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endParaRPr>
          </a:p>
        </p:txBody>
      </p:sp>
      <p:sp>
        <p:nvSpPr>
          <p:cNvPr id="7" name="AutoShape 12"/>
          <p:cNvSpPr>
            <a:spLocks noChangeArrowheads="1"/>
          </p:cNvSpPr>
          <p:nvPr/>
        </p:nvSpPr>
        <p:spPr bwMode="auto">
          <a:xfrm>
            <a:off x="457200" y="2534194"/>
            <a:ext cx="8305800" cy="1515292"/>
          </a:xfrm>
          <a:prstGeom prst="wedgeRectCallout">
            <a:avLst>
              <a:gd name="adj1" fmla="val 27657"/>
              <a:gd name="adj2" fmla="val 94656"/>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spcBef>
                <a:spcPct val="0"/>
              </a:spcBef>
            </a:pPr>
            <a:r>
              <a:rPr lang="en-GB" altLang="it-IT" sz="2000"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Know how on preventive maintenance needs:</a:t>
            </a:r>
          </a:p>
          <a:p>
            <a:pPr algn="just">
              <a:spcBef>
                <a:spcPct val="0"/>
              </a:spcBef>
            </a:pPr>
            <a:r>
              <a:rPr lang="en-GB" altLang="it-IT" b="0" dirty="0" smtClean="0">
                <a:solidFill>
                  <a:srgbClr val="990033"/>
                </a:solidFill>
                <a:cs typeface="Times New Roman" pitchFamily="18" charset="0"/>
              </a:rPr>
              <a:t>The </a:t>
            </a:r>
            <a:r>
              <a:rPr lang="en-GB" altLang="it-IT" dirty="0">
                <a:solidFill>
                  <a:srgbClr val="0000FF"/>
                </a:solidFill>
                <a:cs typeface="Times New Roman" pitchFamily="18" charset="0"/>
              </a:rPr>
              <a:t>largest number</a:t>
            </a:r>
            <a:r>
              <a:rPr lang="en-GB" altLang="it-IT" b="0" dirty="0">
                <a:solidFill>
                  <a:srgbClr val="990033"/>
                </a:solidFill>
                <a:cs typeface="Times New Roman" pitchFamily="18" charset="0"/>
              </a:rPr>
              <a:t> of failures/malfunctions (103) concerns “</a:t>
            </a:r>
            <a:r>
              <a:rPr lang="en-GB" altLang="it-IT" dirty="0">
                <a:solidFill>
                  <a:srgbClr val="0000FF"/>
                </a:solidFill>
                <a:cs typeface="Times New Roman" pitchFamily="18" charset="0"/>
              </a:rPr>
              <a:t>fail to open/close</a:t>
            </a:r>
            <a:r>
              <a:rPr lang="en-GB" altLang="it-IT" b="0" dirty="0">
                <a:solidFill>
                  <a:srgbClr val="990033"/>
                </a:solidFill>
                <a:cs typeface="Times New Roman" pitchFamily="18" charset="0"/>
              </a:rPr>
              <a:t>” and “</a:t>
            </a:r>
            <a:r>
              <a:rPr lang="en-GB" altLang="it-IT" dirty="0">
                <a:solidFill>
                  <a:srgbClr val="0000FF"/>
                </a:solidFill>
                <a:cs typeface="Times New Roman" pitchFamily="18" charset="0"/>
              </a:rPr>
              <a:t>external leaks</a:t>
            </a:r>
            <a:r>
              <a:rPr lang="en-GB" altLang="it-IT" b="0" dirty="0">
                <a:solidFill>
                  <a:srgbClr val="990033"/>
                </a:solidFill>
                <a:cs typeface="Times New Roman" pitchFamily="18" charset="0"/>
              </a:rPr>
              <a:t>” of </a:t>
            </a:r>
            <a:r>
              <a:rPr lang="en-GB" altLang="it-IT" dirty="0">
                <a:solidFill>
                  <a:srgbClr val="0000FF"/>
                </a:solidFill>
                <a:cs typeface="Times New Roman" pitchFamily="18" charset="0"/>
              </a:rPr>
              <a:t>small air actuated</a:t>
            </a:r>
            <a:r>
              <a:rPr lang="en-GB" altLang="it-IT" b="0" dirty="0">
                <a:solidFill>
                  <a:srgbClr val="990033"/>
                </a:solidFill>
                <a:cs typeface="Times New Roman" pitchFamily="18" charset="0"/>
              </a:rPr>
              <a:t> </a:t>
            </a:r>
            <a:r>
              <a:rPr lang="en-GB" altLang="it-IT" dirty="0">
                <a:solidFill>
                  <a:srgbClr val="0000FF"/>
                </a:solidFill>
                <a:cs typeface="Times New Roman" pitchFamily="18" charset="0"/>
              </a:rPr>
              <a:t>valves</a:t>
            </a:r>
            <a:r>
              <a:rPr lang="en-GB" altLang="it-IT" b="0" dirty="0">
                <a:solidFill>
                  <a:srgbClr val="990033"/>
                </a:solidFill>
                <a:cs typeface="Times New Roman" pitchFamily="18" charset="0"/>
              </a:rPr>
              <a:t> and </a:t>
            </a:r>
            <a:r>
              <a:rPr lang="en-GB" altLang="it-IT" dirty="0">
                <a:solidFill>
                  <a:srgbClr val="0000FF"/>
                </a:solidFill>
                <a:cs typeface="Times New Roman" pitchFamily="18" charset="0"/>
              </a:rPr>
              <a:t>solenoid valves</a:t>
            </a:r>
            <a:r>
              <a:rPr lang="en-GB" altLang="it-IT" b="0" dirty="0">
                <a:solidFill>
                  <a:srgbClr val="990033"/>
                </a:solidFill>
                <a:cs typeface="Times New Roman" pitchFamily="18" charset="0"/>
              </a:rPr>
              <a:t>, which are easily replaced. </a:t>
            </a:r>
            <a:r>
              <a:rPr lang="it-IT" altLang="it-IT" b="0" dirty="0">
                <a:solidFill>
                  <a:srgbClr val="990033"/>
                </a:solidFill>
                <a:cs typeface="Times New Roman" pitchFamily="18" charset="0"/>
              </a:rPr>
              <a:t>A</a:t>
            </a:r>
            <a:r>
              <a:rPr lang="en-GB" altLang="it-IT" b="0" dirty="0">
                <a:solidFill>
                  <a:srgbClr val="990033"/>
                </a:solidFill>
                <a:cs typeface="Times New Roman" pitchFamily="18" charset="0"/>
              </a:rPr>
              <a:t> large increase of these failures in 1997-1999 due to </a:t>
            </a:r>
            <a:r>
              <a:rPr lang="en-GB" altLang="it-IT" dirty="0">
                <a:solidFill>
                  <a:srgbClr val="0000FF"/>
                </a:solidFill>
                <a:cs typeface="Times New Roman" pitchFamily="18" charset="0"/>
              </a:rPr>
              <a:t>fatigue</a:t>
            </a:r>
            <a:r>
              <a:rPr lang="en-GB" altLang="it-IT" b="0" dirty="0">
                <a:solidFill>
                  <a:srgbClr val="990033"/>
                </a:solidFill>
                <a:cs typeface="Times New Roman" pitchFamily="18" charset="0"/>
              </a:rPr>
              <a:t>. </a:t>
            </a:r>
            <a:r>
              <a:rPr lang="it-IT" altLang="it-IT" b="0" dirty="0">
                <a:solidFill>
                  <a:srgbClr val="990033"/>
                </a:solidFill>
                <a:cs typeface="Times New Roman" pitchFamily="18" charset="0"/>
              </a:rPr>
              <a:t>A</a:t>
            </a:r>
            <a:r>
              <a:rPr lang="en-GB" altLang="it-IT" b="0" dirty="0">
                <a:solidFill>
                  <a:srgbClr val="990033"/>
                </a:solidFill>
                <a:cs typeface="Times New Roman" pitchFamily="18" charset="0"/>
              </a:rPr>
              <a:t> preventative maintenance programme started</a:t>
            </a:r>
            <a:r>
              <a:rPr lang="it-IT" altLang="it-IT" b="0" dirty="0">
                <a:solidFill>
                  <a:srgbClr val="990033"/>
                </a:solidFill>
                <a:cs typeface="Times New Roman" pitchFamily="18" charset="0"/>
              </a:rPr>
              <a:t> in 2001</a:t>
            </a:r>
            <a:r>
              <a:rPr lang="en-GB" altLang="it-IT" b="0" dirty="0">
                <a:solidFill>
                  <a:srgbClr val="990033"/>
                </a:solidFill>
                <a:cs typeface="Times New Roman" pitchFamily="18" charset="0"/>
              </a:rPr>
              <a:t>.</a:t>
            </a:r>
          </a:p>
        </p:txBody>
      </p:sp>
    </p:spTree>
    <p:extLst>
      <p:ext uri="{BB962C8B-B14F-4D97-AF65-F5344CB8AC3E}">
        <p14:creationId xmlns:p14="http://schemas.microsoft.com/office/powerpoint/2010/main" val="1736118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39213" y="177838"/>
            <a:ext cx="8554063" cy="400110"/>
          </a:xfrm>
        </p:spPr>
        <p:txBody>
          <a:bodyPr/>
          <a:lstStyle/>
          <a:p>
            <a:r>
              <a:rPr lang="en-US" dirty="0" smtClean="0"/>
              <a:t>Some example of found </a:t>
            </a:r>
            <a:r>
              <a:rPr lang="en-US" dirty="0"/>
              <a:t>data</a:t>
            </a:r>
          </a:p>
        </p:txBody>
      </p:sp>
      <p:sp>
        <p:nvSpPr>
          <p:cNvPr id="3" name="Segnaposto numero diapositiva 2"/>
          <p:cNvSpPr>
            <a:spLocks noGrp="1"/>
          </p:cNvSpPr>
          <p:nvPr>
            <p:ph type="sldNum" sz="quarter" idx="4"/>
          </p:nvPr>
        </p:nvSpPr>
        <p:spPr>
          <a:xfrm>
            <a:off x="6553200" y="4767264"/>
            <a:ext cx="2133600" cy="273844"/>
          </a:xfrm>
        </p:spPr>
        <p:txBody>
          <a:bodyPr/>
          <a:lstStyle/>
          <a:p>
            <a:fld id="{02C7C199-0D0D-7840-A88D-785280B31CF7}" type="slidenum">
              <a:rPr lang="it-IT" smtClean="0"/>
              <a:t>15</a:t>
            </a:fld>
            <a:endParaRPr lang="it-IT" dirty="0"/>
          </a:p>
        </p:txBody>
      </p:sp>
      <p:sp>
        <p:nvSpPr>
          <p:cNvPr id="15" name="Segnaposto piè di pagina 4"/>
          <p:cNvSpPr>
            <a:spLocks noGrp="1"/>
          </p:cNvSpPr>
          <p:nvPr>
            <p:ph type="ftr" sz="quarter" idx="3"/>
          </p:nvPr>
        </p:nvSpPr>
        <p:spPr>
          <a:xfrm>
            <a:off x="1486021" y="4767263"/>
            <a:ext cx="6600701" cy="274637"/>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T. Pinna - ARIES Workshop </a:t>
            </a:r>
            <a:r>
              <a:rPr lang="en-US" dirty="0"/>
              <a:t>(Frankfurt am </a:t>
            </a:r>
            <a:r>
              <a:rPr lang="en-US" dirty="0" smtClean="0"/>
              <a:t>Main Dec. 18)</a:t>
            </a:r>
            <a:endParaRPr lang="en-US" dirty="0"/>
          </a:p>
        </p:txBody>
      </p:sp>
      <p:pic>
        <p:nvPicPr>
          <p:cNvPr id="8"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0115" y="628808"/>
            <a:ext cx="4846320" cy="4514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Box 2"/>
          <p:cNvSpPr txBox="1">
            <a:spLocks noChangeArrowheads="1"/>
          </p:cNvSpPr>
          <p:nvPr/>
        </p:nvSpPr>
        <p:spPr bwMode="auto">
          <a:xfrm>
            <a:off x="107950" y="794628"/>
            <a:ext cx="903605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435100" indent="-1435100" algn="l">
              <a:spcBef>
                <a:spcPct val="0"/>
              </a:spcBef>
              <a:tabLst>
                <a:tab pos="268288" algn="l"/>
              </a:tabLst>
              <a:defRPr sz="2400">
                <a:solidFill>
                  <a:schemeClr val="tx1"/>
                </a:solidFill>
                <a:latin typeface="Times New Roman" pitchFamily="18" charset="0"/>
              </a:defRPr>
            </a:lvl1pPr>
            <a:lvl2pPr marL="1614488" algn="l">
              <a:spcBef>
                <a:spcPct val="0"/>
              </a:spcBef>
              <a:tabLst>
                <a:tab pos="268288" algn="l"/>
              </a:tabLst>
              <a:defRPr sz="2400">
                <a:solidFill>
                  <a:schemeClr val="tx1"/>
                </a:solidFill>
                <a:latin typeface="Times New Roman" pitchFamily="18" charset="0"/>
              </a:defRPr>
            </a:lvl2pPr>
            <a:lvl3pPr marL="1793875" algn="l">
              <a:spcBef>
                <a:spcPct val="0"/>
              </a:spcBef>
              <a:tabLst>
                <a:tab pos="268288" algn="l"/>
              </a:tabLst>
              <a:defRPr sz="2400">
                <a:solidFill>
                  <a:schemeClr val="tx1"/>
                </a:solidFill>
                <a:latin typeface="Times New Roman" pitchFamily="18" charset="0"/>
              </a:defRPr>
            </a:lvl3pPr>
            <a:lvl4pPr marL="1973263" algn="l">
              <a:spcBef>
                <a:spcPct val="0"/>
              </a:spcBef>
              <a:tabLst>
                <a:tab pos="268288" algn="l"/>
              </a:tabLst>
              <a:defRPr sz="2400">
                <a:solidFill>
                  <a:schemeClr val="tx1"/>
                </a:solidFill>
                <a:latin typeface="Times New Roman" pitchFamily="18" charset="0"/>
              </a:defRPr>
            </a:lvl4pPr>
            <a:lvl5pPr marL="2152650" algn="l">
              <a:spcBef>
                <a:spcPct val="0"/>
              </a:spcBef>
              <a:tabLst>
                <a:tab pos="268288" algn="l"/>
              </a:tabLst>
              <a:defRPr sz="2400">
                <a:solidFill>
                  <a:schemeClr val="tx1"/>
                </a:solidFill>
                <a:latin typeface="Times New Roman" pitchFamily="18" charset="0"/>
              </a:defRPr>
            </a:lvl5pPr>
            <a:lvl6pPr marL="2609850" eaLnBrk="0" fontAlgn="base" hangingPunct="0">
              <a:spcBef>
                <a:spcPct val="0"/>
              </a:spcBef>
              <a:spcAft>
                <a:spcPct val="0"/>
              </a:spcAft>
              <a:tabLst>
                <a:tab pos="268288" algn="l"/>
              </a:tabLst>
              <a:defRPr sz="2400">
                <a:solidFill>
                  <a:schemeClr val="tx1"/>
                </a:solidFill>
                <a:latin typeface="Times New Roman" pitchFamily="18" charset="0"/>
              </a:defRPr>
            </a:lvl6pPr>
            <a:lvl7pPr marL="3067050" eaLnBrk="0" fontAlgn="base" hangingPunct="0">
              <a:spcBef>
                <a:spcPct val="0"/>
              </a:spcBef>
              <a:spcAft>
                <a:spcPct val="0"/>
              </a:spcAft>
              <a:tabLst>
                <a:tab pos="268288" algn="l"/>
              </a:tabLst>
              <a:defRPr sz="2400">
                <a:solidFill>
                  <a:schemeClr val="tx1"/>
                </a:solidFill>
                <a:latin typeface="Times New Roman" pitchFamily="18" charset="0"/>
              </a:defRPr>
            </a:lvl7pPr>
            <a:lvl8pPr marL="3524250" eaLnBrk="0" fontAlgn="base" hangingPunct="0">
              <a:spcBef>
                <a:spcPct val="0"/>
              </a:spcBef>
              <a:spcAft>
                <a:spcPct val="0"/>
              </a:spcAft>
              <a:tabLst>
                <a:tab pos="268288" algn="l"/>
              </a:tabLst>
              <a:defRPr sz="2400">
                <a:solidFill>
                  <a:schemeClr val="tx1"/>
                </a:solidFill>
                <a:latin typeface="Times New Roman" pitchFamily="18" charset="0"/>
              </a:defRPr>
            </a:lvl8pPr>
            <a:lvl9pPr marL="3981450" eaLnBrk="0" fontAlgn="base" hangingPunct="0">
              <a:spcBef>
                <a:spcPct val="0"/>
              </a:spcBef>
              <a:spcAft>
                <a:spcPct val="0"/>
              </a:spcAft>
              <a:tabLst>
                <a:tab pos="268288" algn="l"/>
              </a:tabLst>
              <a:defRPr sz="2400">
                <a:solidFill>
                  <a:schemeClr val="tx1"/>
                </a:solidFill>
                <a:latin typeface="Times New Roman" pitchFamily="18" charset="0"/>
              </a:defRPr>
            </a:lvl9pPr>
          </a:lstStyle>
          <a:p>
            <a:pPr>
              <a:spcBef>
                <a:spcPts val="1200"/>
              </a:spcBef>
              <a:spcAft>
                <a:spcPts val="300"/>
              </a:spcAft>
            </a:pPr>
            <a:r>
              <a:rPr lang="en-US" altLang="it-IT" sz="2000" dirty="0" smtClean="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JET Active Gas Handling System</a:t>
            </a:r>
            <a:endParaRPr lang="en-US" altLang="it-IT" sz="2000"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endParaRPr>
          </a:p>
        </p:txBody>
      </p:sp>
      <p:sp>
        <p:nvSpPr>
          <p:cNvPr id="10" name="AutoShape 9"/>
          <p:cNvSpPr>
            <a:spLocks noChangeArrowheads="1"/>
          </p:cNvSpPr>
          <p:nvPr/>
        </p:nvSpPr>
        <p:spPr bwMode="auto">
          <a:xfrm>
            <a:off x="720635" y="3115491"/>
            <a:ext cx="8305800" cy="1482635"/>
          </a:xfrm>
          <a:prstGeom prst="wedgeRectCallout">
            <a:avLst>
              <a:gd name="adj1" fmla="val 20625"/>
              <a:gd name="adj2" fmla="val -104249"/>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spcBef>
                <a:spcPct val="0"/>
              </a:spcBef>
            </a:pPr>
            <a:r>
              <a:rPr lang="en-GB" altLang="it-IT" sz="2000"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Know how on </a:t>
            </a:r>
            <a:r>
              <a:rPr lang="en-GB" altLang="it-IT" sz="2000" dirty="0" smtClean="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preventive maintenance needs:</a:t>
            </a:r>
            <a:endParaRPr lang="en-GB" altLang="it-IT" sz="2000"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endParaRPr>
          </a:p>
          <a:p>
            <a:pPr algn="just">
              <a:spcBef>
                <a:spcPct val="0"/>
              </a:spcBef>
            </a:pPr>
            <a:r>
              <a:rPr lang="en-GB" altLang="it-IT" b="0" dirty="0" smtClean="0">
                <a:solidFill>
                  <a:srgbClr val="990033"/>
                </a:solidFill>
                <a:cs typeface="Times New Roman" pitchFamily="18" charset="0"/>
              </a:rPr>
              <a:t>There are more than 40 </a:t>
            </a:r>
            <a:r>
              <a:rPr lang="en-GB" altLang="it-IT" dirty="0" smtClean="0">
                <a:solidFill>
                  <a:srgbClr val="0000FF"/>
                </a:solidFill>
                <a:cs typeface="Times New Roman" pitchFamily="18" charset="0"/>
              </a:rPr>
              <a:t>cooling fans</a:t>
            </a:r>
            <a:r>
              <a:rPr lang="en-GB" altLang="it-IT" b="0" dirty="0" smtClean="0">
                <a:solidFill>
                  <a:srgbClr val="990033"/>
                </a:solidFill>
                <a:cs typeface="Times New Roman" pitchFamily="18" charset="0"/>
              </a:rPr>
              <a:t> in the plant to cool down electrical boards in PLCs and in distributed control system. They all </a:t>
            </a:r>
            <a:r>
              <a:rPr lang="en-GB" altLang="it-IT" dirty="0" smtClean="0">
                <a:solidFill>
                  <a:srgbClr val="0000FF"/>
                </a:solidFill>
                <a:cs typeface="Times New Roman" pitchFamily="18" charset="0"/>
              </a:rPr>
              <a:t>run continuously</a:t>
            </a:r>
            <a:r>
              <a:rPr lang="en-GB" altLang="it-IT" b="0" dirty="0" smtClean="0">
                <a:solidFill>
                  <a:srgbClr val="990033"/>
                </a:solidFill>
                <a:cs typeface="Times New Roman" pitchFamily="18" charset="0"/>
              </a:rPr>
              <a:t>. </a:t>
            </a:r>
            <a:r>
              <a:rPr lang="en-GB" altLang="it-IT" dirty="0" smtClean="0">
                <a:solidFill>
                  <a:srgbClr val="0000FF"/>
                </a:solidFill>
                <a:cs typeface="Times New Roman" pitchFamily="18" charset="0"/>
              </a:rPr>
              <a:t>Since</a:t>
            </a:r>
            <a:r>
              <a:rPr lang="en-GB" altLang="it-IT" b="0" dirty="0" smtClean="0">
                <a:solidFill>
                  <a:srgbClr val="990033"/>
                </a:solidFill>
                <a:cs typeface="Times New Roman" pitchFamily="18" charset="0"/>
              </a:rPr>
              <a:t> the first fan failures in </a:t>
            </a:r>
            <a:r>
              <a:rPr lang="en-GB" altLang="it-IT" dirty="0" smtClean="0">
                <a:solidFill>
                  <a:srgbClr val="0000FF"/>
                </a:solidFill>
                <a:cs typeface="Times New Roman" pitchFamily="18" charset="0"/>
              </a:rPr>
              <a:t>July 1997</a:t>
            </a:r>
            <a:r>
              <a:rPr lang="en-GB" altLang="it-IT" b="0" dirty="0" smtClean="0">
                <a:solidFill>
                  <a:srgbClr val="990033"/>
                </a:solidFill>
                <a:cs typeface="Times New Roman" pitchFamily="18" charset="0"/>
              </a:rPr>
              <a:t>, a </a:t>
            </a:r>
            <a:r>
              <a:rPr lang="en-GB" altLang="it-IT" dirty="0" smtClean="0">
                <a:solidFill>
                  <a:srgbClr val="0000FF"/>
                </a:solidFill>
                <a:cs typeface="Times New Roman" pitchFamily="18" charset="0"/>
              </a:rPr>
              <a:t>preventative maintenance program</a:t>
            </a:r>
            <a:r>
              <a:rPr lang="en-GB" altLang="it-IT" b="0" dirty="0" smtClean="0">
                <a:solidFill>
                  <a:srgbClr val="990033"/>
                </a:solidFill>
                <a:cs typeface="Times New Roman" pitchFamily="18" charset="0"/>
              </a:rPr>
              <a:t> has </a:t>
            </a:r>
            <a:r>
              <a:rPr lang="en-GB" altLang="it-IT" dirty="0" smtClean="0">
                <a:solidFill>
                  <a:srgbClr val="0000FF"/>
                </a:solidFill>
                <a:cs typeface="Times New Roman" pitchFamily="18" charset="0"/>
              </a:rPr>
              <a:t>started</a:t>
            </a:r>
            <a:r>
              <a:rPr lang="en-GB" altLang="it-IT" b="0" dirty="0" smtClean="0">
                <a:solidFill>
                  <a:srgbClr val="990033"/>
                </a:solidFill>
                <a:cs typeface="Times New Roman" pitchFamily="18" charset="0"/>
              </a:rPr>
              <a:t> and fans are replaced every 12 months.</a:t>
            </a:r>
            <a:endParaRPr lang="en-GB" altLang="it-IT" b="0" dirty="0">
              <a:solidFill>
                <a:srgbClr val="990033"/>
              </a:solidFill>
              <a:cs typeface="Times New Roman" pitchFamily="18" charset="0"/>
            </a:endParaRPr>
          </a:p>
        </p:txBody>
      </p:sp>
    </p:spTree>
    <p:extLst>
      <p:ext uri="{BB962C8B-B14F-4D97-AF65-F5344CB8AC3E}">
        <p14:creationId xmlns:p14="http://schemas.microsoft.com/office/powerpoint/2010/main" val="53156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39213" y="177838"/>
            <a:ext cx="8554063" cy="400110"/>
          </a:xfrm>
        </p:spPr>
        <p:txBody>
          <a:bodyPr/>
          <a:lstStyle/>
          <a:p>
            <a:r>
              <a:rPr lang="en-US" dirty="0" smtClean="0"/>
              <a:t>Some example of found </a:t>
            </a:r>
            <a:r>
              <a:rPr lang="en-US" dirty="0"/>
              <a:t>data</a:t>
            </a:r>
          </a:p>
        </p:txBody>
      </p:sp>
      <p:sp>
        <p:nvSpPr>
          <p:cNvPr id="3" name="Segnaposto numero diapositiva 2"/>
          <p:cNvSpPr>
            <a:spLocks noGrp="1"/>
          </p:cNvSpPr>
          <p:nvPr>
            <p:ph type="sldNum" sz="quarter" idx="4"/>
          </p:nvPr>
        </p:nvSpPr>
        <p:spPr>
          <a:xfrm>
            <a:off x="6553200" y="4767264"/>
            <a:ext cx="2133600" cy="273844"/>
          </a:xfrm>
        </p:spPr>
        <p:txBody>
          <a:bodyPr/>
          <a:lstStyle/>
          <a:p>
            <a:fld id="{02C7C199-0D0D-7840-A88D-785280B31CF7}" type="slidenum">
              <a:rPr lang="it-IT" smtClean="0"/>
              <a:t>16</a:t>
            </a:fld>
            <a:endParaRPr lang="it-IT" dirty="0"/>
          </a:p>
        </p:txBody>
      </p:sp>
      <p:sp>
        <p:nvSpPr>
          <p:cNvPr id="15" name="Segnaposto piè di pagina 4"/>
          <p:cNvSpPr>
            <a:spLocks noGrp="1"/>
          </p:cNvSpPr>
          <p:nvPr>
            <p:ph type="ftr" sz="quarter" idx="3"/>
          </p:nvPr>
        </p:nvSpPr>
        <p:spPr>
          <a:xfrm>
            <a:off x="1486021" y="4767263"/>
            <a:ext cx="6600701" cy="274637"/>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T. Pinna - ARIES Workshop </a:t>
            </a:r>
            <a:r>
              <a:rPr lang="en-US" dirty="0"/>
              <a:t>(Frankfurt am </a:t>
            </a:r>
            <a:r>
              <a:rPr lang="en-US" dirty="0" smtClean="0"/>
              <a:t>Main Dec. 18)</a:t>
            </a:r>
            <a:endParaRPr lang="en-US" dirty="0"/>
          </a:p>
        </p:txBody>
      </p:sp>
      <p:pic>
        <p:nvPicPr>
          <p:cNvPr id="8"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0115" y="628808"/>
            <a:ext cx="4846320" cy="4514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Box 2"/>
          <p:cNvSpPr txBox="1">
            <a:spLocks noChangeArrowheads="1"/>
          </p:cNvSpPr>
          <p:nvPr/>
        </p:nvSpPr>
        <p:spPr bwMode="auto">
          <a:xfrm>
            <a:off x="107950" y="794628"/>
            <a:ext cx="903605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435100" indent="-1435100" algn="l">
              <a:spcBef>
                <a:spcPct val="0"/>
              </a:spcBef>
              <a:tabLst>
                <a:tab pos="268288" algn="l"/>
              </a:tabLst>
              <a:defRPr sz="2400">
                <a:solidFill>
                  <a:schemeClr val="tx1"/>
                </a:solidFill>
                <a:latin typeface="Times New Roman" pitchFamily="18" charset="0"/>
              </a:defRPr>
            </a:lvl1pPr>
            <a:lvl2pPr marL="1614488" algn="l">
              <a:spcBef>
                <a:spcPct val="0"/>
              </a:spcBef>
              <a:tabLst>
                <a:tab pos="268288" algn="l"/>
              </a:tabLst>
              <a:defRPr sz="2400">
                <a:solidFill>
                  <a:schemeClr val="tx1"/>
                </a:solidFill>
                <a:latin typeface="Times New Roman" pitchFamily="18" charset="0"/>
              </a:defRPr>
            </a:lvl2pPr>
            <a:lvl3pPr marL="1793875" algn="l">
              <a:spcBef>
                <a:spcPct val="0"/>
              </a:spcBef>
              <a:tabLst>
                <a:tab pos="268288" algn="l"/>
              </a:tabLst>
              <a:defRPr sz="2400">
                <a:solidFill>
                  <a:schemeClr val="tx1"/>
                </a:solidFill>
                <a:latin typeface="Times New Roman" pitchFamily="18" charset="0"/>
              </a:defRPr>
            </a:lvl3pPr>
            <a:lvl4pPr marL="1973263" algn="l">
              <a:spcBef>
                <a:spcPct val="0"/>
              </a:spcBef>
              <a:tabLst>
                <a:tab pos="268288" algn="l"/>
              </a:tabLst>
              <a:defRPr sz="2400">
                <a:solidFill>
                  <a:schemeClr val="tx1"/>
                </a:solidFill>
                <a:latin typeface="Times New Roman" pitchFamily="18" charset="0"/>
              </a:defRPr>
            </a:lvl4pPr>
            <a:lvl5pPr marL="2152650" algn="l">
              <a:spcBef>
                <a:spcPct val="0"/>
              </a:spcBef>
              <a:tabLst>
                <a:tab pos="268288" algn="l"/>
              </a:tabLst>
              <a:defRPr sz="2400">
                <a:solidFill>
                  <a:schemeClr val="tx1"/>
                </a:solidFill>
                <a:latin typeface="Times New Roman" pitchFamily="18" charset="0"/>
              </a:defRPr>
            </a:lvl5pPr>
            <a:lvl6pPr marL="2609850" eaLnBrk="0" fontAlgn="base" hangingPunct="0">
              <a:spcBef>
                <a:spcPct val="0"/>
              </a:spcBef>
              <a:spcAft>
                <a:spcPct val="0"/>
              </a:spcAft>
              <a:tabLst>
                <a:tab pos="268288" algn="l"/>
              </a:tabLst>
              <a:defRPr sz="2400">
                <a:solidFill>
                  <a:schemeClr val="tx1"/>
                </a:solidFill>
                <a:latin typeface="Times New Roman" pitchFamily="18" charset="0"/>
              </a:defRPr>
            </a:lvl6pPr>
            <a:lvl7pPr marL="3067050" eaLnBrk="0" fontAlgn="base" hangingPunct="0">
              <a:spcBef>
                <a:spcPct val="0"/>
              </a:spcBef>
              <a:spcAft>
                <a:spcPct val="0"/>
              </a:spcAft>
              <a:tabLst>
                <a:tab pos="268288" algn="l"/>
              </a:tabLst>
              <a:defRPr sz="2400">
                <a:solidFill>
                  <a:schemeClr val="tx1"/>
                </a:solidFill>
                <a:latin typeface="Times New Roman" pitchFamily="18" charset="0"/>
              </a:defRPr>
            </a:lvl7pPr>
            <a:lvl8pPr marL="3524250" eaLnBrk="0" fontAlgn="base" hangingPunct="0">
              <a:spcBef>
                <a:spcPct val="0"/>
              </a:spcBef>
              <a:spcAft>
                <a:spcPct val="0"/>
              </a:spcAft>
              <a:tabLst>
                <a:tab pos="268288" algn="l"/>
              </a:tabLst>
              <a:defRPr sz="2400">
                <a:solidFill>
                  <a:schemeClr val="tx1"/>
                </a:solidFill>
                <a:latin typeface="Times New Roman" pitchFamily="18" charset="0"/>
              </a:defRPr>
            </a:lvl8pPr>
            <a:lvl9pPr marL="3981450" eaLnBrk="0" fontAlgn="base" hangingPunct="0">
              <a:spcBef>
                <a:spcPct val="0"/>
              </a:spcBef>
              <a:spcAft>
                <a:spcPct val="0"/>
              </a:spcAft>
              <a:tabLst>
                <a:tab pos="268288" algn="l"/>
              </a:tabLst>
              <a:defRPr sz="2400">
                <a:solidFill>
                  <a:schemeClr val="tx1"/>
                </a:solidFill>
                <a:latin typeface="Times New Roman" pitchFamily="18" charset="0"/>
              </a:defRPr>
            </a:lvl9pPr>
          </a:lstStyle>
          <a:p>
            <a:pPr>
              <a:spcBef>
                <a:spcPts val="1200"/>
              </a:spcBef>
              <a:spcAft>
                <a:spcPts val="300"/>
              </a:spcAft>
            </a:pPr>
            <a:r>
              <a:rPr lang="en-US" altLang="it-IT" sz="2000" dirty="0" smtClean="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JET Active Gas Handling System</a:t>
            </a:r>
            <a:endParaRPr lang="en-US" altLang="it-IT" sz="2000"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endParaRPr>
          </a:p>
        </p:txBody>
      </p:sp>
      <p:sp>
        <p:nvSpPr>
          <p:cNvPr id="11" name="AutoShape 9"/>
          <p:cNvSpPr>
            <a:spLocks noChangeArrowheads="1"/>
          </p:cNvSpPr>
          <p:nvPr/>
        </p:nvSpPr>
        <p:spPr bwMode="auto">
          <a:xfrm>
            <a:off x="720635" y="2436224"/>
            <a:ext cx="8305800" cy="1502228"/>
          </a:xfrm>
          <a:prstGeom prst="wedgeRectCallout">
            <a:avLst>
              <a:gd name="adj1" fmla="val 26130"/>
              <a:gd name="adj2" fmla="val 93061"/>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spcBef>
                <a:spcPct val="0"/>
              </a:spcBef>
            </a:pPr>
            <a:r>
              <a:rPr lang="en-GB" altLang="it-IT" sz="2000"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Know how on some causes of failures:</a:t>
            </a:r>
          </a:p>
          <a:p>
            <a:pPr algn="just">
              <a:spcBef>
                <a:spcPct val="0"/>
              </a:spcBef>
            </a:pPr>
            <a:r>
              <a:rPr lang="en-GB" altLang="it-IT" b="0" dirty="0" smtClean="0">
                <a:solidFill>
                  <a:srgbClr val="990033"/>
                </a:solidFill>
                <a:cs typeface="Times New Roman" pitchFamily="18" charset="0"/>
              </a:rPr>
              <a:t>Three </a:t>
            </a:r>
            <a:r>
              <a:rPr lang="en-GB" altLang="it-IT" b="0" dirty="0">
                <a:solidFill>
                  <a:srgbClr val="990033"/>
                </a:solidFill>
                <a:cs typeface="Times New Roman" pitchFamily="18" charset="0"/>
              </a:rPr>
              <a:t>of the five large </a:t>
            </a:r>
            <a:r>
              <a:rPr lang="en-GB" altLang="it-IT" dirty="0">
                <a:solidFill>
                  <a:srgbClr val="0000FF"/>
                </a:solidFill>
                <a:cs typeface="Times New Roman" pitchFamily="18" charset="0"/>
              </a:rPr>
              <a:t>scroll vacuum pumps</a:t>
            </a:r>
            <a:r>
              <a:rPr lang="en-GB" altLang="it-IT" b="0" dirty="0">
                <a:solidFill>
                  <a:srgbClr val="990033"/>
                </a:solidFill>
                <a:cs typeface="Times New Roman" pitchFamily="18" charset="0"/>
              </a:rPr>
              <a:t> stopped and then were replaced with screw pumps, respectively after about </a:t>
            </a:r>
            <a:r>
              <a:rPr lang="en-GB" altLang="it-IT" dirty="0">
                <a:solidFill>
                  <a:srgbClr val="0000FF"/>
                </a:solidFill>
                <a:cs typeface="Times New Roman" pitchFamily="18" charset="0"/>
              </a:rPr>
              <a:t>29000, 22000 and 24000 hours</a:t>
            </a:r>
            <a:r>
              <a:rPr lang="en-GB" altLang="it-IT" b="0" dirty="0">
                <a:solidFill>
                  <a:srgbClr val="990033"/>
                </a:solidFill>
                <a:cs typeface="Times New Roman" pitchFamily="18" charset="0"/>
              </a:rPr>
              <a:t> of operating life. The failures were induced by the build up of </a:t>
            </a:r>
            <a:r>
              <a:rPr lang="en-GB" altLang="it-IT" dirty="0">
                <a:solidFill>
                  <a:srgbClr val="0000FF"/>
                </a:solidFill>
                <a:cs typeface="Times New Roman" pitchFamily="18" charset="0"/>
              </a:rPr>
              <a:t>debris inside the pump</a:t>
            </a:r>
            <a:r>
              <a:rPr lang="en-GB" altLang="it-IT" b="0" dirty="0">
                <a:solidFill>
                  <a:srgbClr val="990033"/>
                </a:solidFill>
                <a:cs typeface="Times New Roman" pitchFamily="18" charset="0"/>
              </a:rPr>
              <a:t>, probably due to corrosion.</a:t>
            </a:r>
          </a:p>
        </p:txBody>
      </p:sp>
    </p:spTree>
    <p:extLst>
      <p:ext uri="{BB962C8B-B14F-4D97-AF65-F5344CB8AC3E}">
        <p14:creationId xmlns:p14="http://schemas.microsoft.com/office/powerpoint/2010/main" val="2853277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39213" y="177838"/>
            <a:ext cx="8554063" cy="400110"/>
          </a:xfrm>
        </p:spPr>
        <p:txBody>
          <a:bodyPr/>
          <a:lstStyle/>
          <a:p>
            <a:r>
              <a:rPr lang="en-US" dirty="0" smtClean="0"/>
              <a:t>Some example of found </a:t>
            </a:r>
            <a:r>
              <a:rPr lang="en-US" dirty="0"/>
              <a:t>data</a:t>
            </a:r>
          </a:p>
        </p:txBody>
      </p:sp>
      <p:sp>
        <p:nvSpPr>
          <p:cNvPr id="3" name="Segnaposto numero diapositiva 2"/>
          <p:cNvSpPr>
            <a:spLocks noGrp="1"/>
          </p:cNvSpPr>
          <p:nvPr>
            <p:ph type="sldNum" sz="quarter" idx="4"/>
          </p:nvPr>
        </p:nvSpPr>
        <p:spPr>
          <a:xfrm>
            <a:off x="6553200" y="4767264"/>
            <a:ext cx="2133600" cy="273844"/>
          </a:xfrm>
        </p:spPr>
        <p:txBody>
          <a:bodyPr/>
          <a:lstStyle/>
          <a:p>
            <a:fld id="{02C7C199-0D0D-7840-A88D-785280B31CF7}" type="slidenum">
              <a:rPr lang="it-IT" smtClean="0"/>
              <a:t>17</a:t>
            </a:fld>
            <a:endParaRPr lang="it-IT" dirty="0"/>
          </a:p>
        </p:txBody>
      </p:sp>
      <p:sp>
        <p:nvSpPr>
          <p:cNvPr id="15" name="Segnaposto piè di pagina 4"/>
          <p:cNvSpPr>
            <a:spLocks noGrp="1"/>
          </p:cNvSpPr>
          <p:nvPr>
            <p:ph type="ftr" sz="quarter" idx="3"/>
          </p:nvPr>
        </p:nvSpPr>
        <p:spPr>
          <a:xfrm>
            <a:off x="1486021" y="4767263"/>
            <a:ext cx="6600701" cy="274637"/>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T. Pinna - ARIES Workshop </a:t>
            </a:r>
            <a:r>
              <a:rPr lang="en-US" dirty="0"/>
              <a:t>(Frankfurt am </a:t>
            </a:r>
            <a:r>
              <a:rPr lang="en-US" dirty="0" smtClean="0"/>
              <a:t>Main Dec. 18)</a:t>
            </a:r>
            <a:endParaRPr lang="en-US" dirty="0"/>
          </a:p>
        </p:txBody>
      </p:sp>
      <p:sp>
        <p:nvSpPr>
          <p:cNvPr id="9" name="Text Box 2"/>
          <p:cNvSpPr txBox="1">
            <a:spLocks noChangeArrowheads="1"/>
          </p:cNvSpPr>
          <p:nvPr/>
        </p:nvSpPr>
        <p:spPr bwMode="auto">
          <a:xfrm>
            <a:off x="107950" y="794628"/>
            <a:ext cx="903605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435100" indent="-1435100" algn="l">
              <a:spcBef>
                <a:spcPct val="0"/>
              </a:spcBef>
              <a:tabLst>
                <a:tab pos="268288" algn="l"/>
              </a:tabLst>
              <a:defRPr sz="2400">
                <a:solidFill>
                  <a:schemeClr val="tx1"/>
                </a:solidFill>
                <a:latin typeface="Times New Roman" pitchFamily="18" charset="0"/>
              </a:defRPr>
            </a:lvl1pPr>
            <a:lvl2pPr marL="1614488" algn="l">
              <a:spcBef>
                <a:spcPct val="0"/>
              </a:spcBef>
              <a:tabLst>
                <a:tab pos="268288" algn="l"/>
              </a:tabLst>
              <a:defRPr sz="2400">
                <a:solidFill>
                  <a:schemeClr val="tx1"/>
                </a:solidFill>
                <a:latin typeface="Times New Roman" pitchFamily="18" charset="0"/>
              </a:defRPr>
            </a:lvl2pPr>
            <a:lvl3pPr marL="1793875" algn="l">
              <a:spcBef>
                <a:spcPct val="0"/>
              </a:spcBef>
              <a:tabLst>
                <a:tab pos="268288" algn="l"/>
              </a:tabLst>
              <a:defRPr sz="2400">
                <a:solidFill>
                  <a:schemeClr val="tx1"/>
                </a:solidFill>
                <a:latin typeface="Times New Roman" pitchFamily="18" charset="0"/>
              </a:defRPr>
            </a:lvl3pPr>
            <a:lvl4pPr marL="1973263" algn="l">
              <a:spcBef>
                <a:spcPct val="0"/>
              </a:spcBef>
              <a:tabLst>
                <a:tab pos="268288" algn="l"/>
              </a:tabLst>
              <a:defRPr sz="2400">
                <a:solidFill>
                  <a:schemeClr val="tx1"/>
                </a:solidFill>
                <a:latin typeface="Times New Roman" pitchFamily="18" charset="0"/>
              </a:defRPr>
            </a:lvl4pPr>
            <a:lvl5pPr marL="2152650" algn="l">
              <a:spcBef>
                <a:spcPct val="0"/>
              </a:spcBef>
              <a:tabLst>
                <a:tab pos="268288" algn="l"/>
              </a:tabLst>
              <a:defRPr sz="2400">
                <a:solidFill>
                  <a:schemeClr val="tx1"/>
                </a:solidFill>
                <a:latin typeface="Times New Roman" pitchFamily="18" charset="0"/>
              </a:defRPr>
            </a:lvl5pPr>
            <a:lvl6pPr marL="2609850" eaLnBrk="0" fontAlgn="base" hangingPunct="0">
              <a:spcBef>
                <a:spcPct val="0"/>
              </a:spcBef>
              <a:spcAft>
                <a:spcPct val="0"/>
              </a:spcAft>
              <a:tabLst>
                <a:tab pos="268288" algn="l"/>
              </a:tabLst>
              <a:defRPr sz="2400">
                <a:solidFill>
                  <a:schemeClr val="tx1"/>
                </a:solidFill>
                <a:latin typeface="Times New Roman" pitchFamily="18" charset="0"/>
              </a:defRPr>
            </a:lvl6pPr>
            <a:lvl7pPr marL="3067050" eaLnBrk="0" fontAlgn="base" hangingPunct="0">
              <a:spcBef>
                <a:spcPct val="0"/>
              </a:spcBef>
              <a:spcAft>
                <a:spcPct val="0"/>
              </a:spcAft>
              <a:tabLst>
                <a:tab pos="268288" algn="l"/>
              </a:tabLst>
              <a:defRPr sz="2400">
                <a:solidFill>
                  <a:schemeClr val="tx1"/>
                </a:solidFill>
                <a:latin typeface="Times New Roman" pitchFamily="18" charset="0"/>
              </a:defRPr>
            </a:lvl7pPr>
            <a:lvl8pPr marL="3524250" eaLnBrk="0" fontAlgn="base" hangingPunct="0">
              <a:spcBef>
                <a:spcPct val="0"/>
              </a:spcBef>
              <a:spcAft>
                <a:spcPct val="0"/>
              </a:spcAft>
              <a:tabLst>
                <a:tab pos="268288" algn="l"/>
              </a:tabLst>
              <a:defRPr sz="2400">
                <a:solidFill>
                  <a:schemeClr val="tx1"/>
                </a:solidFill>
                <a:latin typeface="Times New Roman" pitchFamily="18" charset="0"/>
              </a:defRPr>
            </a:lvl8pPr>
            <a:lvl9pPr marL="3981450" eaLnBrk="0" fontAlgn="base" hangingPunct="0">
              <a:spcBef>
                <a:spcPct val="0"/>
              </a:spcBef>
              <a:spcAft>
                <a:spcPct val="0"/>
              </a:spcAft>
              <a:tabLst>
                <a:tab pos="268288" algn="l"/>
              </a:tabLst>
              <a:defRPr sz="2400">
                <a:solidFill>
                  <a:schemeClr val="tx1"/>
                </a:solidFill>
                <a:latin typeface="Times New Roman" pitchFamily="18" charset="0"/>
              </a:defRPr>
            </a:lvl9pPr>
          </a:lstStyle>
          <a:p>
            <a:pPr>
              <a:spcBef>
                <a:spcPts val="1200"/>
              </a:spcBef>
              <a:spcAft>
                <a:spcPts val="300"/>
              </a:spcAft>
            </a:pPr>
            <a:r>
              <a:rPr lang="en-US" altLang="it-IT" sz="2000"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Statistics outcomes</a:t>
            </a:r>
          </a:p>
        </p:txBody>
      </p:sp>
      <p:pic>
        <p:nvPicPr>
          <p:cNvPr id="10"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70025"/>
            <a:ext cx="9144000" cy="267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37695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39213" y="177838"/>
            <a:ext cx="8554063" cy="400110"/>
          </a:xfrm>
        </p:spPr>
        <p:txBody>
          <a:bodyPr/>
          <a:lstStyle/>
          <a:p>
            <a:r>
              <a:rPr lang="en-US" dirty="0" smtClean="0"/>
              <a:t>Some example of found </a:t>
            </a:r>
            <a:r>
              <a:rPr lang="en-US" dirty="0"/>
              <a:t>data</a:t>
            </a:r>
          </a:p>
        </p:txBody>
      </p:sp>
      <p:sp>
        <p:nvSpPr>
          <p:cNvPr id="3" name="Segnaposto numero diapositiva 2"/>
          <p:cNvSpPr>
            <a:spLocks noGrp="1"/>
          </p:cNvSpPr>
          <p:nvPr>
            <p:ph type="sldNum" sz="quarter" idx="4"/>
          </p:nvPr>
        </p:nvSpPr>
        <p:spPr>
          <a:xfrm>
            <a:off x="6553200" y="4767264"/>
            <a:ext cx="2133600" cy="273844"/>
          </a:xfrm>
        </p:spPr>
        <p:txBody>
          <a:bodyPr/>
          <a:lstStyle/>
          <a:p>
            <a:fld id="{02C7C199-0D0D-7840-A88D-785280B31CF7}" type="slidenum">
              <a:rPr lang="it-IT" smtClean="0"/>
              <a:t>18</a:t>
            </a:fld>
            <a:endParaRPr lang="it-IT" dirty="0"/>
          </a:p>
        </p:txBody>
      </p:sp>
      <p:sp>
        <p:nvSpPr>
          <p:cNvPr id="15" name="Segnaposto piè di pagina 4"/>
          <p:cNvSpPr>
            <a:spLocks noGrp="1"/>
          </p:cNvSpPr>
          <p:nvPr>
            <p:ph type="ftr" sz="quarter" idx="3"/>
          </p:nvPr>
        </p:nvSpPr>
        <p:spPr>
          <a:xfrm>
            <a:off x="1486021" y="4767263"/>
            <a:ext cx="6600701" cy="274637"/>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T. Pinna - ARIES Workshop </a:t>
            </a:r>
            <a:r>
              <a:rPr lang="en-US" dirty="0"/>
              <a:t>(Frankfurt am </a:t>
            </a:r>
            <a:r>
              <a:rPr lang="en-US" dirty="0" smtClean="0"/>
              <a:t>Main Dec. 18)</a:t>
            </a:r>
            <a:endParaRPr lang="en-US" dirty="0"/>
          </a:p>
        </p:txBody>
      </p:sp>
      <p:sp>
        <p:nvSpPr>
          <p:cNvPr id="9" name="Text Box 2"/>
          <p:cNvSpPr txBox="1">
            <a:spLocks noChangeArrowheads="1"/>
          </p:cNvSpPr>
          <p:nvPr/>
        </p:nvSpPr>
        <p:spPr bwMode="auto">
          <a:xfrm>
            <a:off x="107950" y="794628"/>
            <a:ext cx="903605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435100" indent="-1435100" algn="l">
              <a:spcBef>
                <a:spcPct val="0"/>
              </a:spcBef>
              <a:tabLst>
                <a:tab pos="268288" algn="l"/>
              </a:tabLst>
              <a:defRPr sz="2400">
                <a:solidFill>
                  <a:schemeClr val="tx1"/>
                </a:solidFill>
                <a:latin typeface="Times New Roman" pitchFamily="18" charset="0"/>
              </a:defRPr>
            </a:lvl1pPr>
            <a:lvl2pPr marL="1614488" algn="l">
              <a:spcBef>
                <a:spcPct val="0"/>
              </a:spcBef>
              <a:tabLst>
                <a:tab pos="268288" algn="l"/>
              </a:tabLst>
              <a:defRPr sz="2400">
                <a:solidFill>
                  <a:schemeClr val="tx1"/>
                </a:solidFill>
                <a:latin typeface="Times New Roman" pitchFamily="18" charset="0"/>
              </a:defRPr>
            </a:lvl2pPr>
            <a:lvl3pPr marL="1793875" algn="l">
              <a:spcBef>
                <a:spcPct val="0"/>
              </a:spcBef>
              <a:tabLst>
                <a:tab pos="268288" algn="l"/>
              </a:tabLst>
              <a:defRPr sz="2400">
                <a:solidFill>
                  <a:schemeClr val="tx1"/>
                </a:solidFill>
                <a:latin typeface="Times New Roman" pitchFamily="18" charset="0"/>
              </a:defRPr>
            </a:lvl3pPr>
            <a:lvl4pPr marL="1973263" algn="l">
              <a:spcBef>
                <a:spcPct val="0"/>
              </a:spcBef>
              <a:tabLst>
                <a:tab pos="268288" algn="l"/>
              </a:tabLst>
              <a:defRPr sz="2400">
                <a:solidFill>
                  <a:schemeClr val="tx1"/>
                </a:solidFill>
                <a:latin typeface="Times New Roman" pitchFamily="18" charset="0"/>
              </a:defRPr>
            </a:lvl4pPr>
            <a:lvl5pPr marL="2152650" algn="l">
              <a:spcBef>
                <a:spcPct val="0"/>
              </a:spcBef>
              <a:tabLst>
                <a:tab pos="268288" algn="l"/>
              </a:tabLst>
              <a:defRPr sz="2400">
                <a:solidFill>
                  <a:schemeClr val="tx1"/>
                </a:solidFill>
                <a:latin typeface="Times New Roman" pitchFamily="18" charset="0"/>
              </a:defRPr>
            </a:lvl5pPr>
            <a:lvl6pPr marL="2609850" eaLnBrk="0" fontAlgn="base" hangingPunct="0">
              <a:spcBef>
                <a:spcPct val="0"/>
              </a:spcBef>
              <a:spcAft>
                <a:spcPct val="0"/>
              </a:spcAft>
              <a:tabLst>
                <a:tab pos="268288" algn="l"/>
              </a:tabLst>
              <a:defRPr sz="2400">
                <a:solidFill>
                  <a:schemeClr val="tx1"/>
                </a:solidFill>
                <a:latin typeface="Times New Roman" pitchFamily="18" charset="0"/>
              </a:defRPr>
            </a:lvl6pPr>
            <a:lvl7pPr marL="3067050" eaLnBrk="0" fontAlgn="base" hangingPunct="0">
              <a:spcBef>
                <a:spcPct val="0"/>
              </a:spcBef>
              <a:spcAft>
                <a:spcPct val="0"/>
              </a:spcAft>
              <a:tabLst>
                <a:tab pos="268288" algn="l"/>
              </a:tabLst>
              <a:defRPr sz="2400">
                <a:solidFill>
                  <a:schemeClr val="tx1"/>
                </a:solidFill>
                <a:latin typeface="Times New Roman" pitchFamily="18" charset="0"/>
              </a:defRPr>
            </a:lvl7pPr>
            <a:lvl8pPr marL="3524250" eaLnBrk="0" fontAlgn="base" hangingPunct="0">
              <a:spcBef>
                <a:spcPct val="0"/>
              </a:spcBef>
              <a:spcAft>
                <a:spcPct val="0"/>
              </a:spcAft>
              <a:tabLst>
                <a:tab pos="268288" algn="l"/>
              </a:tabLst>
              <a:defRPr sz="2400">
                <a:solidFill>
                  <a:schemeClr val="tx1"/>
                </a:solidFill>
                <a:latin typeface="Times New Roman" pitchFamily="18" charset="0"/>
              </a:defRPr>
            </a:lvl8pPr>
            <a:lvl9pPr marL="3981450" eaLnBrk="0" fontAlgn="base" hangingPunct="0">
              <a:spcBef>
                <a:spcPct val="0"/>
              </a:spcBef>
              <a:spcAft>
                <a:spcPct val="0"/>
              </a:spcAft>
              <a:tabLst>
                <a:tab pos="268288" algn="l"/>
              </a:tabLst>
              <a:defRPr sz="2400">
                <a:solidFill>
                  <a:schemeClr val="tx1"/>
                </a:solidFill>
                <a:latin typeface="Times New Roman" pitchFamily="18" charset="0"/>
              </a:defRPr>
            </a:lvl9pPr>
          </a:lstStyle>
          <a:p>
            <a:pPr>
              <a:spcBef>
                <a:spcPts val="1200"/>
              </a:spcBef>
              <a:spcAft>
                <a:spcPts val="300"/>
              </a:spcAft>
            </a:pPr>
            <a:r>
              <a:rPr lang="en-US" altLang="it-IT" sz="2000" dirty="0" smtClean="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Active Gas Handling System</a:t>
            </a:r>
            <a:endParaRPr lang="en-US" altLang="it-IT" sz="2000"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endParaRPr>
          </a:p>
        </p:txBody>
      </p:sp>
      <p:pic>
        <p:nvPicPr>
          <p:cNvPr id="7"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1177" y="808083"/>
            <a:ext cx="5488415" cy="4335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 Box 2"/>
          <p:cNvSpPr txBox="1">
            <a:spLocks noChangeArrowheads="1"/>
          </p:cNvSpPr>
          <p:nvPr/>
        </p:nvSpPr>
        <p:spPr bwMode="auto">
          <a:xfrm>
            <a:off x="107950" y="1643714"/>
            <a:ext cx="3483227" cy="2131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435100" indent="-1435100" algn="l">
              <a:spcBef>
                <a:spcPct val="0"/>
              </a:spcBef>
              <a:tabLst>
                <a:tab pos="268288" algn="l"/>
              </a:tabLst>
              <a:defRPr sz="2400">
                <a:solidFill>
                  <a:schemeClr val="tx1"/>
                </a:solidFill>
                <a:latin typeface="Times New Roman" pitchFamily="18" charset="0"/>
              </a:defRPr>
            </a:lvl1pPr>
            <a:lvl2pPr marL="1614488" algn="l">
              <a:spcBef>
                <a:spcPct val="0"/>
              </a:spcBef>
              <a:tabLst>
                <a:tab pos="268288" algn="l"/>
              </a:tabLst>
              <a:defRPr sz="2400">
                <a:solidFill>
                  <a:schemeClr val="tx1"/>
                </a:solidFill>
                <a:latin typeface="Times New Roman" pitchFamily="18" charset="0"/>
              </a:defRPr>
            </a:lvl2pPr>
            <a:lvl3pPr marL="1793875" algn="l">
              <a:spcBef>
                <a:spcPct val="0"/>
              </a:spcBef>
              <a:tabLst>
                <a:tab pos="268288" algn="l"/>
              </a:tabLst>
              <a:defRPr sz="2400">
                <a:solidFill>
                  <a:schemeClr val="tx1"/>
                </a:solidFill>
                <a:latin typeface="Times New Roman" pitchFamily="18" charset="0"/>
              </a:defRPr>
            </a:lvl3pPr>
            <a:lvl4pPr marL="1973263" algn="l">
              <a:spcBef>
                <a:spcPct val="0"/>
              </a:spcBef>
              <a:tabLst>
                <a:tab pos="268288" algn="l"/>
              </a:tabLst>
              <a:defRPr sz="2400">
                <a:solidFill>
                  <a:schemeClr val="tx1"/>
                </a:solidFill>
                <a:latin typeface="Times New Roman" pitchFamily="18" charset="0"/>
              </a:defRPr>
            </a:lvl4pPr>
            <a:lvl5pPr marL="2152650" algn="l">
              <a:spcBef>
                <a:spcPct val="0"/>
              </a:spcBef>
              <a:tabLst>
                <a:tab pos="268288" algn="l"/>
              </a:tabLst>
              <a:defRPr sz="2400">
                <a:solidFill>
                  <a:schemeClr val="tx1"/>
                </a:solidFill>
                <a:latin typeface="Times New Roman" pitchFamily="18" charset="0"/>
              </a:defRPr>
            </a:lvl5pPr>
            <a:lvl6pPr marL="2609850" eaLnBrk="0" fontAlgn="base" hangingPunct="0">
              <a:spcBef>
                <a:spcPct val="0"/>
              </a:spcBef>
              <a:spcAft>
                <a:spcPct val="0"/>
              </a:spcAft>
              <a:tabLst>
                <a:tab pos="268288" algn="l"/>
              </a:tabLst>
              <a:defRPr sz="2400">
                <a:solidFill>
                  <a:schemeClr val="tx1"/>
                </a:solidFill>
                <a:latin typeface="Times New Roman" pitchFamily="18" charset="0"/>
              </a:defRPr>
            </a:lvl6pPr>
            <a:lvl7pPr marL="3067050" eaLnBrk="0" fontAlgn="base" hangingPunct="0">
              <a:spcBef>
                <a:spcPct val="0"/>
              </a:spcBef>
              <a:spcAft>
                <a:spcPct val="0"/>
              </a:spcAft>
              <a:tabLst>
                <a:tab pos="268288" algn="l"/>
              </a:tabLst>
              <a:defRPr sz="2400">
                <a:solidFill>
                  <a:schemeClr val="tx1"/>
                </a:solidFill>
                <a:latin typeface="Times New Roman" pitchFamily="18" charset="0"/>
              </a:defRPr>
            </a:lvl7pPr>
            <a:lvl8pPr marL="3524250" eaLnBrk="0" fontAlgn="base" hangingPunct="0">
              <a:spcBef>
                <a:spcPct val="0"/>
              </a:spcBef>
              <a:spcAft>
                <a:spcPct val="0"/>
              </a:spcAft>
              <a:tabLst>
                <a:tab pos="268288" algn="l"/>
              </a:tabLst>
              <a:defRPr sz="2400">
                <a:solidFill>
                  <a:schemeClr val="tx1"/>
                </a:solidFill>
                <a:latin typeface="Times New Roman" pitchFamily="18" charset="0"/>
              </a:defRPr>
            </a:lvl8pPr>
            <a:lvl9pPr marL="3981450" eaLnBrk="0" fontAlgn="base" hangingPunct="0">
              <a:spcBef>
                <a:spcPct val="0"/>
              </a:spcBef>
              <a:spcAft>
                <a:spcPct val="0"/>
              </a:spcAft>
              <a:tabLst>
                <a:tab pos="268288" algn="l"/>
              </a:tabLst>
              <a:defRPr sz="2400">
                <a:solidFill>
                  <a:schemeClr val="tx1"/>
                </a:solidFill>
                <a:latin typeface="Times New Roman" pitchFamily="18" charset="0"/>
              </a:defRPr>
            </a:lvl9pPr>
          </a:lstStyle>
          <a:p>
            <a:pPr marL="0" indent="0">
              <a:spcBef>
                <a:spcPts val="1200"/>
              </a:spcBef>
              <a:spcAft>
                <a:spcPts val="300"/>
              </a:spcAft>
            </a:pPr>
            <a:r>
              <a:rPr lang="en-GB" altLang="it-IT" dirty="0" smtClean="0">
                <a:solidFill>
                  <a:srgbClr val="003399"/>
                </a:solidFill>
                <a:effectLst>
                  <a:outerShdw blurRad="38100" dist="38100" dir="2700000" algn="tl">
                    <a:srgbClr val="C0C0C0"/>
                  </a:outerShdw>
                </a:effectLst>
                <a:latin typeface="Arial" panose="020B0604020202020204" pitchFamily="34" charset="0"/>
                <a:cs typeface="Arial" panose="020B0604020202020204" pitchFamily="34" charset="0"/>
              </a:rPr>
              <a:t>Two analyses </a:t>
            </a:r>
            <a:r>
              <a:rPr lang="en-GB" altLang="it-IT" dirty="0">
                <a:solidFill>
                  <a:srgbClr val="003399"/>
                </a:solidFill>
                <a:effectLst>
                  <a:outerShdw blurRad="38100" dist="38100" dir="2700000" algn="tl">
                    <a:srgbClr val="C0C0C0"/>
                  </a:outerShdw>
                </a:effectLst>
                <a:latin typeface="Arial" panose="020B0604020202020204" pitchFamily="34" charset="0"/>
                <a:cs typeface="Arial" panose="020B0604020202020204" pitchFamily="34" charset="0"/>
              </a:rPr>
              <a:t>made at a distance of 4 </a:t>
            </a:r>
            <a:r>
              <a:rPr lang="en-GB" altLang="it-IT" dirty="0" smtClean="0">
                <a:solidFill>
                  <a:srgbClr val="003399"/>
                </a:solidFill>
                <a:effectLst>
                  <a:outerShdw blurRad="38100" dist="38100" dir="2700000" algn="tl">
                    <a:srgbClr val="C0C0C0"/>
                  </a:outerShdw>
                </a:effectLst>
                <a:latin typeface="Arial" panose="020B0604020202020204" pitchFamily="34" charset="0"/>
                <a:cs typeface="Arial" panose="020B0604020202020204" pitchFamily="34" charset="0"/>
              </a:rPr>
              <a:t>years:</a:t>
            </a:r>
          </a:p>
          <a:p>
            <a:pPr marL="342900" indent="-342900">
              <a:spcBef>
                <a:spcPts val="1200"/>
              </a:spcBef>
              <a:spcAft>
                <a:spcPts val="300"/>
              </a:spcAft>
              <a:buFont typeface="Arial" panose="020B0604020202020204" pitchFamily="34" charset="0"/>
              <a:buChar char="•"/>
            </a:pPr>
            <a:r>
              <a:rPr lang="en-GB" altLang="it-IT" dirty="0" smtClean="0">
                <a:solidFill>
                  <a:srgbClr val="003399"/>
                </a:solidFill>
                <a:effectLst>
                  <a:outerShdw blurRad="38100" dist="38100" dir="2700000" algn="tl">
                    <a:srgbClr val="C0C0C0"/>
                  </a:outerShdw>
                </a:effectLst>
                <a:latin typeface="Arial" panose="020B0604020202020204" pitchFamily="34" charset="0"/>
                <a:cs typeface="Arial" panose="020B0604020202020204" pitchFamily="34" charset="0"/>
              </a:rPr>
              <a:t>slight </a:t>
            </a:r>
            <a:r>
              <a:rPr lang="en-GB" altLang="it-IT" dirty="0">
                <a:solidFill>
                  <a:srgbClr val="003399"/>
                </a:solidFill>
                <a:effectLst>
                  <a:outerShdw blurRad="38100" dist="38100" dir="2700000" algn="tl">
                    <a:srgbClr val="C0C0C0"/>
                  </a:outerShdw>
                </a:effectLst>
                <a:latin typeface="Arial" panose="020B0604020202020204" pitchFamily="34" charset="0"/>
                <a:cs typeface="Arial" panose="020B0604020202020204" pitchFamily="34" charset="0"/>
              </a:rPr>
              <a:t>deterioration of components with their age</a:t>
            </a:r>
          </a:p>
        </p:txBody>
      </p:sp>
    </p:spTree>
    <p:extLst>
      <p:ext uri="{BB962C8B-B14F-4D97-AF65-F5344CB8AC3E}">
        <p14:creationId xmlns:p14="http://schemas.microsoft.com/office/powerpoint/2010/main" val="11823757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39213" y="177838"/>
            <a:ext cx="8554063" cy="400110"/>
          </a:xfrm>
        </p:spPr>
        <p:txBody>
          <a:bodyPr/>
          <a:lstStyle/>
          <a:p>
            <a:r>
              <a:rPr lang="en-US" dirty="0" smtClean="0"/>
              <a:t>Some example of found </a:t>
            </a:r>
            <a:r>
              <a:rPr lang="en-US" dirty="0"/>
              <a:t>data</a:t>
            </a:r>
          </a:p>
        </p:txBody>
      </p:sp>
      <p:sp>
        <p:nvSpPr>
          <p:cNvPr id="3" name="Segnaposto numero diapositiva 2"/>
          <p:cNvSpPr>
            <a:spLocks noGrp="1"/>
          </p:cNvSpPr>
          <p:nvPr>
            <p:ph type="sldNum" sz="quarter" idx="4"/>
          </p:nvPr>
        </p:nvSpPr>
        <p:spPr>
          <a:xfrm>
            <a:off x="6553200" y="4767264"/>
            <a:ext cx="2133600" cy="273844"/>
          </a:xfrm>
        </p:spPr>
        <p:txBody>
          <a:bodyPr/>
          <a:lstStyle/>
          <a:p>
            <a:fld id="{02C7C199-0D0D-7840-A88D-785280B31CF7}" type="slidenum">
              <a:rPr lang="it-IT" smtClean="0"/>
              <a:t>19</a:t>
            </a:fld>
            <a:endParaRPr lang="it-IT" dirty="0"/>
          </a:p>
        </p:txBody>
      </p:sp>
      <p:sp>
        <p:nvSpPr>
          <p:cNvPr id="15" name="Segnaposto piè di pagina 4"/>
          <p:cNvSpPr>
            <a:spLocks noGrp="1"/>
          </p:cNvSpPr>
          <p:nvPr>
            <p:ph type="ftr" sz="quarter" idx="3"/>
          </p:nvPr>
        </p:nvSpPr>
        <p:spPr>
          <a:xfrm>
            <a:off x="1486021" y="4767263"/>
            <a:ext cx="6600701" cy="274637"/>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T. Pinna - ARIES Workshop </a:t>
            </a:r>
            <a:r>
              <a:rPr lang="en-US" dirty="0"/>
              <a:t>(Frankfurt am </a:t>
            </a:r>
            <a:r>
              <a:rPr lang="en-US" dirty="0" smtClean="0"/>
              <a:t>Main Dec. 18)</a:t>
            </a:r>
            <a:endParaRPr lang="en-US" dirty="0"/>
          </a:p>
        </p:txBody>
      </p:sp>
      <p:sp>
        <p:nvSpPr>
          <p:cNvPr id="9" name="Text Box 2"/>
          <p:cNvSpPr txBox="1">
            <a:spLocks noChangeArrowheads="1"/>
          </p:cNvSpPr>
          <p:nvPr/>
        </p:nvSpPr>
        <p:spPr bwMode="auto">
          <a:xfrm>
            <a:off x="107950" y="794628"/>
            <a:ext cx="903605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435100" indent="-1435100" algn="l">
              <a:spcBef>
                <a:spcPct val="0"/>
              </a:spcBef>
              <a:tabLst>
                <a:tab pos="268288" algn="l"/>
              </a:tabLst>
              <a:defRPr sz="2400">
                <a:solidFill>
                  <a:schemeClr val="tx1"/>
                </a:solidFill>
                <a:latin typeface="Times New Roman" pitchFamily="18" charset="0"/>
              </a:defRPr>
            </a:lvl1pPr>
            <a:lvl2pPr marL="1614488" algn="l">
              <a:spcBef>
                <a:spcPct val="0"/>
              </a:spcBef>
              <a:tabLst>
                <a:tab pos="268288" algn="l"/>
              </a:tabLst>
              <a:defRPr sz="2400">
                <a:solidFill>
                  <a:schemeClr val="tx1"/>
                </a:solidFill>
                <a:latin typeface="Times New Roman" pitchFamily="18" charset="0"/>
              </a:defRPr>
            </a:lvl2pPr>
            <a:lvl3pPr marL="1793875" algn="l">
              <a:spcBef>
                <a:spcPct val="0"/>
              </a:spcBef>
              <a:tabLst>
                <a:tab pos="268288" algn="l"/>
              </a:tabLst>
              <a:defRPr sz="2400">
                <a:solidFill>
                  <a:schemeClr val="tx1"/>
                </a:solidFill>
                <a:latin typeface="Times New Roman" pitchFamily="18" charset="0"/>
              </a:defRPr>
            </a:lvl3pPr>
            <a:lvl4pPr marL="1973263" algn="l">
              <a:spcBef>
                <a:spcPct val="0"/>
              </a:spcBef>
              <a:tabLst>
                <a:tab pos="268288" algn="l"/>
              </a:tabLst>
              <a:defRPr sz="2400">
                <a:solidFill>
                  <a:schemeClr val="tx1"/>
                </a:solidFill>
                <a:latin typeface="Times New Roman" pitchFamily="18" charset="0"/>
              </a:defRPr>
            </a:lvl4pPr>
            <a:lvl5pPr marL="2152650" algn="l">
              <a:spcBef>
                <a:spcPct val="0"/>
              </a:spcBef>
              <a:tabLst>
                <a:tab pos="268288" algn="l"/>
              </a:tabLst>
              <a:defRPr sz="2400">
                <a:solidFill>
                  <a:schemeClr val="tx1"/>
                </a:solidFill>
                <a:latin typeface="Times New Roman" pitchFamily="18" charset="0"/>
              </a:defRPr>
            </a:lvl5pPr>
            <a:lvl6pPr marL="2609850" eaLnBrk="0" fontAlgn="base" hangingPunct="0">
              <a:spcBef>
                <a:spcPct val="0"/>
              </a:spcBef>
              <a:spcAft>
                <a:spcPct val="0"/>
              </a:spcAft>
              <a:tabLst>
                <a:tab pos="268288" algn="l"/>
              </a:tabLst>
              <a:defRPr sz="2400">
                <a:solidFill>
                  <a:schemeClr val="tx1"/>
                </a:solidFill>
                <a:latin typeface="Times New Roman" pitchFamily="18" charset="0"/>
              </a:defRPr>
            </a:lvl6pPr>
            <a:lvl7pPr marL="3067050" eaLnBrk="0" fontAlgn="base" hangingPunct="0">
              <a:spcBef>
                <a:spcPct val="0"/>
              </a:spcBef>
              <a:spcAft>
                <a:spcPct val="0"/>
              </a:spcAft>
              <a:tabLst>
                <a:tab pos="268288" algn="l"/>
              </a:tabLst>
              <a:defRPr sz="2400">
                <a:solidFill>
                  <a:schemeClr val="tx1"/>
                </a:solidFill>
                <a:latin typeface="Times New Roman" pitchFamily="18" charset="0"/>
              </a:defRPr>
            </a:lvl7pPr>
            <a:lvl8pPr marL="3524250" eaLnBrk="0" fontAlgn="base" hangingPunct="0">
              <a:spcBef>
                <a:spcPct val="0"/>
              </a:spcBef>
              <a:spcAft>
                <a:spcPct val="0"/>
              </a:spcAft>
              <a:tabLst>
                <a:tab pos="268288" algn="l"/>
              </a:tabLst>
              <a:defRPr sz="2400">
                <a:solidFill>
                  <a:schemeClr val="tx1"/>
                </a:solidFill>
                <a:latin typeface="Times New Roman" pitchFamily="18" charset="0"/>
              </a:defRPr>
            </a:lvl8pPr>
            <a:lvl9pPr marL="3981450" eaLnBrk="0" fontAlgn="base" hangingPunct="0">
              <a:spcBef>
                <a:spcPct val="0"/>
              </a:spcBef>
              <a:spcAft>
                <a:spcPct val="0"/>
              </a:spcAft>
              <a:tabLst>
                <a:tab pos="268288" algn="l"/>
              </a:tabLst>
              <a:defRPr sz="2400">
                <a:solidFill>
                  <a:schemeClr val="tx1"/>
                </a:solidFill>
                <a:latin typeface="Times New Roman" pitchFamily="18" charset="0"/>
              </a:defRPr>
            </a:lvl9pPr>
          </a:lstStyle>
          <a:p>
            <a:pPr>
              <a:spcBef>
                <a:spcPts val="1200"/>
              </a:spcBef>
              <a:spcAft>
                <a:spcPts val="300"/>
              </a:spcAft>
            </a:pPr>
            <a:r>
              <a:rPr lang="en-US" altLang="it-IT" sz="2000"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JET Vacuum Systems</a:t>
            </a:r>
          </a:p>
        </p:txBody>
      </p:sp>
      <p:pic>
        <p:nvPicPr>
          <p:cNvPr id="8"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8834" y="561536"/>
            <a:ext cx="4251700" cy="2780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a:spLocks noChangeArrowheads="1"/>
          </p:cNvSpPr>
          <p:nvPr/>
        </p:nvSpPr>
        <p:spPr bwMode="auto">
          <a:xfrm>
            <a:off x="107950" y="3365162"/>
            <a:ext cx="8964204" cy="133882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spcBef>
                <a:spcPct val="0"/>
              </a:spcBef>
              <a:defRPr sz="2400">
                <a:solidFill>
                  <a:schemeClr val="tx1"/>
                </a:solidFill>
                <a:latin typeface="Times New Roman" pitchFamily="18" charset="0"/>
              </a:defRPr>
            </a:lvl1pPr>
            <a:lvl2pPr marL="442913" indent="-261938" algn="l">
              <a:spcBef>
                <a:spcPct val="0"/>
              </a:spcBef>
              <a:defRPr sz="2400">
                <a:solidFill>
                  <a:schemeClr val="tx1"/>
                </a:solidFill>
                <a:latin typeface="Times New Roman" pitchFamily="18" charset="0"/>
              </a:defRPr>
            </a:lvl2pPr>
            <a:lvl3pPr algn="l">
              <a:spcBef>
                <a:spcPct val="0"/>
              </a:spcBef>
              <a:defRPr sz="2400">
                <a:solidFill>
                  <a:schemeClr val="tx1"/>
                </a:solidFill>
                <a:latin typeface="Times New Roman" pitchFamily="18" charset="0"/>
              </a:defRPr>
            </a:lvl3pPr>
            <a:lvl4pPr algn="l">
              <a:spcBef>
                <a:spcPct val="0"/>
              </a:spcBef>
              <a:defRPr sz="2400">
                <a:solidFill>
                  <a:schemeClr val="tx1"/>
                </a:solidFill>
                <a:latin typeface="Times New Roman" pitchFamily="18" charset="0"/>
              </a:defRPr>
            </a:lvl4pPr>
            <a:lvl5pPr algn="l">
              <a:spcBef>
                <a:spcPct val="0"/>
              </a:spcBef>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just">
              <a:lnSpc>
                <a:spcPct val="80000"/>
              </a:lnSpc>
            </a:pPr>
            <a:r>
              <a:rPr lang="en-US" altLang="it-IT" sz="1800" dirty="0">
                <a:solidFill>
                  <a:srgbClr val="003399"/>
                </a:solidFill>
                <a:latin typeface="+mn-lt"/>
              </a:rPr>
              <a:t>Generalized </a:t>
            </a:r>
            <a:r>
              <a:rPr lang="en-US" altLang="it-IT" dirty="0">
                <a:solidFill>
                  <a:srgbClr val="003399"/>
                </a:solidFill>
                <a:latin typeface="+mn-lt"/>
              </a:rPr>
              <a:t>decreasing of failure rates</a:t>
            </a:r>
            <a:r>
              <a:rPr lang="en-US" altLang="it-IT" sz="1800" dirty="0">
                <a:solidFill>
                  <a:srgbClr val="003399"/>
                </a:solidFill>
                <a:latin typeface="+mn-lt"/>
              </a:rPr>
              <a:t> and an increasing of the performance of the system, probably due to the </a:t>
            </a:r>
            <a:r>
              <a:rPr lang="en-US" altLang="it-IT" dirty="0">
                <a:solidFill>
                  <a:srgbClr val="003399"/>
                </a:solidFill>
                <a:latin typeface="+mn-lt"/>
              </a:rPr>
              <a:t>improved practice in managing the different seals</a:t>
            </a:r>
            <a:r>
              <a:rPr lang="en-US" altLang="it-IT" sz="1800" dirty="0">
                <a:solidFill>
                  <a:srgbClr val="003399"/>
                </a:solidFill>
                <a:latin typeface="+mn-lt"/>
              </a:rPr>
              <a:t>.</a:t>
            </a:r>
          </a:p>
          <a:p>
            <a:pPr algn="just">
              <a:lnSpc>
                <a:spcPct val="80000"/>
              </a:lnSpc>
              <a:spcBef>
                <a:spcPct val="50000"/>
              </a:spcBef>
            </a:pPr>
            <a:r>
              <a:rPr lang="en-US" altLang="it-IT" sz="1800" dirty="0">
                <a:solidFill>
                  <a:srgbClr val="003399"/>
                </a:solidFill>
                <a:latin typeface="+mn-lt"/>
              </a:rPr>
              <a:t>In any case, the trend of leaks does not yet highlight effects of the aging of the system.</a:t>
            </a:r>
          </a:p>
        </p:txBody>
      </p:sp>
    </p:spTree>
    <p:extLst>
      <p:ext uri="{BB962C8B-B14F-4D97-AF65-F5344CB8AC3E}">
        <p14:creationId xmlns:p14="http://schemas.microsoft.com/office/powerpoint/2010/main" val="19591240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39213" y="-22216"/>
            <a:ext cx="8554063" cy="800219"/>
          </a:xfrm>
        </p:spPr>
        <p:txBody>
          <a:bodyPr/>
          <a:lstStyle/>
          <a:p>
            <a:r>
              <a:rPr lang="en-US" dirty="0" smtClean="0"/>
              <a:t>Data collection on operating </a:t>
            </a:r>
            <a:r>
              <a:rPr lang="en-US" dirty="0"/>
              <a:t>experiences </a:t>
            </a:r>
            <a:r>
              <a:rPr lang="en-US" dirty="0" smtClean="0"/>
              <a:t>relevant for </a:t>
            </a:r>
            <a:r>
              <a:rPr lang="en-US" dirty="0"/>
              <a:t>fusion facilities</a:t>
            </a:r>
          </a:p>
        </p:txBody>
      </p:sp>
      <p:sp>
        <p:nvSpPr>
          <p:cNvPr id="3" name="Segnaposto numero diapositiva 2"/>
          <p:cNvSpPr>
            <a:spLocks noGrp="1"/>
          </p:cNvSpPr>
          <p:nvPr>
            <p:ph type="sldNum" sz="quarter" idx="4"/>
          </p:nvPr>
        </p:nvSpPr>
        <p:spPr>
          <a:xfrm>
            <a:off x="6553200" y="4767264"/>
            <a:ext cx="2133600" cy="273844"/>
          </a:xfrm>
        </p:spPr>
        <p:txBody>
          <a:bodyPr/>
          <a:lstStyle/>
          <a:p>
            <a:fld id="{02C7C199-0D0D-7840-A88D-785280B31CF7}" type="slidenum">
              <a:rPr lang="it-IT" smtClean="0"/>
              <a:t>2</a:t>
            </a:fld>
            <a:endParaRPr lang="it-IT" dirty="0"/>
          </a:p>
        </p:txBody>
      </p:sp>
      <p:sp>
        <p:nvSpPr>
          <p:cNvPr id="15" name="Segnaposto piè di pagina 4"/>
          <p:cNvSpPr>
            <a:spLocks noGrp="1"/>
          </p:cNvSpPr>
          <p:nvPr>
            <p:ph type="ftr" sz="quarter" idx="3"/>
          </p:nvPr>
        </p:nvSpPr>
        <p:spPr>
          <a:xfrm>
            <a:off x="1486021" y="4767263"/>
            <a:ext cx="6600701" cy="274637"/>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T. Pinna - ARIES Workshop </a:t>
            </a:r>
            <a:r>
              <a:rPr lang="en-US" dirty="0"/>
              <a:t>(Frankfurt am </a:t>
            </a:r>
            <a:r>
              <a:rPr lang="en-US" dirty="0" smtClean="0"/>
              <a:t>Main Dec. 18)</a:t>
            </a:r>
            <a:endParaRPr lang="en-US" dirty="0"/>
          </a:p>
        </p:txBody>
      </p:sp>
      <p:sp>
        <p:nvSpPr>
          <p:cNvPr id="11" name="Text Box 5"/>
          <p:cNvSpPr txBox="1">
            <a:spLocks noChangeArrowheads="1"/>
          </p:cNvSpPr>
          <p:nvPr/>
        </p:nvSpPr>
        <p:spPr bwMode="auto">
          <a:xfrm>
            <a:off x="107950" y="1356684"/>
            <a:ext cx="8930542" cy="3354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66700" indent="-266700" eaLnBrk="0" hangingPunct="0">
              <a:spcBef>
                <a:spcPct val="20000"/>
              </a:spcBef>
              <a:buChar char="•"/>
              <a:tabLst>
                <a:tab pos="6284913" algn="l"/>
              </a:tabLst>
              <a:defRPr sz="3200">
                <a:solidFill>
                  <a:schemeClr val="tx1"/>
                </a:solidFill>
                <a:latin typeface="Arial" charset="0"/>
              </a:defRPr>
            </a:lvl1pPr>
            <a:lvl2pPr marL="742950" indent="-285750" eaLnBrk="0" hangingPunct="0">
              <a:spcBef>
                <a:spcPct val="20000"/>
              </a:spcBef>
              <a:buChar char="–"/>
              <a:tabLst>
                <a:tab pos="6284913" algn="l"/>
              </a:tabLst>
              <a:defRPr sz="2800">
                <a:solidFill>
                  <a:schemeClr val="tx1"/>
                </a:solidFill>
                <a:latin typeface="Arial" charset="0"/>
              </a:defRPr>
            </a:lvl2pPr>
            <a:lvl3pPr marL="1143000" indent="-228600" eaLnBrk="0" hangingPunct="0">
              <a:spcBef>
                <a:spcPct val="20000"/>
              </a:spcBef>
              <a:buChar char="•"/>
              <a:tabLst>
                <a:tab pos="6284913" algn="l"/>
              </a:tabLst>
              <a:defRPr sz="2400">
                <a:solidFill>
                  <a:schemeClr val="tx1"/>
                </a:solidFill>
                <a:latin typeface="Arial" charset="0"/>
              </a:defRPr>
            </a:lvl3pPr>
            <a:lvl4pPr marL="1600200" indent="-228600" eaLnBrk="0" hangingPunct="0">
              <a:spcBef>
                <a:spcPct val="20000"/>
              </a:spcBef>
              <a:buChar char="–"/>
              <a:tabLst>
                <a:tab pos="6284913" algn="l"/>
              </a:tabLst>
              <a:defRPr sz="2000">
                <a:solidFill>
                  <a:schemeClr val="tx1"/>
                </a:solidFill>
                <a:latin typeface="Arial" charset="0"/>
              </a:defRPr>
            </a:lvl4pPr>
            <a:lvl5pPr marL="2057400" indent="-228600" eaLnBrk="0" hangingPunct="0">
              <a:spcBef>
                <a:spcPct val="20000"/>
              </a:spcBef>
              <a:buChar char="»"/>
              <a:tabLst>
                <a:tab pos="6284913" algn="l"/>
              </a:tabLst>
              <a:defRPr sz="2000">
                <a:solidFill>
                  <a:schemeClr val="tx1"/>
                </a:solidFill>
                <a:latin typeface="Arial" charset="0"/>
              </a:defRPr>
            </a:lvl5pPr>
            <a:lvl6pPr marL="2514600" indent="-228600" eaLnBrk="0" fontAlgn="base" hangingPunct="0">
              <a:spcBef>
                <a:spcPct val="20000"/>
              </a:spcBef>
              <a:spcAft>
                <a:spcPct val="0"/>
              </a:spcAft>
              <a:buChar char="»"/>
              <a:tabLst>
                <a:tab pos="6284913" algn="l"/>
              </a:tabLst>
              <a:defRPr sz="2000">
                <a:solidFill>
                  <a:schemeClr val="tx1"/>
                </a:solidFill>
                <a:latin typeface="Arial" charset="0"/>
              </a:defRPr>
            </a:lvl6pPr>
            <a:lvl7pPr marL="2971800" indent="-228600" eaLnBrk="0" fontAlgn="base" hangingPunct="0">
              <a:spcBef>
                <a:spcPct val="20000"/>
              </a:spcBef>
              <a:spcAft>
                <a:spcPct val="0"/>
              </a:spcAft>
              <a:buChar char="»"/>
              <a:tabLst>
                <a:tab pos="6284913" algn="l"/>
              </a:tabLst>
              <a:defRPr sz="2000">
                <a:solidFill>
                  <a:schemeClr val="tx1"/>
                </a:solidFill>
                <a:latin typeface="Arial" charset="0"/>
              </a:defRPr>
            </a:lvl7pPr>
            <a:lvl8pPr marL="3429000" indent="-228600" eaLnBrk="0" fontAlgn="base" hangingPunct="0">
              <a:spcBef>
                <a:spcPct val="20000"/>
              </a:spcBef>
              <a:spcAft>
                <a:spcPct val="0"/>
              </a:spcAft>
              <a:buChar char="»"/>
              <a:tabLst>
                <a:tab pos="6284913" algn="l"/>
              </a:tabLst>
              <a:defRPr sz="2000">
                <a:solidFill>
                  <a:schemeClr val="tx1"/>
                </a:solidFill>
                <a:latin typeface="Arial" charset="0"/>
              </a:defRPr>
            </a:lvl8pPr>
            <a:lvl9pPr marL="3886200" indent="-228600" eaLnBrk="0" fontAlgn="base" hangingPunct="0">
              <a:spcBef>
                <a:spcPct val="20000"/>
              </a:spcBef>
              <a:spcAft>
                <a:spcPct val="0"/>
              </a:spcAft>
              <a:buChar char="»"/>
              <a:tabLst>
                <a:tab pos="6284913" algn="l"/>
              </a:tabLst>
              <a:defRPr sz="2000">
                <a:solidFill>
                  <a:schemeClr val="tx1"/>
                </a:solidFill>
                <a:latin typeface="Arial" charset="0"/>
              </a:defRPr>
            </a:lvl9pPr>
          </a:lstStyle>
          <a:p>
            <a:pPr marL="0" indent="0" algn="just">
              <a:spcBef>
                <a:spcPts val="600"/>
              </a:spcBef>
              <a:buNone/>
            </a:pPr>
            <a:r>
              <a:rPr lang="en-US" altLang="it-IT" sz="2400" dirty="0">
                <a:solidFill>
                  <a:srgbClr val="003399"/>
                </a:solidFill>
                <a:latin typeface="+mn-lt"/>
                <a:ea typeface="MS Gothic" pitchFamily="49" charset="-128"/>
              </a:rPr>
              <a:t>To develop a </a:t>
            </a:r>
            <a:r>
              <a:rPr lang="en-US" altLang="it-IT" sz="2400" dirty="0" smtClean="0">
                <a:solidFill>
                  <a:srgbClr val="003399"/>
                </a:solidFill>
                <a:latin typeface="+mn-lt"/>
                <a:ea typeface="MS Gothic" pitchFamily="49" charset="-128"/>
              </a:rPr>
              <a:t>specific </a:t>
            </a:r>
            <a:r>
              <a:rPr lang="en-US" altLang="it-IT" sz="2400" dirty="0">
                <a:solidFill>
                  <a:srgbClr val="003399"/>
                </a:solidFill>
                <a:latin typeface="+mn-lt"/>
                <a:ea typeface="MS Gothic" pitchFamily="49" charset="-128"/>
              </a:rPr>
              <a:t>component failure database useful to</a:t>
            </a:r>
          </a:p>
          <a:p>
            <a:pPr marL="176213" indent="-176213" algn="just">
              <a:spcBef>
                <a:spcPts val="600"/>
              </a:spcBef>
              <a:buFont typeface="Arial" panose="020B0604020202020204" pitchFamily="34" charset="0"/>
              <a:buChar char="•"/>
            </a:pPr>
            <a:r>
              <a:rPr lang="en-US" altLang="it-IT" sz="2400" dirty="0">
                <a:solidFill>
                  <a:srgbClr val="003399"/>
                </a:solidFill>
                <a:latin typeface="+mn-lt"/>
                <a:ea typeface="MS Gothic" pitchFamily="49" charset="-128"/>
              </a:rPr>
              <a:t> quantify probabilistic safety assessment, </a:t>
            </a:r>
          </a:p>
          <a:p>
            <a:pPr marL="176213" indent="-176213" algn="just">
              <a:spcBef>
                <a:spcPts val="600"/>
              </a:spcBef>
              <a:buFont typeface="Arial" panose="020B0604020202020204" pitchFamily="34" charset="0"/>
              <a:buChar char="•"/>
            </a:pPr>
            <a:r>
              <a:rPr lang="en-US" altLang="it-IT" sz="2400" dirty="0">
                <a:solidFill>
                  <a:srgbClr val="003399"/>
                </a:solidFill>
                <a:latin typeface="+mn-lt"/>
                <a:ea typeface="MS Gothic" pitchFamily="49" charset="-128"/>
              </a:rPr>
              <a:t> support design activity, </a:t>
            </a:r>
          </a:p>
          <a:p>
            <a:pPr marL="176213" indent="-176213" algn="just">
              <a:spcBef>
                <a:spcPts val="600"/>
              </a:spcBef>
              <a:buFont typeface="Arial" panose="020B0604020202020204" pitchFamily="34" charset="0"/>
              <a:buChar char="•"/>
            </a:pPr>
            <a:r>
              <a:rPr lang="en-US" altLang="it-IT" sz="2400" dirty="0">
                <a:solidFill>
                  <a:srgbClr val="003399"/>
                </a:solidFill>
                <a:latin typeface="+mn-lt"/>
                <a:ea typeface="MS Gothic" pitchFamily="49" charset="-128"/>
              </a:rPr>
              <a:t> </a:t>
            </a:r>
            <a:r>
              <a:rPr lang="en-US" altLang="it-IT" sz="2400" dirty="0" smtClean="0">
                <a:solidFill>
                  <a:srgbClr val="003399"/>
                </a:solidFill>
                <a:latin typeface="+mn-lt"/>
                <a:ea typeface="MS Gothic" pitchFamily="49" charset="-128"/>
              </a:rPr>
              <a:t>perform reliability, availability, maintenability and inspectability (RAMI) </a:t>
            </a:r>
            <a:r>
              <a:rPr lang="en-US" altLang="it-IT" sz="2400" dirty="0">
                <a:solidFill>
                  <a:srgbClr val="003399"/>
                </a:solidFill>
                <a:latin typeface="+mn-lt"/>
                <a:ea typeface="MS Gothic" pitchFamily="49" charset="-128"/>
              </a:rPr>
              <a:t>analyses, and </a:t>
            </a:r>
          </a:p>
          <a:p>
            <a:pPr marL="176213" indent="-176213" algn="just">
              <a:spcBef>
                <a:spcPts val="600"/>
              </a:spcBef>
              <a:buFont typeface="Arial" panose="020B0604020202020204" pitchFamily="34" charset="0"/>
              <a:buChar char="•"/>
            </a:pPr>
            <a:r>
              <a:rPr lang="en-US" altLang="it-IT" sz="2400" dirty="0">
                <a:solidFill>
                  <a:srgbClr val="003399"/>
                </a:solidFill>
                <a:latin typeface="+mn-lt"/>
                <a:ea typeface="MS Gothic" pitchFamily="49" charset="-128"/>
              </a:rPr>
              <a:t> support any other uses where field experience can provide feedback to fusion facility design and </a:t>
            </a:r>
            <a:r>
              <a:rPr lang="en-US" altLang="it-IT" sz="2400" dirty="0" smtClean="0">
                <a:solidFill>
                  <a:srgbClr val="003399"/>
                </a:solidFill>
                <a:latin typeface="+mn-lt"/>
                <a:ea typeface="MS Gothic" pitchFamily="49" charset="-128"/>
              </a:rPr>
              <a:t>operation, e.g. estimation of occupational radiation exposure (ORE).</a:t>
            </a:r>
            <a:endParaRPr lang="en-US" altLang="it-IT" sz="2400" dirty="0">
              <a:solidFill>
                <a:srgbClr val="003399"/>
              </a:solidFill>
              <a:latin typeface="+mn-lt"/>
              <a:ea typeface="MS Gothic" pitchFamily="49" charset="-128"/>
            </a:endParaRPr>
          </a:p>
        </p:txBody>
      </p:sp>
      <p:sp>
        <p:nvSpPr>
          <p:cNvPr id="7" name="Text Box 2"/>
          <p:cNvSpPr txBox="1">
            <a:spLocks noChangeArrowheads="1"/>
          </p:cNvSpPr>
          <p:nvPr/>
        </p:nvSpPr>
        <p:spPr bwMode="auto">
          <a:xfrm>
            <a:off x="107950" y="794628"/>
            <a:ext cx="903605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435100" indent="-1435100" algn="l">
              <a:spcBef>
                <a:spcPct val="0"/>
              </a:spcBef>
              <a:tabLst>
                <a:tab pos="268288" algn="l"/>
              </a:tabLst>
              <a:defRPr sz="2400">
                <a:solidFill>
                  <a:schemeClr val="tx1"/>
                </a:solidFill>
                <a:latin typeface="Times New Roman" pitchFamily="18" charset="0"/>
              </a:defRPr>
            </a:lvl1pPr>
            <a:lvl2pPr marL="1614488" algn="l">
              <a:spcBef>
                <a:spcPct val="0"/>
              </a:spcBef>
              <a:tabLst>
                <a:tab pos="268288" algn="l"/>
              </a:tabLst>
              <a:defRPr sz="2400">
                <a:solidFill>
                  <a:schemeClr val="tx1"/>
                </a:solidFill>
                <a:latin typeface="Times New Roman" pitchFamily="18" charset="0"/>
              </a:defRPr>
            </a:lvl2pPr>
            <a:lvl3pPr marL="1793875" algn="l">
              <a:spcBef>
                <a:spcPct val="0"/>
              </a:spcBef>
              <a:tabLst>
                <a:tab pos="268288" algn="l"/>
              </a:tabLst>
              <a:defRPr sz="2400">
                <a:solidFill>
                  <a:schemeClr val="tx1"/>
                </a:solidFill>
                <a:latin typeface="Times New Roman" pitchFamily="18" charset="0"/>
              </a:defRPr>
            </a:lvl3pPr>
            <a:lvl4pPr marL="1973263" algn="l">
              <a:spcBef>
                <a:spcPct val="0"/>
              </a:spcBef>
              <a:tabLst>
                <a:tab pos="268288" algn="l"/>
              </a:tabLst>
              <a:defRPr sz="2400">
                <a:solidFill>
                  <a:schemeClr val="tx1"/>
                </a:solidFill>
                <a:latin typeface="Times New Roman" pitchFamily="18" charset="0"/>
              </a:defRPr>
            </a:lvl4pPr>
            <a:lvl5pPr marL="2152650" algn="l">
              <a:spcBef>
                <a:spcPct val="0"/>
              </a:spcBef>
              <a:tabLst>
                <a:tab pos="268288" algn="l"/>
              </a:tabLst>
              <a:defRPr sz="2400">
                <a:solidFill>
                  <a:schemeClr val="tx1"/>
                </a:solidFill>
                <a:latin typeface="Times New Roman" pitchFamily="18" charset="0"/>
              </a:defRPr>
            </a:lvl5pPr>
            <a:lvl6pPr marL="2609850" eaLnBrk="0" fontAlgn="base" hangingPunct="0">
              <a:spcBef>
                <a:spcPct val="0"/>
              </a:spcBef>
              <a:spcAft>
                <a:spcPct val="0"/>
              </a:spcAft>
              <a:tabLst>
                <a:tab pos="268288" algn="l"/>
              </a:tabLst>
              <a:defRPr sz="2400">
                <a:solidFill>
                  <a:schemeClr val="tx1"/>
                </a:solidFill>
                <a:latin typeface="Times New Roman" pitchFamily="18" charset="0"/>
              </a:defRPr>
            </a:lvl6pPr>
            <a:lvl7pPr marL="3067050" eaLnBrk="0" fontAlgn="base" hangingPunct="0">
              <a:spcBef>
                <a:spcPct val="0"/>
              </a:spcBef>
              <a:spcAft>
                <a:spcPct val="0"/>
              </a:spcAft>
              <a:tabLst>
                <a:tab pos="268288" algn="l"/>
              </a:tabLst>
              <a:defRPr sz="2400">
                <a:solidFill>
                  <a:schemeClr val="tx1"/>
                </a:solidFill>
                <a:latin typeface="Times New Roman" pitchFamily="18" charset="0"/>
              </a:defRPr>
            </a:lvl7pPr>
            <a:lvl8pPr marL="3524250" eaLnBrk="0" fontAlgn="base" hangingPunct="0">
              <a:spcBef>
                <a:spcPct val="0"/>
              </a:spcBef>
              <a:spcAft>
                <a:spcPct val="0"/>
              </a:spcAft>
              <a:tabLst>
                <a:tab pos="268288" algn="l"/>
              </a:tabLst>
              <a:defRPr sz="2400">
                <a:solidFill>
                  <a:schemeClr val="tx1"/>
                </a:solidFill>
                <a:latin typeface="Times New Roman" pitchFamily="18" charset="0"/>
              </a:defRPr>
            </a:lvl8pPr>
            <a:lvl9pPr marL="3981450" eaLnBrk="0" fontAlgn="base" hangingPunct="0">
              <a:spcBef>
                <a:spcPct val="0"/>
              </a:spcBef>
              <a:spcAft>
                <a:spcPct val="0"/>
              </a:spcAft>
              <a:tabLst>
                <a:tab pos="268288" algn="l"/>
              </a:tabLst>
              <a:defRPr sz="2400">
                <a:solidFill>
                  <a:schemeClr val="tx1"/>
                </a:solidFill>
                <a:latin typeface="Times New Roman" pitchFamily="18" charset="0"/>
              </a:defRPr>
            </a:lvl9pPr>
          </a:lstStyle>
          <a:p>
            <a:pPr>
              <a:spcBef>
                <a:spcPts val="1200"/>
              </a:spcBef>
              <a:spcAft>
                <a:spcPts val="300"/>
              </a:spcAft>
            </a:pPr>
            <a:r>
              <a:rPr lang="en-US" altLang="it-IT" sz="2800"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Objective of the activity</a:t>
            </a:r>
            <a:endParaRPr lang="en-GB" altLang="it-IT" sz="2800"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220905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Box 2"/>
          <p:cNvSpPr txBox="1">
            <a:spLocks noChangeArrowheads="1"/>
          </p:cNvSpPr>
          <p:nvPr/>
        </p:nvSpPr>
        <p:spPr bwMode="auto">
          <a:xfrm>
            <a:off x="107950" y="794628"/>
            <a:ext cx="903605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435100" indent="-1435100" algn="l">
              <a:spcBef>
                <a:spcPct val="0"/>
              </a:spcBef>
              <a:tabLst>
                <a:tab pos="268288" algn="l"/>
              </a:tabLst>
              <a:defRPr sz="2400">
                <a:solidFill>
                  <a:schemeClr val="tx1"/>
                </a:solidFill>
                <a:latin typeface="Times New Roman" pitchFamily="18" charset="0"/>
              </a:defRPr>
            </a:lvl1pPr>
            <a:lvl2pPr marL="1614488" algn="l">
              <a:spcBef>
                <a:spcPct val="0"/>
              </a:spcBef>
              <a:tabLst>
                <a:tab pos="268288" algn="l"/>
              </a:tabLst>
              <a:defRPr sz="2400">
                <a:solidFill>
                  <a:schemeClr val="tx1"/>
                </a:solidFill>
                <a:latin typeface="Times New Roman" pitchFamily="18" charset="0"/>
              </a:defRPr>
            </a:lvl2pPr>
            <a:lvl3pPr marL="1793875" algn="l">
              <a:spcBef>
                <a:spcPct val="0"/>
              </a:spcBef>
              <a:tabLst>
                <a:tab pos="268288" algn="l"/>
              </a:tabLst>
              <a:defRPr sz="2400">
                <a:solidFill>
                  <a:schemeClr val="tx1"/>
                </a:solidFill>
                <a:latin typeface="Times New Roman" pitchFamily="18" charset="0"/>
              </a:defRPr>
            </a:lvl3pPr>
            <a:lvl4pPr marL="1973263" algn="l">
              <a:spcBef>
                <a:spcPct val="0"/>
              </a:spcBef>
              <a:tabLst>
                <a:tab pos="268288" algn="l"/>
              </a:tabLst>
              <a:defRPr sz="2400">
                <a:solidFill>
                  <a:schemeClr val="tx1"/>
                </a:solidFill>
                <a:latin typeface="Times New Roman" pitchFamily="18" charset="0"/>
              </a:defRPr>
            </a:lvl4pPr>
            <a:lvl5pPr marL="2152650" algn="l">
              <a:spcBef>
                <a:spcPct val="0"/>
              </a:spcBef>
              <a:tabLst>
                <a:tab pos="268288" algn="l"/>
              </a:tabLst>
              <a:defRPr sz="2400">
                <a:solidFill>
                  <a:schemeClr val="tx1"/>
                </a:solidFill>
                <a:latin typeface="Times New Roman" pitchFamily="18" charset="0"/>
              </a:defRPr>
            </a:lvl5pPr>
            <a:lvl6pPr marL="2609850" eaLnBrk="0" fontAlgn="base" hangingPunct="0">
              <a:spcBef>
                <a:spcPct val="0"/>
              </a:spcBef>
              <a:spcAft>
                <a:spcPct val="0"/>
              </a:spcAft>
              <a:tabLst>
                <a:tab pos="268288" algn="l"/>
              </a:tabLst>
              <a:defRPr sz="2400">
                <a:solidFill>
                  <a:schemeClr val="tx1"/>
                </a:solidFill>
                <a:latin typeface="Times New Roman" pitchFamily="18" charset="0"/>
              </a:defRPr>
            </a:lvl6pPr>
            <a:lvl7pPr marL="3067050" eaLnBrk="0" fontAlgn="base" hangingPunct="0">
              <a:spcBef>
                <a:spcPct val="0"/>
              </a:spcBef>
              <a:spcAft>
                <a:spcPct val="0"/>
              </a:spcAft>
              <a:tabLst>
                <a:tab pos="268288" algn="l"/>
              </a:tabLst>
              <a:defRPr sz="2400">
                <a:solidFill>
                  <a:schemeClr val="tx1"/>
                </a:solidFill>
                <a:latin typeface="Times New Roman" pitchFamily="18" charset="0"/>
              </a:defRPr>
            </a:lvl7pPr>
            <a:lvl8pPr marL="3524250" eaLnBrk="0" fontAlgn="base" hangingPunct="0">
              <a:spcBef>
                <a:spcPct val="0"/>
              </a:spcBef>
              <a:spcAft>
                <a:spcPct val="0"/>
              </a:spcAft>
              <a:tabLst>
                <a:tab pos="268288" algn="l"/>
              </a:tabLst>
              <a:defRPr sz="2400">
                <a:solidFill>
                  <a:schemeClr val="tx1"/>
                </a:solidFill>
                <a:latin typeface="Times New Roman" pitchFamily="18" charset="0"/>
              </a:defRPr>
            </a:lvl8pPr>
            <a:lvl9pPr marL="3981450" eaLnBrk="0" fontAlgn="base" hangingPunct="0">
              <a:spcBef>
                <a:spcPct val="0"/>
              </a:spcBef>
              <a:spcAft>
                <a:spcPct val="0"/>
              </a:spcAft>
              <a:tabLst>
                <a:tab pos="268288" algn="l"/>
              </a:tabLst>
              <a:defRPr sz="2400">
                <a:solidFill>
                  <a:schemeClr val="tx1"/>
                </a:solidFill>
                <a:latin typeface="Times New Roman" pitchFamily="18" charset="0"/>
              </a:defRPr>
            </a:lvl9pPr>
          </a:lstStyle>
          <a:p>
            <a:pPr>
              <a:spcBef>
                <a:spcPts val="1200"/>
              </a:spcBef>
              <a:spcAft>
                <a:spcPts val="300"/>
              </a:spcAft>
            </a:pPr>
            <a:r>
              <a:rPr lang="en-US" altLang="it-IT" sz="2000"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JET Vacuum Systems</a:t>
            </a:r>
          </a:p>
        </p:txBody>
      </p:sp>
      <p:sp>
        <p:nvSpPr>
          <p:cNvPr id="2" name="Titolo 1"/>
          <p:cNvSpPr>
            <a:spLocks noGrp="1"/>
          </p:cNvSpPr>
          <p:nvPr>
            <p:ph type="title"/>
          </p:nvPr>
        </p:nvSpPr>
        <p:spPr>
          <a:xfrm>
            <a:off x="339213" y="177838"/>
            <a:ext cx="8554063" cy="400110"/>
          </a:xfrm>
        </p:spPr>
        <p:txBody>
          <a:bodyPr/>
          <a:lstStyle/>
          <a:p>
            <a:r>
              <a:rPr lang="en-US" dirty="0" smtClean="0"/>
              <a:t>Some example of found </a:t>
            </a:r>
            <a:r>
              <a:rPr lang="en-US" dirty="0"/>
              <a:t>data</a:t>
            </a:r>
          </a:p>
        </p:txBody>
      </p:sp>
      <p:sp>
        <p:nvSpPr>
          <p:cNvPr id="3" name="Segnaposto numero diapositiva 2"/>
          <p:cNvSpPr>
            <a:spLocks noGrp="1"/>
          </p:cNvSpPr>
          <p:nvPr>
            <p:ph type="sldNum" sz="quarter" idx="4"/>
          </p:nvPr>
        </p:nvSpPr>
        <p:spPr>
          <a:xfrm>
            <a:off x="6553200" y="4767264"/>
            <a:ext cx="2133600" cy="273844"/>
          </a:xfrm>
        </p:spPr>
        <p:txBody>
          <a:bodyPr/>
          <a:lstStyle/>
          <a:p>
            <a:fld id="{02C7C199-0D0D-7840-A88D-785280B31CF7}" type="slidenum">
              <a:rPr lang="it-IT" smtClean="0"/>
              <a:t>20</a:t>
            </a:fld>
            <a:endParaRPr lang="it-IT" dirty="0"/>
          </a:p>
        </p:txBody>
      </p:sp>
      <p:sp>
        <p:nvSpPr>
          <p:cNvPr id="15" name="Segnaposto piè di pagina 4"/>
          <p:cNvSpPr>
            <a:spLocks noGrp="1"/>
          </p:cNvSpPr>
          <p:nvPr>
            <p:ph type="ftr" sz="quarter" idx="3"/>
          </p:nvPr>
        </p:nvSpPr>
        <p:spPr>
          <a:xfrm>
            <a:off x="1486021" y="4767263"/>
            <a:ext cx="6600701" cy="274637"/>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T. Pinna - ARIES Workshop </a:t>
            </a:r>
            <a:r>
              <a:rPr lang="en-US" dirty="0"/>
              <a:t>(Frankfurt am </a:t>
            </a:r>
            <a:r>
              <a:rPr lang="en-US" dirty="0" smtClean="0"/>
              <a:t>Main Dec. 18)</a:t>
            </a:r>
            <a:endParaRPr lang="en-US" dirty="0"/>
          </a:p>
        </p:txBody>
      </p:sp>
      <p:pic>
        <p:nvPicPr>
          <p:cNvPr id="11"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5882" y="523676"/>
            <a:ext cx="3656406" cy="2180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2713" y="2628105"/>
            <a:ext cx="3483169" cy="2277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2713" y="523676"/>
            <a:ext cx="3483169" cy="2180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55882" y="2628105"/>
            <a:ext cx="3663778" cy="2292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34734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Box 2"/>
          <p:cNvSpPr txBox="1">
            <a:spLocks noChangeArrowheads="1"/>
          </p:cNvSpPr>
          <p:nvPr/>
        </p:nvSpPr>
        <p:spPr bwMode="auto">
          <a:xfrm>
            <a:off x="107950" y="794628"/>
            <a:ext cx="903605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435100" indent="-1435100" algn="l">
              <a:spcBef>
                <a:spcPct val="0"/>
              </a:spcBef>
              <a:tabLst>
                <a:tab pos="268288" algn="l"/>
              </a:tabLst>
              <a:defRPr sz="2400">
                <a:solidFill>
                  <a:schemeClr val="tx1"/>
                </a:solidFill>
                <a:latin typeface="Times New Roman" pitchFamily="18" charset="0"/>
              </a:defRPr>
            </a:lvl1pPr>
            <a:lvl2pPr marL="1614488" algn="l">
              <a:spcBef>
                <a:spcPct val="0"/>
              </a:spcBef>
              <a:tabLst>
                <a:tab pos="268288" algn="l"/>
              </a:tabLst>
              <a:defRPr sz="2400">
                <a:solidFill>
                  <a:schemeClr val="tx1"/>
                </a:solidFill>
                <a:latin typeface="Times New Roman" pitchFamily="18" charset="0"/>
              </a:defRPr>
            </a:lvl2pPr>
            <a:lvl3pPr marL="1793875" algn="l">
              <a:spcBef>
                <a:spcPct val="0"/>
              </a:spcBef>
              <a:tabLst>
                <a:tab pos="268288" algn="l"/>
              </a:tabLst>
              <a:defRPr sz="2400">
                <a:solidFill>
                  <a:schemeClr val="tx1"/>
                </a:solidFill>
                <a:latin typeface="Times New Roman" pitchFamily="18" charset="0"/>
              </a:defRPr>
            </a:lvl3pPr>
            <a:lvl4pPr marL="1973263" algn="l">
              <a:spcBef>
                <a:spcPct val="0"/>
              </a:spcBef>
              <a:tabLst>
                <a:tab pos="268288" algn="l"/>
              </a:tabLst>
              <a:defRPr sz="2400">
                <a:solidFill>
                  <a:schemeClr val="tx1"/>
                </a:solidFill>
                <a:latin typeface="Times New Roman" pitchFamily="18" charset="0"/>
              </a:defRPr>
            </a:lvl4pPr>
            <a:lvl5pPr marL="2152650" algn="l">
              <a:spcBef>
                <a:spcPct val="0"/>
              </a:spcBef>
              <a:tabLst>
                <a:tab pos="268288" algn="l"/>
              </a:tabLst>
              <a:defRPr sz="2400">
                <a:solidFill>
                  <a:schemeClr val="tx1"/>
                </a:solidFill>
                <a:latin typeface="Times New Roman" pitchFamily="18" charset="0"/>
              </a:defRPr>
            </a:lvl5pPr>
            <a:lvl6pPr marL="2609850" eaLnBrk="0" fontAlgn="base" hangingPunct="0">
              <a:spcBef>
                <a:spcPct val="0"/>
              </a:spcBef>
              <a:spcAft>
                <a:spcPct val="0"/>
              </a:spcAft>
              <a:tabLst>
                <a:tab pos="268288" algn="l"/>
              </a:tabLst>
              <a:defRPr sz="2400">
                <a:solidFill>
                  <a:schemeClr val="tx1"/>
                </a:solidFill>
                <a:latin typeface="Times New Roman" pitchFamily="18" charset="0"/>
              </a:defRPr>
            </a:lvl6pPr>
            <a:lvl7pPr marL="3067050" eaLnBrk="0" fontAlgn="base" hangingPunct="0">
              <a:spcBef>
                <a:spcPct val="0"/>
              </a:spcBef>
              <a:spcAft>
                <a:spcPct val="0"/>
              </a:spcAft>
              <a:tabLst>
                <a:tab pos="268288" algn="l"/>
              </a:tabLst>
              <a:defRPr sz="2400">
                <a:solidFill>
                  <a:schemeClr val="tx1"/>
                </a:solidFill>
                <a:latin typeface="Times New Roman" pitchFamily="18" charset="0"/>
              </a:defRPr>
            </a:lvl7pPr>
            <a:lvl8pPr marL="3524250" eaLnBrk="0" fontAlgn="base" hangingPunct="0">
              <a:spcBef>
                <a:spcPct val="0"/>
              </a:spcBef>
              <a:spcAft>
                <a:spcPct val="0"/>
              </a:spcAft>
              <a:tabLst>
                <a:tab pos="268288" algn="l"/>
              </a:tabLst>
              <a:defRPr sz="2400">
                <a:solidFill>
                  <a:schemeClr val="tx1"/>
                </a:solidFill>
                <a:latin typeface="Times New Roman" pitchFamily="18" charset="0"/>
              </a:defRPr>
            </a:lvl8pPr>
            <a:lvl9pPr marL="3981450" eaLnBrk="0" fontAlgn="base" hangingPunct="0">
              <a:spcBef>
                <a:spcPct val="0"/>
              </a:spcBef>
              <a:spcAft>
                <a:spcPct val="0"/>
              </a:spcAft>
              <a:tabLst>
                <a:tab pos="268288" algn="l"/>
              </a:tabLst>
              <a:defRPr sz="2400">
                <a:solidFill>
                  <a:schemeClr val="tx1"/>
                </a:solidFill>
                <a:latin typeface="Times New Roman" pitchFamily="18" charset="0"/>
              </a:defRPr>
            </a:lvl9pPr>
          </a:lstStyle>
          <a:p>
            <a:pPr>
              <a:spcBef>
                <a:spcPts val="1200"/>
              </a:spcBef>
              <a:spcAft>
                <a:spcPts val="300"/>
              </a:spcAft>
            </a:pPr>
            <a:r>
              <a:rPr lang="en-US" altLang="it-IT" sz="2000"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JET Vacuum </a:t>
            </a:r>
            <a:r>
              <a:rPr lang="en-US" altLang="it-IT" sz="2000" dirty="0" smtClean="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Systems</a:t>
            </a:r>
          </a:p>
        </p:txBody>
      </p:sp>
      <p:sp>
        <p:nvSpPr>
          <p:cNvPr id="2" name="Titolo 1"/>
          <p:cNvSpPr>
            <a:spLocks noGrp="1"/>
          </p:cNvSpPr>
          <p:nvPr>
            <p:ph type="title"/>
          </p:nvPr>
        </p:nvSpPr>
        <p:spPr>
          <a:xfrm>
            <a:off x="72513" y="177838"/>
            <a:ext cx="8554063" cy="400110"/>
          </a:xfrm>
        </p:spPr>
        <p:txBody>
          <a:bodyPr/>
          <a:lstStyle/>
          <a:p>
            <a:r>
              <a:rPr lang="en-US" dirty="0" smtClean="0"/>
              <a:t>Some example of found </a:t>
            </a:r>
            <a:r>
              <a:rPr lang="en-US" dirty="0"/>
              <a:t>data</a:t>
            </a:r>
          </a:p>
        </p:txBody>
      </p:sp>
      <p:sp>
        <p:nvSpPr>
          <p:cNvPr id="3" name="Segnaposto numero diapositiva 2"/>
          <p:cNvSpPr>
            <a:spLocks noGrp="1"/>
          </p:cNvSpPr>
          <p:nvPr>
            <p:ph type="sldNum" sz="quarter" idx="4"/>
          </p:nvPr>
        </p:nvSpPr>
        <p:spPr>
          <a:xfrm>
            <a:off x="6553200" y="4767264"/>
            <a:ext cx="2133600" cy="273844"/>
          </a:xfrm>
        </p:spPr>
        <p:txBody>
          <a:bodyPr/>
          <a:lstStyle/>
          <a:p>
            <a:fld id="{02C7C199-0D0D-7840-A88D-785280B31CF7}" type="slidenum">
              <a:rPr lang="it-IT" smtClean="0"/>
              <a:t>21</a:t>
            </a:fld>
            <a:endParaRPr lang="it-IT" dirty="0"/>
          </a:p>
        </p:txBody>
      </p:sp>
      <p:sp>
        <p:nvSpPr>
          <p:cNvPr id="15" name="Segnaposto piè di pagina 4"/>
          <p:cNvSpPr>
            <a:spLocks noGrp="1"/>
          </p:cNvSpPr>
          <p:nvPr>
            <p:ph type="ftr" sz="quarter" idx="3"/>
          </p:nvPr>
        </p:nvSpPr>
        <p:spPr>
          <a:xfrm>
            <a:off x="1486021" y="4767263"/>
            <a:ext cx="6600701" cy="274637"/>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T. Pinna - ARIES Workshop </a:t>
            </a:r>
            <a:r>
              <a:rPr lang="en-US" dirty="0"/>
              <a:t>(Frankfurt am </a:t>
            </a:r>
            <a:r>
              <a:rPr lang="en-US" dirty="0" smtClean="0"/>
              <a:t>Main Dec. 18)</a:t>
            </a:r>
            <a:endParaRPr lang="en-US" dirty="0"/>
          </a:p>
        </p:txBody>
      </p:sp>
      <p:pic>
        <p:nvPicPr>
          <p:cNvPr id="10"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2440" y="508684"/>
            <a:ext cx="4861560" cy="4634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70660"/>
            <a:ext cx="4381798" cy="3157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 Box 2"/>
          <p:cNvSpPr txBox="1">
            <a:spLocks noChangeArrowheads="1"/>
          </p:cNvSpPr>
          <p:nvPr/>
        </p:nvSpPr>
        <p:spPr bwMode="auto">
          <a:xfrm>
            <a:off x="77470" y="1046088"/>
            <a:ext cx="903605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435100" indent="-1435100" algn="l">
              <a:spcBef>
                <a:spcPct val="0"/>
              </a:spcBef>
              <a:tabLst>
                <a:tab pos="268288" algn="l"/>
              </a:tabLst>
              <a:defRPr sz="2400">
                <a:solidFill>
                  <a:schemeClr val="tx1"/>
                </a:solidFill>
                <a:latin typeface="Times New Roman" pitchFamily="18" charset="0"/>
              </a:defRPr>
            </a:lvl1pPr>
            <a:lvl2pPr marL="1614488" algn="l">
              <a:spcBef>
                <a:spcPct val="0"/>
              </a:spcBef>
              <a:tabLst>
                <a:tab pos="268288" algn="l"/>
              </a:tabLst>
              <a:defRPr sz="2400">
                <a:solidFill>
                  <a:schemeClr val="tx1"/>
                </a:solidFill>
                <a:latin typeface="Times New Roman" pitchFamily="18" charset="0"/>
              </a:defRPr>
            </a:lvl2pPr>
            <a:lvl3pPr marL="1793875" algn="l">
              <a:spcBef>
                <a:spcPct val="0"/>
              </a:spcBef>
              <a:tabLst>
                <a:tab pos="268288" algn="l"/>
              </a:tabLst>
              <a:defRPr sz="2400">
                <a:solidFill>
                  <a:schemeClr val="tx1"/>
                </a:solidFill>
                <a:latin typeface="Times New Roman" pitchFamily="18" charset="0"/>
              </a:defRPr>
            </a:lvl3pPr>
            <a:lvl4pPr marL="1973263" algn="l">
              <a:spcBef>
                <a:spcPct val="0"/>
              </a:spcBef>
              <a:tabLst>
                <a:tab pos="268288" algn="l"/>
              </a:tabLst>
              <a:defRPr sz="2400">
                <a:solidFill>
                  <a:schemeClr val="tx1"/>
                </a:solidFill>
                <a:latin typeface="Times New Roman" pitchFamily="18" charset="0"/>
              </a:defRPr>
            </a:lvl4pPr>
            <a:lvl5pPr marL="2152650" algn="l">
              <a:spcBef>
                <a:spcPct val="0"/>
              </a:spcBef>
              <a:tabLst>
                <a:tab pos="268288" algn="l"/>
              </a:tabLst>
              <a:defRPr sz="2400">
                <a:solidFill>
                  <a:schemeClr val="tx1"/>
                </a:solidFill>
                <a:latin typeface="Times New Roman" pitchFamily="18" charset="0"/>
              </a:defRPr>
            </a:lvl5pPr>
            <a:lvl6pPr marL="2609850" eaLnBrk="0" fontAlgn="base" hangingPunct="0">
              <a:spcBef>
                <a:spcPct val="0"/>
              </a:spcBef>
              <a:spcAft>
                <a:spcPct val="0"/>
              </a:spcAft>
              <a:tabLst>
                <a:tab pos="268288" algn="l"/>
              </a:tabLst>
              <a:defRPr sz="2400">
                <a:solidFill>
                  <a:schemeClr val="tx1"/>
                </a:solidFill>
                <a:latin typeface="Times New Roman" pitchFamily="18" charset="0"/>
              </a:defRPr>
            </a:lvl6pPr>
            <a:lvl7pPr marL="3067050" eaLnBrk="0" fontAlgn="base" hangingPunct="0">
              <a:spcBef>
                <a:spcPct val="0"/>
              </a:spcBef>
              <a:spcAft>
                <a:spcPct val="0"/>
              </a:spcAft>
              <a:tabLst>
                <a:tab pos="268288" algn="l"/>
              </a:tabLst>
              <a:defRPr sz="2400">
                <a:solidFill>
                  <a:schemeClr val="tx1"/>
                </a:solidFill>
                <a:latin typeface="Times New Roman" pitchFamily="18" charset="0"/>
              </a:defRPr>
            </a:lvl7pPr>
            <a:lvl8pPr marL="3524250" eaLnBrk="0" fontAlgn="base" hangingPunct="0">
              <a:spcBef>
                <a:spcPct val="0"/>
              </a:spcBef>
              <a:spcAft>
                <a:spcPct val="0"/>
              </a:spcAft>
              <a:tabLst>
                <a:tab pos="268288" algn="l"/>
              </a:tabLst>
              <a:defRPr sz="2400">
                <a:solidFill>
                  <a:schemeClr val="tx1"/>
                </a:solidFill>
                <a:latin typeface="Times New Roman" pitchFamily="18" charset="0"/>
              </a:defRPr>
            </a:lvl8pPr>
            <a:lvl9pPr marL="3981450" eaLnBrk="0" fontAlgn="base" hangingPunct="0">
              <a:spcBef>
                <a:spcPct val="0"/>
              </a:spcBef>
              <a:spcAft>
                <a:spcPct val="0"/>
              </a:spcAft>
              <a:tabLst>
                <a:tab pos="268288" algn="l"/>
              </a:tabLst>
              <a:defRPr sz="2400">
                <a:solidFill>
                  <a:schemeClr val="tx1"/>
                </a:solidFill>
                <a:latin typeface="Times New Roman" pitchFamily="18" charset="0"/>
              </a:defRPr>
            </a:lvl9pPr>
          </a:lstStyle>
          <a:p>
            <a:pPr>
              <a:spcBef>
                <a:spcPts val="1200"/>
              </a:spcBef>
              <a:spcAft>
                <a:spcPts val="300"/>
              </a:spcAft>
            </a:pPr>
            <a:r>
              <a:rPr lang="en-US" altLang="it-IT" sz="2000" dirty="0" smtClean="0">
                <a:solidFill>
                  <a:srgbClr val="003399"/>
                </a:solidFill>
                <a:effectLst>
                  <a:outerShdw blurRad="38100" dist="38100" dir="2700000" algn="tl">
                    <a:srgbClr val="C0C0C0"/>
                  </a:outerShdw>
                </a:effectLst>
                <a:latin typeface="Arial" panose="020B0604020202020204" pitchFamily="34" charset="0"/>
                <a:cs typeface="Arial" panose="020B0604020202020204" pitchFamily="34" charset="0"/>
              </a:rPr>
              <a:t>Operations vs Installations phases</a:t>
            </a:r>
          </a:p>
        </p:txBody>
      </p:sp>
    </p:spTree>
    <p:extLst>
      <p:ext uri="{BB962C8B-B14F-4D97-AF65-F5344CB8AC3E}">
        <p14:creationId xmlns:p14="http://schemas.microsoft.com/office/powerpoint/2010/main" val="35177580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Box 2"/>
          <p:cNvSpPr txBox="1">
            <a:spLocks noChangeArrowheads="1"/>
          </p:cNvSpPr>
          <p:nvPr/>
        </p:nvSpPr>
        <p:spPr bwMode="auto">
          <a:xfrm>
            <a:off x="107950" y="794628"/>
            <a:ext cx="903605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435100" indent="-1435100" algn="l">
              <a:spcBef>
                <a:spcPct val="0"/>
              </a:spcBef>
              <a:tabLst>
                <a:tab pos="268288" algn="l"/>
              </a:tabLst>
              <a:defRPr sz="2400">
                <a:solidFill>
                  <a:schemeClr val="tx1"/>
                </a:solidFill>
                <a:latin typeface="Times New Roman" pitchFamily="18" charset="0"/>
              </a:defRPr>
            </a:lvl1pPr>
            <a:lvl2pPr marL="1614488" algn="l">
              <a:spcBef>
                <a:spcPct val="0"/>
              </a:spcBef>
              <a:tabLst>
                <a:tab pos="268288" algn="l"/>
              </a:tabLst>
              <a:defRPr sz="2400">
                <a:solidFill>
                  <a:schemeClr val="tx1"/>
                </a:solidFill>
                <a:latin typeface="Times New Roman" pitchFamily="18" charset="0"/>
              </a:defRPr>
            </a:lvl2pPr>
            <a:lvl3pPr marL="1793875" algn="l">
              <a:spcBef>
                <a:spcPct val="0"/>
              </a:spcBef>
              <a:tabLst>
                <a:tab pos="268288" algn="l"/>
              </a:tabLst>
              <a:defRPr sz="2400">
                <a:solidFill>
                  <a:schemeClr val="tx1"/>
                </a:solidFill>
                <a:latin typeface="Times New Roman" pitchFamily="18" charset="0"/>
              </a:defRPr>
            </a:lvl3pPr>
            <a:lvl4pPr marL="1973263" algn="l">
              <a:spcBef>
                <a:spcPct val="0"/>
              </a:spcBef>
              <a:tabLst>
                <a:tab pos="268288" algn="l"/>
              </a:tabLst>
              <a:defRPr sz="2400">
                <a:solidFill>
                  <a:schemeClr val="tx1"/>
                </a:solidFill>
                <a:latin typeface="Times New Roman" pitchFamily="18" charset="0"/>
              </a:defRPr>
            </a:lvl4pPr>
            <a:lvl5pPr marL="2152650" algn="l">
              <a:spcBef>
                <a:spcPct val="0"/>
              </a:spcBef>
              <a:tabLst>
                <a:tab pos="268288" algn="l"/>
              </a:tabLst>
              <a:defRPr sz="2400">
                <a:solidFill>
                  <a:schemeClr val="tx1"/>
                </a:solidFill>
                <a:latin typeface="Times New Roman" pitchFamily="18" charset="0"/>
              </a:defRPr>
            </a:lvl5pPr>
            <a:lvl6pPr marL="2609850" eaLnBrk="0" fontAlgn="base" hangingPunct="0">
              <a:spcBef>
                <a:spcPct val="0"/>
              </a:spcBef>
              <a:spcAft>
                <a:spcPct val="0"/>
              </a:spcAft>
              <a:tabLst>
                <a:tab pos="268288" algn="l"/>
              </a:tabLst>
              <a:defRPr sz="2400">
                <a:solidFill>
                  <a:schemeClr val="tx1"/>
                </a:solidFill>
                <a:latin typeface="Times New Roman" pitchFamily="18" charset="0"/>
              </a:defRPr>
            </a:lvl6pPr>
            <a:lvl7pPr marL="3067050" eaLnBrk="0" fontAlgn="base" hangingPunct="0">
              <a:spcBef>
                <a:spcPct val="0"/>
              </a:spcBef>
              <a:spcAft>
                <a:spcPct val="0"/>
              </a:spcAft>
              <a:tabLst>
                <a:tab pos="268288" algn="l"/>
              </a:tabLst>
              <a:defRPr sz="2400">
                <a:solidFill>
                  <a:schemeClr val="tx1"/>
                </a:solidFill>
                <a:latin typeface="Times New Roman" pitchFamily="18" charset="0"/>
              </a:defRPr>
            </a:lvl7pPr>
            <a:lvl8pPr marL="3524250" eaLnBrk="0" fontAlgn="base" hangingPunct="0">
              <a:spcBef>
                <a:spcPct val="0"/>
              </a:spcBef>
              <a:spcAft>
                <a:spcPct val="0"/>
              </a:spcAft>
              <a:tabLst>
                <a:tab pos="268288" algn="l"/>
              </a:tabLst>
              <a:defRPr sz="2400">
                <a:solidFill>
                  <a:schemeClr val="tx1"/>
                </a:solidFill>
                <a:latin typeface="Times New Roman" pitchFamily="18" charset="0"/>
              </a:defRPr>
            </a:lvl8pPr>
            <a:lvl9pPr marL="3981450" eaLnBrk="0" fontAlgn="base" hangingPunct="0">
              <a:spcBef>
                <a:spcPct val="0"/>
              </a:spcBef>
              <a:spcAft>
                <a:spcPct val="0"/>
              </a:spcAft>
              <a:tabLst>
                <a:tab pos="268288" algn="l"/>
              </a:tabLst>
              <a:defRPr sz="2400">
                <a:solidFill>
                  <a:schemeClr val="tx1"/>
                </a:solidFill>
                <a:latin typeface="Times New Roman" pitchFamily="18" charset="0"/>
              </a:defRPr>
            </a:lvl9pPr>
          </a:lstStyle>
          <a:p>
            <a:pPr>
              <a:spcBef>
                <a:spcPts val="1200"/>
              </a:spcBef>
              <a:spcAft>
                <a:spcPts val="300"/>
              </a:spcAft>
            </a:pPr>
            <a:r>
              <a:rPr lang="en-US" altLang="it-IT" sz="2000"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JET </a:t>
            </a:r>
            <a:r>
              <a:rPr lang="en-US" altLang="it-IT" sz="2000" dirty="0" smtClean="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NBI Systems</a:t>
            </a:r>
          </a:p>
        </p:txBody>
      </p:sp>
      <p:sp>
        <p:nvSpPr>
          <p:cNvPr id="2" name="Titolo 1"/>
          <p:cNvSpPr>
            <a:spLocks noGrp="1"/>
          </p:cNvSpPr>
          <p:nvPr>
            <p:ph type="title"/>
          </p:nvPr>
        </p:nvSpPr>
        <p:spPr>
          <a:xfrm>
            <a:off x="72513" y="177838"/>
            <a:ext cx="8554063" cy="400110"/>
          </a:xfrm>
        </p:spPr>
        <p:txBody>
          <a:bodyPr/>
          <a:lstStyle/>
          <a:p>
            <a:r>
              <a:rPr lang="en-US" dirty="0" smtClean="0"/>
              <a:t>Some example of found </a:t>
            </a:r>
            <a:r>
              <a:rPr lang="en-US" dirty="0"/>
              <a:t>data</a:t>
            </a:r>
          </a:p>
        </p:txBody>
      </p:sp>
      <p:sp>
        <p:nvSpPr>
          <p:cNvPr id="3" name="Segnaposto numero diapositiva 2"/>
          <p:cNvSpPr>
            <a:spLocks noGrp="1"/>
          </p:cNvSpPr>
          <p:nvPr>
            <p:ph type="sldNum" sz="quarter" idx="4"/>
          </p:nvPr>
        </p:nvSpPr>
        <p:spPr>
          <a:xfrm>
            <a:off x="6553200" y="4767264"/>
            <a:ext cx="2133600" cy="273844"/>
          </a:xfrm>
        </p:spPr>
        <p:txBody>
          <a:bodyPr/>
          <a:lstStyle/>
          <a:p>
            <a:fld id="{02C7C199-0D0D-7840-A88D-785280B31CF7}" type="slidenum">
              <a:rPr lang="it-IT" smtClean="0"/>
              <a:t>22</a:t>
            </a:fld>
            <a:endParaRPr lang="it-IT" dirty="0"/>
          </a:p>
        </p:txBody>
      </p:sp>
      <p:sp>
        <p:nvSpPr>
          <p:cNvPr id="15" name="Segnaposto piè di pagina 4"/>
          <p:cNvSpPr>
            <a:spLocks noGrp="1"/>
          </p:cNvSpPr>
          <p:nvPr>
            <p:ph type="ftr" sz="quarter" idx="3"/>
          </p:nvPr>
        </p:nvSpPr>
        <p:spPr>
          <a:xfrm>
            <a:off x="1486021" y="4767263"/>
            <a:ext cx="6600701" cy="274637"/>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T. Pinna - ARIES Workshop </a:t>
            </a:r>
            <a:r>
              <a:rPr lang="en-US" dirty="0"/>
              <a:t>(Frankfurt am </a:t>
            </a:r>
            <a:r>
              <a:rPr lang="en-US" dirty="0" smtClean="0"/>
              <a:t>Main Dec. 18)</a:t>
            </a:r>
            <a:endParaRPr lang="en-US" dirty="0"/>
          </a:p>
        </p:txBody>
      </p:sp>
      <p:sp>
        <p:nvSpPr>
          <p:cNvPr id="18" name="Text Box 2"/>
          <p:cNvSpPr txBox="1">
            <a:spLocks noChangeArrowheads="1"/>
          </p:cNvSpPr>
          <p:nvPr/>
        </p:nvSpPr>
        <p:spPr bwMode="auto">
          <a:xfrm>
            <a:off x="2348865" y="794628"/>
            <a:ext cx="412877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435100" indent="-1435100" algn="l">
              <a:spcBef>
                <a:spcPct val="0"/>
              </a:spcBef>
              <a:tabLst>
                <a:tab pos="268288" algn="l"/>
              </a:tabLst>
              <a:defRPr sz="2400">
                <a:solidFill>
                  <a:schemeClr val="tx1"/>
                </a:solidFill>
                <a:latin typeface="Times New Roman" pitchFamily="18" charset="0"/>
              </a:defRPr>
            </a:lvl1pPr>
            <a:lvl2pPr marL="1614488" algn="l">
              <a:spcBef>
                <a:spcPct val="0"/>
              </a:spcBef>
              <a:tabLst>
                <a:tab pos="268288" algn="l"/>
              </a:tabLst>
              <a:defRPr sz="2400">
                <a:solidFill>
                  <a:schemeClr val="tx1"/>
                </a:solidFill>
                <a:latin typeface="Times New Roman" pitchFamily="18" charset="0"/>
              </a:defRPr>
            </a:lvl2pPr>
            <a:lvl3pPr marL="1793875" algn="l">
              <a:spcBef>
                <a:spcPct val="0"/>
              </a:spcBef>
              <a:tabLst>
                <a:tab pos="268288" algn="l"/>
              </a:tabLst>
              <a:defRPr sz="2400">
                <a:solidFill>
                  <a:schemeClr val="tx1"/>
                </a:solidFill>
                <a:latin typeface="Times New Roman" pitchFamily="18" charset="0"/>
              </a:defRPr>
            </a:lvl3pPr>
            <a:lvl4pPr marL="1973263" algn="l">
              <a:spcBef>
                <a:spcPct val="0"/>
              </a:spcBef>
              <a:tabLst>
                <a:tab pos="268288" algn="l"/>
              </a:tabLst>
              <a:defRPr sz="2400">
                <a:solidFill>
                  <a:schemeClr val="tx1"/>
                </a:solidFill>
                <a:latin typeface="Times New Roman" pitchFamily="18" charset="0"/>
              </a:defRPr>
            </a:lvl4pPr>
            <a:lvl5pPr marL="2152650" algn="l">
              <a:spcBef>
                <a:spcPct val="0"/>
              </a:spcBef>
              <a:tabLst>
                <a:tab pos="268288" algn="l"/>
              </a:tabLst>
              <a:defRPr sz="2400">
                <a:solidFill>
                  <a:schemeClr val="tx1"/>
                </a:solidFill>
                <a:latin typeface="Times New Roman" pitchFamily="18" charset="0"/>
              </a:defRPr>
            </a:lvl5pPr>
            <a:lvl6pPr marL="2609850" eaLnBrk="0" fontAlgn="base" hangingPunct="0">
              <a:spcBef>
                <a:spcPct val="0"/>
              </a:spcBef>
              <a:spcAft>
                <a:spcPct val="0"/>
              </a:spcAft>
              <a:tabLst>
                <a:tab pos="268288" algn="l"/>
              </a:tabLst>
              <a:defRPr sz="2400">
                <a:solidFill>
                  <a:schemeClr val="tx1"/>
                </a:solidFill>
                <a:latin typeface="Times New Roman" pitchFamily="18" charset="0"/>
              </a:defRPr>
            </a:lvl6pPr>
            <a:lvl7pPr marL="3067050" eaLnBrk="0" fontAlgn="base" hangingPunct="0">
              <a:spcBef>
                <a:spcPct val="0"/>
              </a:spcBef>
              <a:spcAft>
                <a:spcPct val="0"/>
              </a:spcAft>
              <a:tabLst>
                <a:tab pos="268288" algn="l"/>
              </a:tabLst>
              <a:defRPr sz="2400">
                <a:solidFill>
                  <a:schemeClr val="tx1"/>
                </a:solidFill>
                <a:latin typeface="Times New Roman" pitchFamily="18" charset="0"/>
              </a:defRPr>
            </a:lvl7pPr>
            <a:lvl8pPr marL="3524250" eaLnBrk="0" fontAlgn="base" hangingPunct="0">
              <a:spcBef>
                <a:spcPct val="0"/>
              </a:spcBef>
              <a:spcAft>
                <a:spcPct val="0"/>
              </a:spcAft>
              <a:tabLst>
                <a:tab pos="268288" algn="l"/>
              </a:tabLst>
              <a:defRPr sz="2400">
                <a:solidFill>
                  <a:schemeClr val="tx1"/>
                </a:solidFill>
                <a:latin typeface="Times New Roman" pitchFamily="18" charset="0"/>
              </a:defRPr>
            </a:lvl8pPr>
            <a:lvl9pPr marL="3981450" eaLnBrk="0" fontAlgn="base" hangingPunct="0">
              <a:spcBef>
                <a:spcPct val="0"/>
              </a:spcBef>
              <a:spcAft>
                <a:spcPct val="0"/>
              </a:spcAft>
              <a:tabLst>
                <a:tab pos="268288" algn="l"/>
              </a:tabLst>
              <a:defRPr sz="2400">
                <a:solidFill>
                  <a:schemeClr val="tx1"/>
                </a:solidFill>
                <a:latin typeface="Times New Roman" pitchFamily="18" charset="0"/>
              </a:defRPr>
            </a:lvl9pPr>
          </a:lstStyle>
          <a:p>
            <a:pPr>
              <a:spcBef>
                <a:spcPts val="1200"/>
              </a:spcBef>
              <a:spcAft>
                <a:spcPts val="300"/>
              </a:spcAft>
            </a:pPr>
            <a:r>
              <a:rPr lang="en-US" altLang="it-IT" sz="2000" dirty="0">
                <a:solidFill>
                  <a:srgbClr val="003399"/>
                </a:solidFill>
                <a:effectLst>
                  <a:outerShdw blurRad="38100" dist="38100" dir="2700000" algn="tl">
                    <a:srgbClr val="C0C0C0"/>
                  </a:outerShdw>
                </a:effectLst>
                <a:latin typeface="Arial" panose="020B0604020202020204" pitchFamily="34" charset="0"/>
                <a:cs typeface="Arial" panose="020B0604020202020204" pitchFamily="34" charset="0"/>
              </a:rPr>
              <a:t>About 100 </a:t>
            </a:r>
            <a:r>
              <a:rPr lang="en-US" altLang="it-IT" sz="2000" dirty="0" smtClean="0">
                <a:solidFill>
                  <a:srgbClr val="003399"/>
                </a:solidFill>
                <a:effectLst>
                  <a:outerShdw blurRad="38100" dist="38100" dir="2700000" algn="tl">
                    <a:srgbClr val="C0C0C0"/>
                  </a:outerShdw>
                </a:effectLst>
                <a:latin typeface="Arial" panose="020B0604020202020204" pitchFamily="34" charset="0"/>
                <a:cs typeface="Arial" panose="020B0604020202020204" pitchFamily="34" charset="0"/>
              </a:rPr>
              <a:t>failures in 1985 ÷ </a:t>
            </a:r>
            <a:r>
              <a:rPr lang="en-US" altLang="it-IT" sz="2000" dirty="0">
                <a:solidFill>
                  <a:srgbClr val="003399"/>
                </a:solidFill>
                <a:effectLst>
                  <a:outerShdw blurRad="38100" dist="38100" dir="2700000" algn="tl">
                    <a:srgbClr val="C0C0C0"/>
                  </a:outerShdw>
                </a:effectLst>
                <a:latin typeface="Arial" panose="020B0604020202020204" pitchFamily="34" charset="0"/>
                <a:cs typeface="Arial" panose="020B0604020202020204" pitchFamily="34" charset="0"/>
              </a:rPr>
              <a:t>2004</a:t>
            </a:r>
          </a:p>
        </p:txBody>
      </p:sp>
      <p:pic>
        <p:nvPicPr>
          <p:cNvPr id="9" name="Picture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 y="1238885"/>
            <a:ext cx="4015740" cy="2312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2"/>
          <p:cNvSpPr>
            <a:spLocks noChangeArrowheads="1"/>
          </p:cNvSpPr>
          <p:nvPr/>
        </p:nvSpPr>
        <p:spPr bwMode="auto">
          <a:xfrm>
            <a:off x="107950" y="3756988"/>
            <a:ext cx="8610600" cy="1366528"/>
          </a:xfrm>
          <a:prstGeom prst="rect">
            <a:avLst/>
          </a:prstGeom>
          <a:solidFill>
            <a:schemeClr val="bg1"/>
          </a:solidFill>
          <a:ln>
            <a:noFill/>
          </a:ln>
          <a:effectLst/>
        </p:spPr>
        <p:txBody>
          <a:bodyPr>
            <a:spAutoFit/>
          </a:bodyPr>
          <a:lstStyle>
            <a:lvl1pPr marL="363538" indent="-363538" algn="l">
              <a:spcBef>
                <a:spcPct val="0"/>
              </a:spcBef>
              <a:defRPr sz="2400">
                <a:solidFill>
                  <a:schemeClr val="tx1"/>
                </a:solidFill>
                <a:latin typeface="Times New Roman" pitchFamily="18" charset="0"/>
              </a:defRPr>
            </a:lvl1pPr>
            <a:lvl2pPr marL="854075" algn="l">
              <a:spcBef>
                <a:spcPct val="0"/>
              </a:spcBef>
              <a:defRPr sz="2400">
                <a:solidFill>
                  <a:schemeClr val="tx1"/>
                </a:solidFill>
                <a:latin typeface="Times New Roman" pitchFamily="18" charset="0"/>
              </a:defRPr>
            </a:lvl2pPr>
            <a:lvl3pPr marL="1044575" algn="l">
              <a:spcBef>
                <a:spcPct val="0"/>
              </a:spcBef>
              <a:defRPr sz="2400">
                <a:solidFill>
                  <a:schemeClr val="tx1"/>
                </a:solidFill>
                <a:latin typeface="Times New Roman" pitchFamily="18" charset="0"/>
              </a:defRPr>
            </a:lvl3pPr>
            <a:lvl4pPr algn="l">
              <a:spcBef>
                <a:spcPct val="0"/>
              </a:spcBef>
              <a:defRPr sz="2400">
                <a:solidFill>
                  <a:schemeClr val="tx1"/>
                </a:solidFill>
                <a:latin typeface="Times New Roman" pitchFamily="18" charset="0"/>
              </a:defRPr>
            </a:lvl4pPr>
            <a:lvl5pPr algn="l">
              <a:spcBef>
                <a:spcPct val="0"/>
              </a:spcBef>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just">
              <a:lnSpc>
                <a:spcPct val="80000"/>
              </a:lnSpc>
              <a:spcBef>
                <a:spcPct val="20000"/>
              </a:spcBef>
              <a:buFont typeface="Arial" panose="020B0604020202020204" pitchFamily="34" charset="0"/>
              <a:buChar char="•"/>
            </a:pPr>
            <a:r>
              <a:rPr lang="en-US" altLang="it-IT" sz="1800" dirty="0">
                <a:solidFill>
                  <a:srgbClr val="0000FF"/>
                </a:solidFill>
                <a:latin typeface="+mn-lt"/>
                <a:cs typeface="Times New Roman" pitchFamily="18" charset="0"/>
              </a:rPr>
              <a:t>Cooling channels (electrodeposited </a:t>
            </a:r>
            <a:r>
              <a:rPr lang="en-US" altLang="it-IT" sz="1800" b="1" dirty="0">
                <a:solidFill>
                  <a:srgbClr val="0000FF"/>
                </a:solidFill>
                <a:latin typeface="+mn-lt"/>
                <a:cs typeface="Times New Roman" pitchFamily="18" charset="0"/>
              </a:rPr>
              <a:t>→ drilled</a:t>
            </a:r>
            <a:r>
              <a:rPr lang="en-US" altLang="it-IT" sz="1800" dirty="0">
                <a:solidFill>
                  <a:srgbClr val="0000FF"/>
                </a:solidFill>
                <a:latin typeface="+mn-lt"/>
                <a:cs typeface="Times New Roman" pitchFamily="18" charset="0"/>
              </a:rPr>
              <a:t>)</a:t>
            </a:r>
          </a:p>
          <a:p>
            <a:pPr algn="just">
              <a:lnSpc>
                <a:spcPct val="80000"/>
              </a:lnSpc>
              <a:spcBef>
                <a:spcPct val="20000"/>
              </a:spcBef>
              <a:buFont typeface="Arial" panose="020B0604020202020204" pitchFamily="34" charset="0"/>
              <a:buChar char="•"/>
            </a:pPr>
            <a:r>
              <a:rPr lang="en-US" altLang="it-IT" sz="1800" dirty="0">
                <a:solidFill>
                  <a:srgbClr val="0000FF"/>
                </a:solidFill>
                <a:latin typeface="+mn-lt"/>
                <a:cs typeface="Times New Roman" pitchFamily="18" charset="0"/>
              </a:rPr>
              <a:t>Bellows (single</a:t>
            </a:r>
            <a:r>
              <a:rPr lang="en-US" altLang="it-IT" sz="1800" b="1" dirty="0">
                <a:solidFill>
                  <a:srgbClr val="0000FF"/>
                </a:solidFill>
                <a:latin typeface="+mn-lt"/>
                <a:cs typeface="Times New Roman" pitchFamily="18" charset="0"/>
              </a:rPr>
              <a:t> </a:t>
            </a:r>
            <a:r>
              <a:rPr lang="en-US" altLang="it-IT" sz="1800" b="1" dirty="0">
                <a:solidFill>
                  <a:srgbClr val="0000FF"/>
                </a:solidFill>
                <a:latin typeface="+mn-lt"/>
              </a:rPr>
              <a:t>→ </a:t>
            </a:r>
            <a:r>
              <a:rPr lang="en-US" altLang="it-IT" sz="1800" b="1" dirty="0">
                <a:solidFill>
                  <a:srgbClr val="0000FF"/>
                </a:solidFill>
                <a:latin typeface="+mn-lt"/>
                <a:cs typeface="Times New Roman" pitchFamily="18" charset="0"/>
              </a:rPr>
              <a:t>twin</a:t>
            </a:r>
            <a:r>
              <a:rPr lang="en-US" altLang="it-IT" sz="1800" dirty="0">
                <a:solidFill>
                  <a:srgbClr val="0000FF"/>
                </a:solidFill>
                <a:latin typeface="+mn-lt"/>
                <a:cs typeface="Times New Roman" pitchFamily="18" charset="0"/>
              </a:rPr>
              <a:t>)</a:t>
            </a:r>
          </a:p>
          <a:p>
            <a:pPr algn="just">
              <a:lnSpc>
                <a:spcPct val="80000"/>
              </a:lnSpc>
              <a:spcBef>
                <a:spcPct val="20000"/>
              </a:spcBef>
              <a:buFont typeface="Arial" panose="020B0604020202020204" pitchFamily="34" charset="0"/>
              <a:buChar char="•"/>
            </a:pPr>
            <a:r>
              <a:rPr lang="en-US" altLang="it-IT" sz="1800" dirty="0">
                <a:solidFill>
                  <a:srgbClr val="0000FF"/>
                </a:solidFill>
                <a:latin typeface="+mn-lt"/>
                <a:cs typeface="Times New Roman" pitchFamily="18" charset="0"/>
              </a:rPr>
              <a:t>Cooling </a:t>
            </a:r>
            <a:r>
              <a:rPr lang="en-US" altLang="it-IT" sz="1800" b="1" dirty="0">
                <a:solidFill>
                  <a:srgbClr val="0000FF"/>
                </a:solidFill>
                <a:latin typeface="+mn-lt"/>
                <a:cs typeface="Times New Roman" pitchFamily="18" charset="0"/>
              </a:rPr>
              <a:t>line layout</a:t>
            </a:r>
            <a:r>
              <a:rPr lang="en-US" altLang="it-IT" sz="1800" dirty="0">
                <a:solidFill>
                  <a:srgbClr val="0000FF"/>
                </a:solidFill>
                <a:latin typeface="+mn-lt"/>
                <a:cs typeface="Times New Roman" pitchFamily="18" charset="0"/>
              </a:rPr>
              <a:t> to avoid water freeze-ups</a:t>
            </a:r>
          </a:p>
          <a:p>
            <a:pPr algn="just">
              <a:lnSpc>
                <a:spcPct val="80000"/>
              </a:lnSpc>
              <a:spcBef>
                <a:spcPct val="20000"/>
              </a:spcBef>
              <a:buFont typeface="Arial" panose="020B0604020202020204" pitchFamily="34" charset="0"/>
              <a:buChar char="•"/>
            </a:pPr>
            <a:r>
              <a:rPr lang="en-US" altLang="it-IT" sz="1800" dirty="0">
                <a:solidFill>
                  <a:srgbClr val="0000FF"/>
                </a:solidFill>
                <a:latin typeface="+mn-lt"/>
                <a:cs typeface="Times New Roman" pitchFamily="18" charset="0"/>
              </a:rPr>
              <a:t>Inability to accurately </a:t>
            </a:r>
            <a:r>
              <a:rPr lang="en-US" altLang="it-IT" sz="1800" b="1" dirty="0">
                <a:solidFill>
                  <a:srgbClr val="0000FF"/>
                </a:solidFill>
                <a:latin typeface="+mn-lt"/>
                <a:cs typeface="Times New Roman" pitchFamily="18" charset="0"/>
              </a:rPr>
              <a:t>predict power densities in the duct region</a:t>
            </a:r>
            <a:r>
              <a:rPr lang="en-US" altLang="it-IT" sz="1800" dirty="0">
                <a:solidFill>
                  <a:srgbClr val="0000FF"/>
                </a:solidFill>
                <a:latin typeface="+mn-lt"/>
                <a:cs typeface="Times New Roman" pitchFamily="18" charset="0"/>
              </a:rPr>
              <a:t> under the different magnetic fields</a:t>
            </a:r>
            <a:endParaRPr lang="en-GB" altLang="it-IT" sz="1800" dirty="0">
              <a:solidFill>
                <a:srgbClr val="0000FF"/>
              </a:solidFill>
              <a:latin typeface="+mn-lt"/>
              <a:cs typeface="Times New Roman" pitchFamily="18" charset="0"/>
            </a:endParaRPr>
          </a:p>
        </p:txBody>
      </p:sp>
      <p:pic>
        <p:nvPicPr>
          <p:cNvPr id="11"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6881" y="1127760"/>
            <a:ext cx="3428999" cy="3422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91781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Box 2"/>
          <p:cNvSpPr txBox="1">
            <a:spLocks noChangeArrowheads="1"/>
          </p:cNvSpPr>
          <p:nvPr/>
        </p:nvSpPr>
        <p:spPr bwMode="auto">
          <a:xfrm>
            <a:off x="107950" y="794628"/>
            <a:ext cx="903605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435100" indent="-1435100" algn="l">
              <a:spcBef>
                <a:spcPct val="0"/>
              </a:spcBef>
              <a:tabLst>
                <a:tab pos="268288" algn="l"/>
              </a:tabLst>
              <a:defRPr sz="2400">
                <a:solidFill>
                  <a:schemeClr val="tx1"/>
                </a:solidFill>
                <a:latin typeface="Times New Roman" pitchFamily="18" charset="0"/>
              </a:defRPr>
            </a:lvl1pPr>
            <a:lvl2pPr marL="1614488" algn="l">
              <a:spcBef>
                <a:spcPct val="0"/>
              </a:spcBef>
              <a:tabLst>
                <a:tab pos="268288" algn="l"/>
              </a:tabLst>
              <a:defRPr sz="2400">
                <a:solidFill>
                  <a:schemeClr val="tx1"/>
                </a:solidFill>
                <a:latin typeface="Times New Roman" pitchFamily="18" charset="0"/>
              </a:defRPr>
            </a:lvl2pPr>
            <a:lvl3pPr marL="1793875" algn="l">
              <a:spcBef>
                <a:spcPct val="0"/>
              </a:spcBef>
              <a:tabLst>
                <a:tab pos="268288" algn="l"/>
              </a:tabLst>
              <a:defRPr sz="2400">
                <a:solidFill>
                  <a:schemeClr val="tx1"/>
                </a:solidFill>
                <a:latin typeface="Times New Roman" pitchFamily="18" charset="0"/>
              </a:defRPr>
            </a:lvl3pPr>
            <a:lvl4pPr marL="1973263" algn="l">
              <a:spcBef>
                <a:spcPct val="0"/>
              </a:spcBef>
              <a:tabLst>
                <a:tab pos="268288" algn="l"/>
              </a:tabLst>
              <a:defRPr sz="2400">
                <a:solidFill>
                  <a:schemeClr val="tx1"/>
                </a:solidFill>
                <a:latin typeface="Times New Roman" pitchFamily="18" charset="0"/>
              </a:defRPr>
            </a:lvl4pPr>
            <a:lvl5pPr marL="2152650" algn="l">
              <a:spcBef>
                <a:spcPct val="0"/>
              </a:spcBef>
              <a:tabLst>
                <a:tab pos="268288" algn="l"/>
              </a:tabLst>
              <a:defRPr sz="2400">
                <a:solidFill>
                  <a:schemeClr val="tx1"/>
                </a:solidFill>
                <a:latin typeface="Times New Roman" pitchFamily="18" charset="0"/>
              </a:defRPr>
            </a:lvl5pPr>
            <a:lvl6pPr marL="2609850" eaLnBrk="0" fontAlgn="base" hangingPunct="0">
              <a:spcBef>
                <a:spcPct val="0"/>
              </a:spcBef>
              <a:spcAft>
                <a:spcPct val="0"/>
              </a:spcAft>
              <a:tabLst>
                <a:tab pos="268288" algn="l"/>
              </a:tabLst>
              <a:defRPr sz="2400">
                <a:solidFill>
                  <a:schemeClr val="tx1"/>
                </a:solidFill>
                <a:latin typeface="Times New Roman" pitchFamily="18" charset="0"/>
              </a:defRPr>
            </a:lvl6pPr>
            <a:lvl7pPr marL="3067050" eaLnBrk="0" fontAlgn="base" hangingPunct="0">
              <a:spcBef>
                <a:spcPct val="0"/>
              </a:spcBef>
              <a:spcAft>
                <a:spcPct val="0"/>
              </a:spcAft>
              <a:tabLst>
                <a:tab pos="268288" algn="l"/>
              </a:tabLst>
              <a:defRPr sz="2400">
                <a:solidFill>
                  <a:schemeClr val="tx1"/>
                </a:solidFill>
                <a:latin typeface="Times New Roman" pitchFamily="18" charset="0"/>
              </a:defRPr>
            </a:lvl7pPr>
            <a:lvl8pPr marL="3524250" eaLnBrk="0" fontAlgn="base" hangingPunct="0">
              <a:spcBef>
                <a:spcPct val="0"/>
              </a:spcBef>
              <a:spcAft>
                <a:spcPct val="0"/>
              </a:spcAft>
              <a:tabLst>
                <a:tab pos="268288" algn="l"/>
              </a:tabLst>
              <a:defRPr sz="2400">
                <a:solidFill>
                  <a:schemeClr val="tx1"/>
                </a:solidFill>
                <a:latin typeface="Times New Roman" pitchFamily="18" charset="0"/>
              </a:defRPr>
            </a:lvl8pPr>
            <a:lvl9pPr marL="3981450" eaLnBrk="0" fontAlgn="base" hangingPunct="0">
              <a:spcBef>
                <a:spcPct val="0"/>
              </a:spcBef>
              <a:spcAft>
                <a:spcPct val="0"/>
              </a:spcAft>
              <a:tabLst>
                <a:tab pos="268288" algn="l"/>
              </a:tabLst>
              <a:defRPr sz="2400">
                <a:solidFill>
                  <a:schemeClr val="tx1"/>
                </a:solidFill>
                <a:latin typeface="Times New Roman" pitchFamily="18" charset="0"/>
              </a:defRPr>
            </a:lvl9pPr>
          </a:lstStyle>
          <a:p>
            <a:pPr>
              <a:spcBef>
                <a:spcPts val="1200"/>
              </a:spcBef>
              <a:spcAft>
                <a:spcPts val="300"/>
              </a:spcAft>
            </a:pPr>
            <a:r>
              <a:rPr lang="en-US" altLang="it-IT" sz="2000"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JET </a:t>
            </a:r>
            <a:r>
              <a:rPr lang="en-US" altLang="it-IT" sz="2000" dirty="0" smtClean="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NBI Systems</a:t>
            </a:r>
          </a:p>
        </p:txBody>
      </p:sp>
      <p:sp>
        <p:nvSpPr>
          <p:cNvPr id="2" name="Titolo 1"/>
          <p:cNvSpPr>
            <a:spLocks noGrp="1"/>
          </p:cNvSpPr>
          <p:nvPr>
            <p:ph type="title"/>
          </p:nvPr>
        </p:nvSpPr>
        <p:spPr>
          <a:xfrm>
            <a:off x="72513" y="177838"/>
            <a:ext cx="8554063" cy="400110"/>
          </a:xfrm>
        </p:spPr>
        <p:txBody>
          <a:bodyPr/>
          <a:lstStyle/>
          <a:p>
            <a:r>
              <a:rPr lang="en-US" dirty="0" smtClean="0"/>
              <a:t>Some example of found </a:t>
            </a:r>
            <a:r>
              <a:rPr lang="en-US" dirty="0"/>
              <a:t>data</a:t>
            </a:r>
          </a:p>
        </p:txBody>
      </p:sp>
      <p:sp>
        <p:nvSpPr>
          <p:cNvPr id="3" name="Segnaposto numero diapositiva 2"/>
          <p:cNvSpPr>
            <a:spLocks noGrp="1"/>
          </p:cNvSpPr>
          <p:nvPr>
            <p:ph type="sldNum" sz="quarter" idx="4"/>
          </p:nvPr>
        </p:nvSpPr>
        <p:spPr>
          <a:xfrm>
            <a:off x="6553200" y="4767264"/>
            <a:ext cx="2133600" cy="273844"/>
          </a:xfrm>
        </p:spPr>
        <p:txBody>
          <a:bodyPr/>
          <a:lstStyle/>
          <a:p>
            <a:fld id="{02C7C199-0D0D-7840-A88D-785280B31CF7}" type="slidenum">
              <a:rPr lang="it-IT" smtClean="0"/>
              <a:t>23</a:t>
            </a:fld>
            <a:endParaRPr lang="it-IT" dirty="0"/>
          </a:p>
        </p:txBody>
      </p:sp>
      <p:sp>
        <p:nvSpPr>
          <p:cNvPr id="15" name="Segnaposto piè di pagina 4"/>
          <p:cNvSpPr>
            <a:spLocks noGrp="1"/>
          </p:cNvSpPr>
          <p:nvPr>
            <p:ph type="ftr" sz="quarter" idx="3"/>
          </p:nvPr>
        </p:nvSpPr>
        <p:spPr>
          <a:xfrm>
            <a:off x="1486021" y="4767263"/>
            <a:ext cx="6600701" cy="274637"/>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T. Pinna - ARIES Workshop </a:t>
            </a:r>
            <a:r>
              <a:rPr lang="en-US" dirty="0"/>
              <a:t>(Frankfurt am </a:t>
            </a:r>
            <a:r>
              <a:rPr lang="en-US" dirty="0" smtClean="0"/>
              <a:t>Main Dec. 18)</a:t>
            </a:r>
            <a:endParaRPr lang="en-US" dirty="0"/>
          </a:p>
        </p:txBody>
      </p:sp>
      <p:sp>
        <p:nvSpPr>
          <p:cNvPr id="18" name="Text Box 2"/>
          <p:cNvSpPr txBox="1">
            <a:spLocks noChangeArrowheads="1"/>
          </p:cNvSpPr>
          <p:nvPr/>
        </p:nvSpPr>
        <p:spPr bwMode="auto">
          <a:xfrm>
            <a:off x="107950" y="1643714"/>
            <a:ext cx="412877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435100" indent="-1435100" algn="l">
              <a:spcBef>
                <a:spcPct val="0"/>
              </a:spcBef>
              <a:tabLst>
                <a:tab pos="268288" algn="l"/>
              </a:tabLst>
              <a:defRPr sz="2400">
                <a:solidFill>
                  <a:schemeClr val="tx1"/>
                </a:solidFill>
                <a:latin typeface="Times New Roman" pitchFamily="18" charset="0"/>
              </a:defRPr>
            </a:lvl1pPr>
            <a:lvl2pPr marL="1614488" algn="l">
              <a:spcBef>
                <a:spcPct val="0"/>
              </a:spcBef>
              <a:tabLst>
                <a:tab pos="268288" algn="l"/>
              </a:tabLst>
              <a:defRPr sz="2400">
                <a:solidFill>
                  <a:schemeClr val="tx1"/>
                </a:solidFill>
                <a:latin typeface="Times New Roman" pitchFamily="18" charset="0"/>
              </a:defRPr>
            </a:lvl2pPr>
            <a:lvl3pPr marL="1793875" algn="l">
              <a:spcBef>
                <a:spcPct val="0"/>
              </a:spcBef>
              <a:tabLst>
                <a:tab pos="268288" algn="l"/>
              </a:tabLst>
              <a:defRPr sz="2400">
                <a:solidFill>
                  <a:schemeClr val="tx1"/>
                </a:solidFill>
                <a:latin typeface="Times New Roman" pitchFamily="18" charset="0"/>
              </a:defRPr>
            </a:lvl3pPr>
            <a:lvl4pPr marL="1973263" algn="l">
              <a:spcBef>
                <a:spcPct val="0"/>
              </a:spcBef>
              <a:tabLst>
                <a:tab pos="268288" algn="l"/>
              </a:tabLst>
              <a:defRPr sz="2400">
                <a:solidFill>
                  <a:schemeClr val="tx1"/>
                </a:solidFill>
                <a:latin typeface="Times New Roman" pitchFamily="18" charset="0"/>
              </a:defRPr>
            </a:lvl4pPr>
            <a:lvl5pPr marL="2152650" algn="l">
              <a:spcBef>
                <a:spcPct val="0"/>
              </a:spcBef>
              <a:tabLst>
                <a:tab pos="268288" algn="l"/>
              </a:tabLst>
              <a:defRPr sz="2400">
                <a:solidFill>
                  <a:schemeClr val="tx1"/>
                </a:solidFill>
                <a:latin typeface="Times New Roman" pitchFamily="18" charset="0"/>
              </a:defRPr>
            </a:lvl5pPr>
            <a:lvl6pPr marL="2609850" eaLnBrk="0" fontAlgn="base" hangingPunct="0">
              <a:spcBef>
                <a:spcPct val="0"/>
              </a:spcBef>
              <a:spcAft>
                <a:spcPct val="0"/>
              </a:spcAft>
              <a:tabLst>
                <a:tab pos="268288" algn="l"/>
              </a:tabLst>
              <a:defRPr sz="2400">
                <a:solidFill>
                  <a:schemeClr val="tx1"/>
                </a:solidFill>
                <a:latin typeface="Times New Roman" pitchFamily="18" charset="0"/>
              </a:defRPr>
            </a:lvl6pPr>
            <a:lvl7pPr marL="3067050" eaLnBrk="0" fontAlgn="base" hangingPunct="0">
              <a:spcBef>
                <a:spcPct val="0"/>
              </a:spcBef>
              <a:spcAft>
                <a:spcPct val="0"/>
              </a:spcAft>
              <a:tabLst>
                <a:tab pos="268288" algn="l"/>
              </a:tabLst>
              <a:defRPr sz="2400">
                <a:solidFill>
                  <a:schemeClr val="tx1"/>
                </a:solidFill>
                <a:latin typeface="Times New Roman" pitchFamily="18" charset="0"/>
              </a:defRPr>
            </a:lvl7pPr>
            <a:lvl8pPr marL="3524250" eaLnBrk="0" fontAlgn="base" hangingPunct="0">
              <a:spcBef>
                <a:spcPct val="0"/>
              </a:spcBef>
              <a:spcAft>
                <a:spcPct val="0"/>
              </a:spcAft>
              <a:tabLst>
                <a:tab pos="268288" algn="l"/>
              </a:tabLst>
              <a:defRPr sz="2400">
                <a:solidFill>
                  <a:schemeClr val="tx1"/>
                </a:solidFill>
                <a:latin typeface="Times New Roman" pitchFamily="18" charset="0"/>
              </a:defRPr>
            </a:lvl8pPr>
            <a:lvl9pPr marL="3981450" eaLnBrk="0" fontAlgn="base" hangingPunct="0">
              <a:spcBef>
                <a:spcPct val="0"/>
              </a:spcBef>
              <a:spcAft>
                <a:spcPct val="0"/>
              </a:spcAft>
              <a:tabLst>
                <a:tab pos="268288" algn="l"/>
              </a:tabLst>
              <a:defRPr sz="2400">
                <a:solidFill>
                  <a:schemeClr val="tx1"/>
                </a:solidFill>
                <a:latin typeface="Times New Roman" pitchFamily="18" charset="0"/>
              </a:defRPr>
            </a:lvl9pPr>
          </a:lstStyle>
          <a:p>
            <a:pPr>
              <a:spcBef>
                <a:spcPts val="1200"/>
              </a:spcBef>
              <a:spcAft>
                <a:spcPts val="300"/>
              </a:spcAft>
            </a:pPr>
            <a:r>
              <a:rPr lang="en-US" altLang="it-IT" sz="2000" dirty="0">
                <a:solidFill>
                  <a:srgbClr val="003399"/>
                </a:solidFill>
                <a:effectLst>
                  <a:outerShdw blurRad="38100" dist="38100" dir="2700000" algn="tl">
                    <a:srgbClr val="C0C0C0"/>
                  </a:outerShdw>
                </a:effectLst>
                <a:latin typeface="Arial" panose="020B0604020202020204" pitchFamily="34" charset="0"/>
                <a:cs typeface="Arial" panose="020B0604020202020204" pitchFamily="34" charset="0"/>
              </a:rPr>
              <a:t>Global data</a:t>
            </a:r>
          </a:p>
        </p:txBody>
      </p:sp>
      <p:pic>
        <p:nvPicPr>
          <p:cNvPr id="22" name="Picture 9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6163" y="2895576"/>
            <a:ext cx="7408506" cy="2210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5494" y="1100373"/>
            <a:ext cx="7343192" cy="1680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 Box 2"/>
          <p:cNvSpPr txBox="1">
            <a:spLocks noChangeArrowheads="1"/>
          </p:cNvSpPr>
          <p:nvPr/>
        </p:nvSpPr>
        <p:spPr bwMode="auto">
          <a:xfrm>
            <a:off x="107950" y="3372989"/>
            <a:ext cx="412877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435100" indent="-1435100" algn="l">
              <a:spcBef>
                <a:spcPct val="0"/>
              </a:spcBef>
              <a:tabLst>
                <a:tab pos="268288" algn="l"/>
              </a:tabLst>
              <a:defRPr sz="2400">
                <a:solidFill>
                  <a:schemeClr val="tx1"/>
                </a:solidFill>
                <a:latin typeface="Times New Roman" pitchFamily="18" charset="0"/>
              </a:defRPr>
            </a:lvl1pPr>
            <a:lvl2pPr marL="1614488" algn="l">
              <a:spcBef>
                <a:spcPct val="0"/>
              </a:spcBef>
              <a:tabLst>
                <a:tab pos="268288" algn="l"/>
              </a:tabLst>
              <a:defRPr sz="2400">
                <a:solidFill>
                  <a:schemeClr val="tx1"/>
                </a:solidFill>
                <a:latin typeface="Times New Roman" pitchFamily="18" charset="0"/>
              </a:defRPr>
            </a:lvl2pPr>
            <a:lvl3pPr marL="1793875" algn="l">
              <a:spcBef>
                <a:spcPct val="0"/>
              </a:spcBef>
              <a:tabLst>
                <a:tab pos="268288" algn="l"/>
              </a:tabLst>
              <a:defRPr sz="2400">
                <a:solidFill>
                  <a:schemeClr val="tx1"/>
                </a:solidFill>
                <a:latin typeface="Times New Roman" pitchFamily="18" charset="0"/>
              </a:defRPr>
            </a:lvl3pPr>
            <a:lvl4pPr marL="1973263" algn="l">
              <a:spcBef>
                <a:spcPct val="0"/>
              </a:spcBef>
              <a:tabLst>
                <a:tab pos="268288" algn="l"/>
              </a:tabLst>
              <a:defRPr sz="2400">
                <a:solidFill>
                  <a:schemeClr val="tx1"/>
                </a:solidFill>
                <a:latin typeface="Times New Roman" pitchFamily="18" charset="0"/>
              </a:defRPr>
            </a:lvl4pPr>
            <a:lvl5pPr marL="2152650" algn="l">
              <a:spcBef>
                <a:spcPct val="0"/>
              </a:spcBef>
              <a:tabLst>
                <a:tab pos="268288" algn="l"/>
              </a:tabLst>
              <a:defRPr sz="2400">
                <a:solidFill>
                  <a:schemeClr val="tx1"/>
                </a:solidFill>
                <a:latin typeface="Times New Roman" pitchFamily="18" charset="0"/>
              </a:defRPr>
            </a:lvl5pPr>
            <a:lvl6pPr marL="2609850" eaLnBrk="0" fontAlgn="base" hangingPunct="0">
              <a:spcBef>
                <a:spcPct val="0"/>
              </a:spcBef>
              <a:spcAft>
                <a:spcPct val="0"/>
              </a:spcAft>
              <a:tabLst>
                <a:tab pos="268288" algn="l"/>
              </a:tabLst>
              <a:defRPr sz="2400">
                <a:solidFill>
                  <a:schemeClr val="tx1"/>
                </a:solidFill>
                <a:latin typeface="Times New Roman" pitchFamily="18" charset="0"/>
              </a:defRPr>
            </a:lvl6pPr>
            <a:lvl7pPr marL="3067050" eaLnBrk="0" fontAlgn="base" hangingPunct="0">
              <a:spcBef>
                <a:spcPct val="0"/>
              </a:spcBef>
              <a:spcAft>
                <a:spcPct val="0"/>
              </a:spcAft>
              <a:tabLst>
                <a:tab pos="268288" algn="l"/>
              </a:tabLst>
              <a:defRPr sz="2400">
                <a:solidFill>
                  <a:schemeClr val="tx1"/>
                </a:solidFill>
                <a:latin typeface="Times New Roman" pitchFamily="18" charset="0"/>
              </a:defRPr>
            </a:lvl7pPr>
            <a:lvl8pPr marL="3524250" eaLnBrk="0" fontAlgn="base" hangingPunct="0">
              <a:spcBef>
                <a:spcPct val="0"/>
              </a:spcBef>
              <a:spcAft>
                <a:spcPct val="0"/>
              </a:spcAft>
              <a:tabLst>
                <a:tab pos="268288" algn="l"/>
              </a:tabLst>
              <a:defRPr sz="2400">
                <a:solidFill>
                  <a:schemeClr val="tx1"/>
                </a:solidFill>
                <a:latin typeface="Times New Roman" pitchFamily="18" charset="0"/>
              </a:defRPr>
            </a:lvl8pPr>
            <a:lvl9pPr marL="3981450" eaLnBrk="0" fontAlgn="base" hangingPunct="0">
              <a:spcBef>
                <a:spcPct val="0"/>
              </a:spcBef>
              <a:spcAft>
                <a:spcPct val="0"/>
              </a:spcAft>
              <a:tabLst>
                <a:tab pos="268288" algn="l"/>
              </a:tabLst>
              <a:defRPr sz="2400">
                <a:solidFill>
                  <a:schemeClr val="tx1"/>
                </a:solidFill>
                <a:latin typeface="Times New Roman" pitchFamily="18" charset="0"/>
              </a:defRPr>
            </a:lvl9pPr>
          </a:lstStyle>
          <a:p>
            <a:pPr>
              <a:spcBef>
                <a:spcPts val="1200"/>
              </a:spcBef>
              <a:spcAft>
                <a:spcPts val="300"/>
              </a:spcAft>
            </a:pPr>
            <a:r>
              <a:rPr lang="en-US" altLang="it-IT" sz="2000" dirty="0" smtClean="0">
                <a:solidFill>
                  <a:srgbClr val="003399"/>
                </a:solidFill>
                <a:effectLst>
                  <a:outerShdw blurRad="38100" dist="38100" dir="2700000" algn="tl">
                    <a:srgbClr val="C0C0C0"/>
                  </a:outerShdw>
                </a:effectLst>
                <a:latin typeface="Arial" panose="020B0604020202020204" pitchFamily="34" charset="0"/>
                <a:cs typeface="Arial" panose="020B0604020202020204" pitchFamily="34" charset="0"/>
              </a:rPr>
              <a:t>Specific data</a:t>
            </a:r>
            <a:endParaRPr lang="en-US" altLang="it-IT" sz="2000" dirty="0">
              <a:solidFill>
                <a:srgbClr val="003399"/>
              </a:solidFill>
              <a:effectLst>
                <a:outerShdw blurRad="38100" dist="38100" dir="2700000" algn="tl">
                  <a:srgbClr val="C0C0C0"/>
                </a:outerShdw>
              </a:effectLst>
              <a:latin typeface="Arial" panose="020B0604020202020204" pitchFamily="34" charset="0"/>
              <a:cs typeface="Arial" panose="020B0604020202020204" pitchFamily="34" charset="0"/>
            </a:endParaRPr>
          </a:p>
        </p:txBody>
      </p:sp>
      <p:sp>
        <p:nvSpPr>
          <p:cNvPr id="24" name="AutoShape 83"/>
          <p:cNvSpPr>
            <a:spLocks noChangeArrowheads="1"/>
          </p:cNvSpPr>
          <p:nvPr/>
        </p:nvSpPr>
        <p:spPr bwMode="auto">
          <a:xfrm>
            <a:off x="3036868" y="2895576"/>
            <a:ext cx="1228466" cy="329134"/>
          </a:xfrm>
          <a:prstGeom prst="wedgeRectCallout">
            <a:avLst>
              <a:gd name="adj1" fmla="val 33826"/>
              <a:gd name="adj2" fmla="val -122820"/>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0"/>
              </a:spcBef>
            </a:pPr>
            <a:r>
              <a:rPr lang="it-IT" altLang="en-US" b="0">
                <a:solidFill>
                  <a:srgbClr val="0000FF"/>
                </a:solidFill>
              </a:rPr>
              <a:t>265 days</a:t>
            </a:r>
          </a:p>
        </p:txBody>
      </p:sp>
    </p:spTree>
    <p:extLst>
      <p:ext uri="{BB962C8B-B14F-4D97-AF65-F5344CB8AC3E}">
        <p14:creationId xmlns:p14="http://schemas.microsoft.com/office/powerpoint/2010/main" val="35201469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Box 2"/>
          <p:cNvSpPr txBox="1">
            <a:spLocks noChangeArrowheads="1"/>
          </p:cNvSpPr>
          <p:nvPr/>
        </p:nvSpPr>
        <p:spPr bwMode="auto">
          <a:xfrm>
            <a:off x="107950" y="794628"/>
            <a:ext cx="9036050" cy="900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435100" indent="-1435100" algn="l">
              <a:spcBef>
                <a:spcPct val="0"/>
              </a:spcBef>
              <a:tabLst>
                <a:tab pos="268288" algn="l"/>
              </a:tabLst>
              <a:defRPr sz="2400">
                <a:solidFill>
                  <a:schemeClr val="tx1"/>
                </a:solidFill>
                <a:latin typeface="Times New Roman" pitchFamily="18" charset="0"/>
              </a:defRPr>
            </a:lvl1pPr>
            <a:lvl2pPr marL="1614488" algn="l">
              <a:spcBef>
                <a:spcPct val="0"/>
              </a:spcBef>
              <a:tabLst>
                <a:tab pos="268288" algn="l"/>
              </a:tabLst>
              <a:defRPr sz="2400">
                <a:solidFill>
                  <a:schemeClr val="tx1"/>
                </a:solidFill>
                <a:latin typeface="Times New Roman" pitchFamily="18" charset="0"/>
              </a:defRPr>
            </a:lvl2pPr>
            <a:lvl3pPr marL="1793875" algn="l">
              <a:spcBef>
                <a:spcPct val="0"/>
              </a:spcBef>
              <a:tabLst>
                <a:tab pos="268288" algn="l"/>
              </a:tabLst>
              <a:defRPr sz="2400">
                <a:solidFill>
                  <a:schemeClr val="tx1"/>
                </a:solidFill>
                <a:latin typeface="Times New Roman" pitchFamily="18" charset="0"/>
              </a:defRPr>
            </a:lvl3pPr>
            <a:lvl4pPr marL="1973263" algn="l">
              <a:spcBef>
                <a:spcPct val="0"/>
              </a:spcBef>
              <a:tabLst>
                <a:tab pos="268288" algn="l"/>
              </a:tabLst>
              <a:defRPr sz="2400">
                <a:solidFill>
                  <a:schemeClr val="tx1"/>
                </a:solidFill>
                <a:latin typeface="Times New Roman" pitchFamily="18" charset="0"/>
              </a:defRPr>
            </a:lvl4pPr>
            <a:lvl5pPr marL="2152650" algn="l">
              <a:spcBef>
                <a:spcPct val="0"/>
              </a:spcBef>
              <a:tabLst>
                <a:tab pos="268288" algn="l"/>
              </a:tabLst>
              <a:defRPr sz="2400">
                <a:solidFill>
                  <a:schemeClr val="tx1"/>
                </a:solidFill>
                <a:latin typeface="Times New Roman" pitchFamily="18" charset="0"/>
              </a:defRPr>
            </a:lvl5pPr>
            <a:lvl6pPr marL="2609850" eaLnBrk="0" fontAlgn="base" hangingPunct="0">
              <a:spcBef>
                <a:spcPct val="0"/>
              </a:spcBef>
              <a:spcAft>
                <a:spcPct val="0"/>
              </a:spcAft>
              <a:tabLst>
                <a:tab pos="268288" algn="l"/>
              </a:tabLst>
              <a:defRPr sz="2400">
                <a:solidFill>
                  <a:schemeClr val="tx1"/>
                </a:solidFill>
                <a:latin typeface="Times New Roman" pitchFamily="18" charset="0"/>
              </a:defRPr>
            </a:lvl6pPr>
            <a:lvl7pPr marL="3067050" eaLnBrk="0" fontAlgn="base" hangingPunct="0">
              <a:spcBef>
                <a:spcPct val="0"/>
              </a:spcBef>
              <a:spcAft>
                <a:spcPct val="0"/>
              </a:spcAft>
              <a:tabLst>
                <a:tab pos="268288" algn="l"/>
              </a:tabLst>
              <a:defRPr sz="2400">
                <a:solidFill>
                  <a:schemeClr val="tx1"/>
                </a:solidFill>
                <a:latin typeface="Times New Roman" pitchFamily="18" charset="0"/>
              </a:defRPr>
            </a:lvl7pPr>
            <a:lvl8pPr marL="3524250" eaLnBrk="0" fontAlgn="base" hangingPunct="0">
              <a:spcBef>
                <a:spcPct val="0"/>
              </a:spcBef>
              <a:spcAft>
                <a:spcPct val="0"/>
              </a:spcAft>
              <a:tabLst>
                <a:tab pos="268288" algn="l"/>
              </a:tabLst>
              <a:defRPr sz="2400">
                <a:solidFill>
                  <a:schemeClr val="tx1"/>
                </a:solidFill>
                <a:latin typeface="Times New Roman" pitchFamily="18" charset="0"/>
              </a:defRPr>
            </a:lvl8pPr>
            <a:lvl9pPr marL="3981450" eaLnBrk="0" fontAlgn="base" hangingPunct="0">
              <a:spcBef>
                <a:spcPct val="0"/>
              </a:spcBef>
              <a:spcAft>
                <a:spcPct val="0"/>
              </a:spcAft>
              <a:tabLst>
                <a:tab pos="268288" algn="l"/>
              </a:tabLst>
              <a:defRPr sz="2400">
                <a:solidFill>
                  <a:schemeClr val="tx1"/>
                </a:solidFill>
                <a:latin typeface="Times New Roman" pitchFamily="18" charset="0"/>
              </a:defRPr>
            </a:lvl9pPr>
          </a:lstStyle>
          <a:p>
            <a:pPr>
              <a:spcBef>
                <a:spcPts val="1200"/>
              </a:spcBef>
              <a:spcAft>
                <a:spcPts val="300"/>
              </a:spcAft>
            </a:pPr>
            <a:r>
              <a:rPr lang="en-US" altLang="it-IT" sz="2000"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JET </a:t>
            </a:r>
            <a:r>
              <a:rPr lang="en-US" altLang="it-IT" sz="2000" dirty="0" smtClean="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ICRH System: </a:t>
            </a:r>
            <a:r>
              <a:rPr lang="en-GB" altLang="it-IT" sz="2000" dirty="0" smtClean="0">
                <a:solidFill>
                  <a:srgbClr val="003399"/>
                </a:solidFill>
                <a:effectLst>
                  <a:outerShdw blurRad="38100" dist="38100" dir="2700000" algn="tl">
                    <a:srgbClr val="C0C0C0"/>
                  </a:outerShdw>
                </a:effectLst>
                <a:latin typeface="Arial" panose="020B0604020202020204" pitchFamily="34" charset="0"/>
                <a:cs typeface="Arial" panose="020B0604020202020204" pitchFamily="34" charset="0"/>
              </a:rPr>
              <a:t>12000 plasma </a:t>
            </a:r>
            <a:r>
              <a:rPr lang="en-GB" altLang="it-IT" sz="2000" dirty="0">
                <a:solidFill>
                  <a:srgbClr val="003399"/>
                </a:solidFill>
                <a:effectLst>
                  <a:outerShdw blurRad="38100" dist="38100" dir="2700000" algn="tl">
                    <a:srgbClr val="C0C0C0"/>
                  </a:outerShdw>
                </a:effectLst>
                <a:latin typeface="Arial" panose="020B0604020202020204" pitchFamily="34" charset="0"/>
                <a:cs typeface="Arial" panose="020B0604020202020204" pitchFamily="34" charset="0"/>
              </a:rPr>
              <a:t>pulses in which the ICRH was operated</a:t>
            </a:r>
          </a:p>
          <a:p>
            <a:pPr>
              <a:spcBef>
                <a:spcPts val="1200"/>
              </a:spcBef>
              <a:spcAft>
                <a:spcPts val="300"/>
              </a:spcAft>
            </a:pPr>
            <a:endParaRPr lang="en-US" altLang="it-IT" sz="2000" dirty="0" smtClean="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endParaRPr>
          </a:p>
        </p:txBody>
      </p:sp>
      <p:sp>
        <p:nvSpPr>
          <p:cNvPr id="2" name="Titolo 1"/>
          <p:cNvSpPr>
            <a:spLocks noGrp="1"/>
          </p:cNvSpPr>
          <p:nvPr>
            <p:ph type="title"/>
          </p:nvPr>
        </p:nvSpPr>
        <p:spPr>
          <a:xfrm>
            <a:off x="72513" y="177838"/>
            <a:ext cx="8554063" cy="400110"/>
          </a:xfrm>
        </p:spPr>
        <p:txBody>
          <a:bodyPr/>
          <a:lstStyle/>
          <a:p>
            <a:r>
              <a:rPr lang="en-US" dirty="0" smtClean="0"/>
              <a:t>Some example of found </a:t>
            </a:r>
            <a:r>
              <a:rPr lang="en-US" dirty="0"/>
              <a:t>data</a:t>
            </a:r>
          </a:p>
        </p:txBody>
      </p:sp>
      <p:sp>
        <p:nvSpPr>
          <p:cNvPr id="3" name="Segnaposto numero diapositiva 2"/>
          <p:cNvSpPr>
            <a:spLocks noGrp="1"/>
          </p:cNvSpPr>
          <p:nvPr>
            <p:ph type="sldNum" sz="quarter" idx="4"/>
          </p:nvPr>
        </p:nvSpPr>
        <p:spPr>
          <a:xfrm>
            <a:off x="6553200" y="4767264"/>
            <a:ext cx="2133600" cy="273844"/>
          </a:xfrm>
        </p:spPr>
        <p:txBody>
          <a:bodyPr/>
          <a:lstStyle/>
          <a:p>
            <a:fld id="{02C7C199-0D0D-7840-A88D-785280B31CF7}" type="slidenum">
              <a:rPr lang="it-IT" smtClean="0"/>
              <a:t>24</a:t>
            </a:fld>
            <a:endParaRPr lang="it-IT" dirty="0"/>
          </a:p>
        </p:txBody>
      </p:sp>
      <p:sp>
        <p:nvSpPr>
          <p:cNvPr id="15" name="Segnaposto piè di pagina 4"/>
          <p:cNvSpPr>
            <a:spLocks noGrp="1"/>
          </p:cNvSpPr>
          <p:nvPr>
            <p:ph type="ftr" sz="quarter" idx="3"/>
          </p:nvPr>
        </p:nvSpPr>
        <p:spPr>
          <a:xfrm>
            <a:off x="1486021" y="4767263"/>
            <a:ext cx="6600701" cy="274637"/>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T. Pinna - ARIES Workshop </a:t>
            </a:r>
            <a:r>
              <a:rPr lang="en-US" dirty="0"/>
              <a:t>(Frankfurt am </a:t>
            </a:r>
            <a:r>
              <a:rPr lang="en-US" dirty="0" smtClean="0"/>
              <a:t>Main Dec. 18)</a:t>
            </a:r>
            <a:endParaRPr lang="en-US" dirty="0"/>
          </a:p>
        </p:txBody>
      </p:sp>
      <p:sp>
        <p:nvSpPr>
          <p:cNvPr id="18" name="Text Box 2"/>
          <p:cNvSpPr txBox="1">
            <a:spLocks noChangeArrowheads="1"/>
          </p:cNvSpPr>
          <p:nvPr/>
        </p:nvSpPr>
        <p:spPr bwMode="auto">
          <a:xfrm>
            <a:off x="107950" y="1135882"/>
            <a:ext cx="857885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435100" indent="-1435100" algn="l">
              <a:spcBef>
                <a:spcPct val="0"/>
              </a:spcBef>
              <a:tabLst>
                <a:tab pos="268288" algn="l"/>
              </a:tabLst>
              <a:defRPr sz="2400">
                <a:solidFill>
                  <a:schemeClr val="tx1"/>
                </a:solidFill>
                <a:latin typeface="Times New Roman" pitchFamily="18" charset="0"/>
              </a:defRPr>
            </a:lvl1pPr>
            <a:lvl2pPr marL="1614488" algn="l">
              <a:spcBef>
                <a:spcPct val="0"/>
              </a:spcBef>
              <a:tabLst>
                <a:tab pos="268288" algn="l"/>
              </a:tabLst>
              <a:defRPr sz="2400">
                <a:solidFill>
                  <a:schemeClr val="tx1"/>
                </a:solidFill>
                <a:latin typeface="Times New Roman" pitchFamily="18" charset="0"/>
              </a:defRPr>
            </a:lvl2pPr>
            <a:lvl3pPr marL="1793875" algn="l">
              <a:spcBef>
                <a:spcPct val="0"/>
              </a:spcBef>
              <a:tabLst>
                <a:tab pos="268288" algn="l"/>
              </a:tabLst>
              <a:defRPr sz="2400">
                <a:solidFill>
                  <a:schemeClr val="tx1"/>
                </a:solidFill>
                <a:latin typeface="Times New Roman" pitchFamily="18" charset="0"/>
              </a:defRPr>
            </a:lvl3pPr>
            <a:lvl4pPr marL="1973263" algn="l">
              <a:spcBef>
                <a:spcPct val="0"/>
              </a:spcBef>
              <a:tabLst>
                <a:tab pos="268288" algn="l"/>
              </a:tabLst>
              <a:defRPr sz="2400">
                <a:solidFill>
                  <a:schemeClr val="tx1"/>
                </a:solidFill>
                <a:latin typeface="Times New Roman" pitchFamily="18" charset="0"/>
              </a:defRPr>
            </a:lvl4pPr>
            <a:lvl5pPr marL="2152650" algn="l">
              <a:spcBef>
                <a:spcPct val="0"/>
              </a:spcBef>
              <a:tabLst>
                <a:tab pos="268288" algn="l"/>
              </a:tabLst>
              <a:defRPr sz="2400">
                <a:solidFill>
                  <a:schemeClr val="tx1"/>
                </a:solidFill>
                <a:latin typeface="Times New Roman" pitchFamily="18" charset="0"/>
              </a:defRPr>
            </a:lvl5pPr>
            <a:lvl6pPr marL="2609850" eaLnBrk="0" fontAlgn="base" hangingPunct="0">
              <a:spcBef>
                <a:spcPct val="0"/>
              </a:spcBef>
              <a:spcAft>
                <a:spcPct val="0"/>
              </a:spcAft>
              <a:tabLst>
                <a:tab pos="268288" algn="l"/>
              </a:tabLst>
              <a:defRPr sz="2400">
                <a:solidFill>
                  <a:schemeClr val="tx1"/>
                </a:solidFill>
                <a:latin typeface="Times New Roman" pitchFamily="18" charset="0"/>
              </a:defRPr>
            </a:lvl6pPr>
            <a:lvl7pPr marL="3067050" eaLnBrk="0" fontAlgn="base" hangingPunct="0">
              <a:spcBef>
                <a:spcPct val="0"/>
              </a:spcBef>
              <a:spcAft>
                <a:spcPct val="0"/>
              </a:spcAft>
              <a:tabLst>
                <a:tab pos="268288" algn="l"/>
              </a:tabLst>
              <a:defRPr sz="2400">
                <a:solidFill>
                  <a:schemeClr val="tx1"/>
                </a:solidFill>
                <a:latin typeface="Times New Roman" pitchFamily="18" charset="0"/>
              </a:defRPr>
            </a:lvl7pPr>
            <a:lvl8pPr marL="3524250" eaLnBrk="0" fontAlgn="base" hangingPunct="0">
              <a:spcBef>
                <a:spcPct val="0"/>
              </a:spcBef>
              <a:spcAft>
                <a:spcPct val="0"/>
              </a:spcAft>
              <a:tabLst>
                <a:tab pos="268288" algn="l"/>
              </a:tabLst>
              <a:defRPr sz="2400">
                <a:solidFill>
                  <a:schemeClr val="tx1"/>
                </a:solidFill>
                <a:latin typeface="Times New Roman" pitchFamily="18" charset="0"/>
              </a:defRPr>
            </a:lvl8pPr>
            <a:lvl9pPr marL="3981450" eaLnBrk="0" fontAlgn="base" hangingPunct="0">
              <a:spcBef>
                <a:spcPct val="0"/>
              </a:spcBef>
              <a:spcAft>
                <a:spcPct val="0"/>
              </a:spcAft>
              <a:tabLst>
                <a:tab pos="268288" algn="l"/>
              </a:tabLst>
              <a:defRPr sz="2400">
                <a:solidFill>
                  <a:schemeClr val="tx1"/>
                </a:solidFill>
                <a:latin typeface="Times New Roman" pitchFamily="18" charset="0"/>
              </a:defRPr>
            </a:lvl9pPr>
          </a:lstStyle>
          <a:p>
            <a:pPr marL="342900" indent="-342900">
              <a:spcBef>
                <a:spcPts val="0"/>
              </a:spcBef>
              <a:buFont typeface="Arial" panose="020B0604020202020204" pitchFamily="34" charset="0"/>
              <a:buChar char="•"/>
            </a:pPr>
            <a:r>
              <a:rPr lang="en-GB" altLang="it-IT" sz="2000" dirty="0" smtClean="0">
                <a:solidFill>
                  <a:srgbClr val="003399"/>
                </a:solidFill>
                <a:effectLst>
                  <a:outerShdw blurRad="38100" dist="38100" dir="2700000" algn="tl">
                    <a:srgbClr val="C0C0C0"/>
                  </a:outerShdw>
                </a:effectLst>
                <a:latin typeface="Arial" panose="020B0604020202020204" pitchFamily="34" charset="0"/>
                <a:cs typeface="Arial" panose="020B0604020202020204" pitchFamily="34" charset="0"/>
              </a:rPr>
              <a:t>20 </a:t>
            </a:r>
            <a:r>
              <a:rPr lang="en-GB" altLang="it-IT" sz="2000" dirty="0">
                <a:solidFill>
                  <a:srgbClr val="003399"/>
                </a:solidFill>
                <a:effectLst>
                  <a:outerShdw blurRad="38100" dist="38100" dir="2700000" algn="tl">
                    <a:srgbClr val="C0C0C0"/>
                  </a:outerShdw>
                </a:effectLst>
                <a:latin typeface="Arial" panose="020B0604020202020204" pitchFamily="34" charset="0"/>
                <a:cs typeface="Arial" panose="020B0604020202020204" pitchFamily="34" charset="0"/>
              </a:rPr>
              <a:t>hand written tick sheets </a:t>
            </a:r>
            <a:r>
              <a:rPr lang="en-GB" altLang="it-IT" sz="2000" dirty="0" smtClean="0">
                <a:solidFill>
                  <a:srgbClr val="003399"/>
                </a:solidFill>
                <a:effectLst>
                  <a:outerShdw blurRad="38100" dist="38100" dir="2700000" algn="tl">
                    <a:srgbClr val="C0C0C0"/>
                  </a:outerShdw>
                </a:effectLst>
                <a:latin typeface="Arial" panose="020B0604020202020204" pitchFamily="34" charset="0"/>
                <a:cs typeface="Arial" panose="020B0604020202020204" pitchFamily="34" charset="0"/>
              </a:rPr>
              <a:t>between 1996 </a:t>
            </a:r>
            <a:r>
              <a:rPr lang="en-GB" altLang="it-IT" sz="2000" dirty="0" smtClean="0">
                <a:solidFill>
                  <a:srgbClr val="003399"/>
                </a:solidFill>
                <a:effectLst>
                  <a:outerShdw blurRad="38100" dist="38100" dir="2700000" algn="tl">
                    <a:srgbClr val="C0C0C0"/>
                  </a:outerShdw>
                </a:effectLst>
                <a:latin typeface="Times New Roman"/>
                <a:cs typeface="Times New Roman"/>
              </a:rPr>
              <a:t>÷</a:t>
            </a:r>
            <a:r>
              <a:rPr lang="en-GB" altLang="it-IT" sz="2000" dirty="0" smtClean="0">
                <a:solidFill>
                  <a:srgbClr val="003399"/>
                </a:solidFill>
                <a:effectLst>
                  <a:outerShdw blurRad="38100" dist="38100" dir="2700000" algn="tl">
                    <a:srgbClr val="C0C0C0"/>
                  </a:outerShdw>
                </a:effectLst>
                <a:latin typeface="Arial" panose="020B0604020202020204" pitchFamily="34" charset="0"/>
                <a:cs typeface="Arial" panose="020B0604020202020204" pitchFamily="34" charset="0"/>
              </a:rPr>
              <a:t> </a:t>
            </a:r>
            <a:r>
              <a:rPr lang="en-GB" altLang="it-IT" sz="2000" dirty="0">
                <a:solidFill>
                  <a:srgbClr val="003399"/>
                </a:solidFill>
                <a:effectLst>
                  <a:outerShdw blurRad="38100" dist="38100" dir="2700000" algn="tl">
                    <a:srgbClr val="C0C0C0"/>
                  </a:outerShdw>
                </a:effectLst>
                <a:latin typeface="Arial" panose="020B0604020202020204" pitchFamily="34" charset="0"/>
                <a:cs typeface="Arial" panose="020B0604020202020204" pitchFamily="34" charset="0"/>
              </a:rPr>
              <a:t>May </a:t>
            </a:r>
            <a:r>
              <a:rPr lang="en-GB" altLang="it-IT" sz="2000" dirty="0" smtClean="0">
                <a:solidFill>
                  <a:srgbClr val="003399"/>
                </a:solidFill>
                <a:effectLst>
                  <a:outerShdw blurRad="38100" dist="38100" dir="2700000" algn="tl">
                    <a:srgbClr val="C0C0C0"/>
                  </a:outerShdw>
                </a:effectLst>
                <a:latin typeface="Arial" panose="020B0604020202020204" pitchFamily="34" charset="0"/>
                <a:cs typeface="Arial" panose="020B0604020202020204" pitchFamily="34" charset="0"/>
              </a:rPr>
              <a:t>2003,</a:t>
            </a:r>
          </a:p>
          <a:p>
            <a:pPr marL="342900" indent="-342900">
              <a:spcBef>
                <a:spcPts val="0"/>
              </a:spcBef>
              <a:buFont typeface="Arial" panose="020B0604020202020204" pitchFamily="34" charset="0"/>
              <a:buChar char="•"/>
            </a:pPr>
            <a:r>
              <a:rPr lang="en-GB" altLang="it-IT" sz="2000" dirty="0" smtClean="0">
                <a:solidFill>
                  <a:srgbClr val="003399"/>
                </a:solidFill>
                <a:effectLst>
                  <a:outerShdw blurRad="38100" dist="38100" dir="2700000" algn="tl">
                    <a:srgbClr val="C0C0C0"/>
                  </a:outerShdw>
                </a:effectLst>
                <a:latin typeface="Arial" panose="020B0604020202020204" pitchFamily="34" charset="0"/>
                <a:cs typeface="Arial" panose="020B0604020202020204" pitchFamily="34" charset="0"/>
              </a:rPr>
              <a:t>electronic </a:t>
            </a:r>
            <a:r>
              <a:rPr lang="en-GB" altLang="it-IT" sz="2000" dirty="0">
                <a:solidFill>
                  <a:srgbClr val="003399"/>
                </a:solidFill>
                <a:effectLst>
                  <a:outerShdw blurRad="38100" dist="38100" dir="2700000" algn="tl">
                    <a:srgbClr val="C0C0C0"/>
                  </a:outerShdw>
                </a:effectLst>
                <a:latin typeface="Arial" panose="020B0604020202020204" pitchFamily="34" charset="0"/>
                <a:cs typeface="Arial" panose="020B0604020202020204" pitchFamily="34" charset="0"/>
              </a:rPr>
              <a:t>tick sheets </a:t>
            </a:r>
            <a:r>
              <a:rPr lang="en-GB" altLang="it-IT" sz="2000" dirty="0" smtClean="0">
                <a:solidFill>
                  <a:srgbClr val="003399"/>
                </a:solidFill>
                <a:effectLst>
                  <a:outerShdw blurRad="38100" dist="38100" dir="2700000" algn="tl">
                    <a:srgbClr val="C0C0C0"/>
                  </a:outerShdw>
                </a:effectLst>
                <a:latin typeface="Arial" panose="020B0604020202020204" pitchFamily="34" charset="0"/>
                <a:cs typeface="Arial" panose="020B0604020202020204" pitchFamily="34" charset="0"/>
              </a:rPr>
              <a:t>between </a:t>
            </a:r>
            <a:r>
              <a:rPr lang="en-GB" altLang="it-IT" sz="2000" dirty="0">
                <a:solidFill>
                  <a:srgbClr val="003399"/>
                </a:solidFill>
                <a:effectLst>
                  <a:outerShdw blurRad="38100" dist="38100" dir="2700000" algn="tl">
                    <a:srgbClr val="C0C0C0"/>
                  </a:outerShdw>
                </a:effectLst>
                <a:latin typeface="Arial" panose="020B0604020202020204" pitchFamily="34" charset="0"/>
                <a:cs typeface="Arial" panose="020B0604020202020204" pitchFamily="34" charset="0"/>
              </a:rPr>
              <a:t>May </a:t>
            </a:r>
            <a:r>
              <a:rPr lang="en-GB" altLang="it-IT" sz="2000" dirty="0" smtClean="0">
                <a:solidFill>
                  <a:srgbClr val="003399"/>
                </a:solidFill>
                <a:effectLst>
                  <a:outerShdw blurRad="38100" dist="38100" dir="2700000" algn="tl">
                    <a:srgbClr val="C0C0C0"/>
                  </a:outerShdw>
                </a:effectLst>
                <a:latin typeface="Arial" panose="020B0604020202020204" pitchFamily="34" charset="0"/>
                <a:cs typeface="Arial" panose="020B0604020202020204" pitchFamily="34" charset="0"/>
              </a:rPr>
              <a:t>2003</a:t>
            </a:r>
            <a:r>
              <a:rPr lang="en-GB" altLang="it-IT" sz="2000" dirty="0">
                <a:solidFill>
                  <a:srgbClr val="003399"/>
                </a:solidFill>
                <a:effectLst>
                  <a:outerShdw blurRad="38100" dist="38100" dir="2700000" algn="tl">
                    <a:srgbClr val="C0C0C0"/>
                  </a:outerShdw>
                </a:effectLst>
                <a:latin typeface="Arial" panose="020B0604020202020204" pitchFamily="34" charset="0"/>
                <a:cs typeface="Arial" panose="020B0604020202020204" pitchFamily="34" charset="0"/>
              </a:rPr>
              <a:t> </a:t>
            </a:r>
            <a:r>
              <a:rPr lang="en-GB" altLang="it-IT" sz="2000" dirty="0">
                <a:solidFill>
                  <a:srgbClr val="003399"/>
                </a:solidFill>
                <a:effectLst>
                  <a:outerShdw blurRad="38100" dist="38100" dir="2700000" algn="tl">
                    <a:srgbClr val="C0C0C0"/>
                  </a:outerShdw>
                </a:effectLst>
                <a:latin typeface="Times New Roman"/>
                <a:cs typeface="Times New Roman"/>
              </a:rPr>
              <a:t>÷</a:t>
            </a:r>
            <a:r>
              <a:rPr lang="en-GB" altLang="it-IT" sz="2000" dirty="0">
                <a:solidFill>
                  <a:srgbClr val="003399"/>
                </a:solidFill>
                <a:effectLst>
                  <a:outerShdw blurRad="38100" dist="38100" dir="2700000" algn="tl">
                    <a:srgbClr val="C0C0C0"/>
                  </a:outerShdw>
                </a:effectLst>
                <a:latin typeface="Arial" panose="020B0604020202020204" pitchFamily="34" charset="0"/>
                <a:cs typeface="Arial" panose="020B0604020202020204" pitchFamily="34" charset="0"/>
              </a:rPr>
              <a:t> </a:t>
            </a:r>
            <a:r>
              <a:rPr lang="en-GB" altLang="it-IT" sz="2000" dirty="0" smtClean="0">
                <a:solidFill>
                  <a:srgbClr val="003399"/>
                </a:solidFill>
                <a:effectLst>
                  <a:outerShdw blurRad="38100" dist="38100" dir="2700000" algn="tl">
                    <a:srgbClr val="C0C0C0"/>
                  </a:outerShdw>
                </a:effectLst>
                <a:latin typeface="Arial" panose="020B0604020202020204" pitchFamily="34" charset="0"/>
                <a:cs typeface="Arial" panose="020B0604020202020204" pitchFamily="34" charset="0"/>
              </a:rPr>
              <a:t>2005</a:t>
            </a:r>
            <a:r>
              <a:rPr lang="en-GB" altLang="it-IT" sz="2000" dirty="0">
                <a:solidFill>
                  <a:srgbClr val="003399"/>
                </a:solidFill>
                <a:effectLst>
                  <a:outerShdw blurRad="38100" dist="38100" dir="2700000" algn="tl">
                    <a:srgbClr val="C0C0C0"/>
                  </a:outerShdw>
                </a:effectLst>
                <a:latin typeface="Arial" panose="020B0604020202020204" pitchFamily="34" charset="0"/>
                <a:cs typeface="Arial" panose="020B0604020202020204" pitchFamily="34" charset="0"/>
              </a:rPr>
              <a:t>. </a:t>
            </a:r>
            <a:endParaRPr lang="en-US" altLang="it-IT" sz="2000" dirty="0">
              <a:solidFill>
                <a:srgbClr val="003399"/>
              </a:solidFill>
              <a:effectLst>
                <a:outerShdw blurRad="38100" dist="38100" dir="2700000" algn="tl">
                  <a:srgbClr val="C0C0C0"/>
                </a:outerShdw>
              </a:effectLst>
              <a:latin typeface="Arial" panose="020B0604020202020204" pitchFamily="34" charset="0"/>
              <a:cs typeface="Arial" panose="020B0604020202020204"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906314"/>
            <a:ext cx="4711959" cy="269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4008" y="1927747"/>
            <a:ext cx="4599991" cy="2670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09286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Box 2"/>
          <p:cNvSpPr txBox="1">
            <a:spLocks noChangeArrowheads="1"/>
          </p:cNvSpPr>
          <p:nvPr/>
        </p:nvSpPr>
        <p:spPr bwMode="auto">
          <a:xfrm>
            <a:off x="107949" y="1225380"/>
            <a:ext cx="4174802"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435100" indent="-1435100" algn="l">
              <a:spcBef>
                <a:spcPct val="0"/>
              </a:spcBef>
              <a:tabLst>
                <a:tab pos="268288" algn="l"/>
              </a:tabLst>
              <a:defRPr sz="2400">
                <a:solidFill>
                  <a:schemeClr val="tx1"/>
                </a:solidFill>
                <a:latin typeface="Times New Roman" pitchFamily="18" charset="0"/>
              </a:defRPr>
            </a:lvl1pPr>
            <a:lvl2pPr marL="1614488" algn="l">
              <a:spcBef>
                <a:spcPct val="0"/>
              </a:spcBef>
              <a:tabLst>
                <a:tab pos="268288" algn="l"/>
              </a:tabLst>
              <a:defRPr sz="2400">
                <a:solidFill>
                  <a:schemeClr val="tx1"/>
                </a:solidFill>
                <a:latin typeface="Times New Roman" pitchFamily="18" charset="0"/>
              </a:defRPr>
            </a:lvl2pPr>
            <a:lvl3pPr marL="1793875" algn="l">
              <a:spcBef>
                <a:spcPct val="0"/>
              </a:spcBef>
              <a:tabLst>
                <a:tab pos="268288" algn="l"/>
              </a:tabLst>
              <a:defRPr sz="2400">
                <a:solidFill>
                  <a:schemeClr val="tx1"/>
                </a:solidFill>
                <a:latin typeface="Times New Roman" pitchFamily="18" charset="0"/>
              </a:defRPr>
            </a:lvl3pPr>
            <a:lvl4pPr marL="1973263" algn="l">
              <a:spcBef>
                <a:spcPct val="0"/>
              </a:spcBef>
              <a:tabLst>
                <a:tab pos="268288" algn="l"/>
              </a:tabLst>
              <a:defRPr sz="2400">
                <a:solidFill>
                  <a:schemeClr val="tx1"/>
                </a:solidFill>
                <a:latin typeface="Times New Roman" pitchFamily="18" charset="0"/>
              </a:defRPr>
            </a:lvl4pPr>
            <a:lvl5pPr marL="2152650" algn="l">
              <a:spcBef>
                <a:spcPct val="0"/>
              </a:spcBef>
              <a:tabLst>
                <a:tab pos="268288" algn="l"/>
              </a:tabLst>
              <a:defRPr sz="2400">
                <a:solidFill>
                  <a:schemeClr val="tx1"/>
                </a:solidFill>
                <a:latin typeface="Times New Roman" pitchFamily="18" charset="0"/>
              </a:defRPr>
            </a:lvl5pPr>
            <a:lvl6pPr marL="2609850" eaLnBrk="0" fontAlgn="base" hangingPunct="0">
              <a:spcBef>
                <a:spcPct val="0"/>
              </a:spcBef>
              <a:spcAft>
                <a:spcPct val="0"/>
              </a:spcAft>
              <a:tabLst>
                <a:tab pos="268288" algn="l"/>
              </a:tabLst>
              <a:defRPr sz="2400">
                <a:solidFill>
                  <a:schemeClr val="tx1"/>
                </a:solidFill>
                <a:latin typeface="Times New Roman" pitchFamily="18" charset="0"/>
              </a:defRPr>
            </a:lvl6pPr>
            <a:lvl7pPr marL="3067050" eaLnBrk="0" fontAlgn="base" hangingPunct="0">
              <a:spcBef>
                <a:spcPct val="0"/>
              </a:spcBef>
              <a:spcAft>
                <a:spcPct val="0"/>
              </a:spcAft>
              <a:tabLst>
                <a:tab pos="268288" algn="l"/>
              </a:tabLst>
              <a:defRPr sz="2400">
                <a:solidFill>
                  <a:schemeClr val="tx1"/>
                </a:solidFill>
                <a:latin typeface="Times New Roman" pitchFamily="18" charset="0"/>
              </a:defRPr>
            </a:lvl7pPr>
            <a:lvl8pPr marL="3524250" eaLnBrk="0" fontAlgn="base" hangingPunct="0">
              <a:spcBef>
                <a:spcPct val="0"/>
              </a:spcBef>
              <a:spcAft>
                <a:spcPct val="0"/>
              </a:spcAft>
              <a:tabLst>
                <a:tab pos="268288" algn="l"/>
              </a:tabLst>
              <a:defRPr sz="2400">
                <a:solidFill>
                  <a:schemeClr val="tx1"/>
                </a:solidFill>
                <a:latin typeface="Times New Roman" pitchFamily="18" charset="0"/>
              </a:defRPr>
            </a:lvl8pPr>
            <a:lvl9pPr marL="3981450" eaLnBrk="0" fontAlgn="base" hangingPunct="0">
              <a:spcBef>
                <a:spcPct val="0"/>
              </a:spcBef>
              <a:spcAft>
                <a:spcPct val="0"/>
              </a:spcAft>
              <a:tabLst>
                <a:tab pos="268288" algn="l"/>
              </a:tabLst>
              <a:defRPr sz="2400">
                <a:solidFill>
                  <a:schemeClr val="tx1"/>
                </a:solidFill>
                <a:latin typeface="Times New Roman" pitchFamily="18" charset="0"/>
              </a:defRPr>
            </a:lvl9pPr>
          </a:lstStyle>
          <a:p>
            <a:pPr marL="0" indent="0">
              <a:spcBef>
                <a:spcPts val="1200"/>
              </a:spcBef>
              <a:spcAft>
                <a:spcPts val="300"/>
              </a:spcAft>
            </a:pPr>
            <a:r>
              <a:rPr lang="en-GB" altLang="it-IT" sz="2000" dirty="0" smtClean="0">
                <a:solidFill>
                  <a:srgbClr val="003399"/>
                </a:solidFill>
                <a:effectLst>
                  <a:outerShdw blurRad="38100" dist="38100" dir="2700000" algn="tl">
                    <a:srgbClr val="C0C0C0"/>
                  </a:outerShdw>
                </a:effectLst>
                <a:latin typeface="Arial" panose="020B0604020202020204" pitchFamily="34" charset="0"/>
                <a:cs typeface="Arial" panose="020B0604020202020204" pitchFamily="34" charset="0"/>
              </a:rPr>
              <a:t>Results </a:t>
            </a:r>
            <a:r>
              <a:rPr lang="en-GB" altLang="it-IT" sz="2000" dirty="0">
                <a:solidFill>
                  <a:srgbClr val="003399"/>
                </a:solidFill>
                <a:effectLst>
                  <a:outerShdw blurRad="38100" dist="38100" dir="2700000" algn="tl">
                    <a:srgbClr val="C0C0C0"/>
                  </a:outerShdw>
                </a:effectLst>
                <a:latin typeface="Arial" panose="020B0604020202020204" pitchFamily="34" charset="0"/>
                <a:cs typeface="Arial" panose="020B0604020202020204" pitchFamily="34" charset="0"/>
              </a:rPr>
              <a:t>of </a:t>
            </a:r>
            <a:r>
              <a:rPr lang="en-GB" altLang="it-IT" sz="2000" dirty="0" smtClean="0">
                <a:solidFill>
                  <a:srgbClr val="003399"/>
                </a:solidFill>
                <a:effectLst>
                  <a:outerShdw blurRad="38100" dist="38100" dir="2700000" algn="tl">
                    <a:srgbClr val="C0C0C0"/>
                  </a:outerShdw>
                </a:effectLst>
                <a:latin typeface="Arial" panose="020B0604020202020204" pitchFamily="34" charset="0"/>
                <a:cs typeface="Arial" panose="020B0604020202020204" pitchFamily="34" charset="0"/>
              </a:rPr>
              <a:t>comparisons </a:t>
            </a:r>
            <a:r>
              <a:rPr lang="en-GB" altLang="it-IT" sz="2000" dirty="0">
                <a:solidFill>
                  <a:srgbClr val="003399"/>
                </a:solidFill>
                <a:effectLst>
                  <a:outerShdw blurRad="38100" dist="38100" dir="2700000" algn="tl">
                    <a:srgbClr val="C0C0C0"/>
                  </a:outerShdw>
                </a:effectLst>
                <a:latin typeface="Arial" panose="020B0604020202020204" pitchFamily="34" charset="0"/>
                <a:cs typeface="Arial" panose="020B0604020202020204" pitchFamily="34" charset="0"/>
              </a:rPr>
              <a:t>are generally fair to good, giving confidence that the collected data are yielding valuable failure rate information that can be pooled for use in probabilistic safety assessment and system reliability </a:t>
            </a:r>
            <a:r>
              <a:rPr lang="en-GB" altLang="it-IT" sz="2000" dirty="0" smtClean="0">
                <a:solidFill>
                  <a:srgbClr val="003399"/>
                </a:solidFill>
                <a:effectLst>
                  <a:outerShdw blurRad="38100" dist="38100" dir="2700000" algn="tl">
                    <a:srgbClr val="C0C0C0"/>
                  </a:outerShdw>
                </a:effectLst>
                <a:latin typeface="Arial" panose="020B0604020202020204" pitchFamily="34" charset="0"/>
                <a:cs typeface="Arial" panose="020B0604020202020204" pitchFamily="34" charset="0"/>
              </a:rPr>
              <a:t>analyses</a:t>
            </a:r>
            <a:endParaRPr lang="en-US" altLang="it-IT" sz="2000" dirty="0" smtClean="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endParaRPr>
          </a:p>
        </p:txBody>
      </p:sp>
      <p:sp>
        <p:nvSpPr>
          <p:cNvPr id="2" name="Titolo 1"/>
          <p:cNvSpPr>
            <a:spLocks noGrp="1"/>
          </p:cNvSpPr>
          <p:nvPr>
            <p:ph type="title"/>
          </p:nvPr>
        </p:nvSpPr>
        <p:spPr>
          <a:xfrm>
            <a:off x="72514" y="177838"/>
            <a:ext cx="4210238" cy="400110"/>
          </a:xfrm>
        </p:spPr>
        <p:txBody>
          <a:bodyPr/>
          <a:lstStyle/>
          <a:p>
            <a:r>
              <a:rPr lang="en-US" dirty="0"/>
              <a:t>Comparison between different sources</a:t>
            </a:r>
          </a:p>
        </p:txBody>
      </p:sp>
      <p:sp>
        <p:nvSpPr>
          <p:cNvPr id="3" name="Segnaposto numero diapositiva 2"/>
          <p:cNvSpPr>
            <a:spLocks noGrp="1"/>
          </p:cNvSpPr>
          <p:nvPr>
            <p:ph type="sldNum" sz="quarter" idx="4"/>
          </p:nvPr>
        </p:nvSpPr>
        <p:spPr>
          <a:xfrm>
            <a:off x="6553200" y="4767264"/>
            <a:ext cx="2133600" cy="273844"/>
          </a:xfrm>
        </p:spPr>
        <p:txBody>
          <a:bodyPr/>
          <a:lstStyle/>
          <a:p>
            <a:fld id="{02C7C199-0D0D-7840-A88D-785280B31CF7}" type="slidenum">
              <a:rPr lang="it-IT" smtClean="0"/>
              <a:t>25</a:t>
            </a:fld>
            <a:endParaRPr lang="it-IT" dirty="0"/>
          </a:p>
        </p:txBody>
      </p:sp>
      <p:sp>
        <p:nvSpPr>
          <p:cNvPr id="15" name="Segnaposto piè di pagina 4"/>
          <p:cNvSpPr>
            <a:spLocks noGrp="1"/>
          </p:cNvSpPr>
          <p:nvPr>
            <p:ph type="ftr" sz="quarter" idx="3"/>
          </p:nvPr>
        </p:nvSpPr>
        <p:spPr>
          <a:xfrm>
            <a:off x="1486021" y="4767263"/>
            <a:ext cx="6600701" cy="274637"/>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T. Pinna - ARIES Workshop </a:t>
            </a:r>
            <a:r>
              <a:rPr lang="en-US" dirty="0"/>
              <a:t>(Frankfurt am </a:t>
            </a:r>
            <a:r>
              <a:rPr lang="en-US" dirty="0" smtClean="0"/>
              <a:t>Main Dec. 18)</a:t>
            </a:r>
            <a:endParaRPr lang="en-US" dirty="0"/>
          </a:p>
        </p:txBody>
      </p:sp>
      <p:pic>
        <p:nvPicPr>
          <p:cNvPr id="9"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2751" y="-1"/>
            <a:ext cx="4861249" cy="5178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6526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Box 2"/>
          <p:cNvSpPr txBox="1">
            <a:spLocks noChangeArrowheads="1"/>
          </p:cNvSpPr>
          <p:nvPr/>
        </p:nvSpPr>
        <p:spPr bwMode="auto">
          <a:xfrm>
            <a:off x="107948" y="872373"/>
            <a:ext cx="8972389" cy="1823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435100" indent="-1435100" algn="l">
              <a:spcBef>
                <a:spcPct val="0"/>
              </a:spcBef>
              <a:tabLst>
                <a:tab pos="268288" algn="l"/>
              </a:tabLst>
              <a:defRPr sz="2400">
                <a:solidFill>
                  <a:schemeClr val="tx1"/>
                </a:solidFill>
                <a:latin typeface="Times New Roman" pitchFamily="18" charset="0"/>
              </a:defRPr>
            </a:lvl1pPr>
            <a:lvl2pPr marL="1614488" algn="l">
              <a:spcBef>
                <a:spcPct val="0"/>
              </a:spcBef>
              <a:tabLst>
                <a:tab pos="268288" algn="l"/>
              </a:tabLst>
              <a:defRPr sz="2400">
                <a:solidFill>
                  <a:schemeClr val="tx1"/>
                </a:solidFill>
                <a:latin typeface="Times New Roman" pitchFamily="18" charset="0"/>
              </a:defRPr>
            </a:lvl2pPr>
            <a:lvl3pPr marL="1793875" algn="l">
              <a:spcBef>
                <a:spcPct val="0"/>
              </a:spcBef>
              <a:tabLst>
                <a:tab pos="268288" algn="l"/>
              </a:tabLst>
              <a:defRPr sz="2400">
                <a:solidFill>
                  <a:schemeClr val="tx1"/>
                </a:solidFill>
                <a:latin typeface="Times New Roman" pitchFamily="18" charset="0"/>
              </a:defRPr>
            </a:lvl3pPr>
            <a:lvl4pPr marL="1973263" algn="l">
              <a:spcBef>
                <a:spcPct val="0"/>
              </a:spcBef>
              <a:tabLst>
                <a:tab pos="268288" algn="l"/>
              </a:tabLst>
              <a:defRPr sz="2400">
                <a:solidFill>
                  <a:schemeClr val="tx1"/>
                </a:solidFill>
                <a:latin typeface="Times New Roman" pitchFamily="18" charset="0"/>
              </a:defRPr>
            </a:lvl4pPr>
            <a:lvl5pPr marL="2152650" algn="l">
              <a:spcBef>
                <a:spcPct val="0"/>
              </a:spcBef>
              <a:tabLst>
                <a:tab pos="268288" algn="l"/>
              </a:tabLst>
              <a:defRPr sz="2400">
                <a:solidFill>
                  <a:schemeClr val="tx1"/>
                </a:solidFill>
                <a:latin typeface="Times New Roman" pitchFamily="18" charset="0"/>
              </a:defRPr>
            </a:lvl5pPr>
            <a:lvl6pPr marL="2609850" eaLnBrk="0" fontAlgn="base" hangingPunct="0">
              <a:spcBef>
                <a:spcPct val="0"/>
              </a:spcBef>
              <a:spcAft>
                <a:spcPct val="0"/>
              </a:spcAft>
              <a:tabLst>
                <a:tab pos="268288" algn="l"/>
              </a:tabLst>
              <a:defRPr sz="2400">
                <a:solidFill>
                  <a:schemeClr val="tx1"/>
                </a:solidFill>
                <a:latin typeface="Times New Roman" pitchFamily="18" charset="0"/>
              </a:defRPr>
            </a:lvl6pPr>
            <a:lvl7pPr marL="3067050" eaLnBrk="0" fontAlgn="base" hangingPunct="0">
              <a:spcBef>
                <a:spcPct val="0"/>
              </a:spcBef>
              <a:spcAft>
                <a:spcPct val="0"/>
              </a:spcAft>
              <a:tabLst>
                <a:tab pos="268288" algn="l"/>
              </a:tabLst>
              <a:defRPr sz="2400">
                <a:solidFill>
                  <a:schemeClr val="tx1"/>
                </a:solidFill>
                <a:latin typeface="Times New Roman" pitchFamily="18" charset="0"/>
              </a:defRPr>
            </a:lvl7pPr>
            <a:lvl8pPr marL="3524250" eaLnBrk="0" fontAlgn="base" hangingPunct="0">
              <a:spcBef>
                <a:spcPct val="0"/>
              </a:spcBef>
              <a:spcAft>
                <a:spcPct val="0"/>
              </a:spcAft>
              <a:tabLst>
                <a:tab pos="268288" algn="l"/>
              </a:tabLst>
              <a:defRPr sz="2400">
                <a:solidFill>
                  <a:schemeClr val="tx1"/>
                </a:solidFill>
                <a:latin typeface="Times New Roman" pitchFamily="18" charset="0"/>
              </a:defRPr>
            </a:lvl8pPr>
            <a:lvl9pPr marL="3981450" eaLnBrk="0" fontAlgn="base" hangingPunct="0">
              <a:spcBef>
                <a:spcPct val="0"/>
              </a:spcBef>
              <a:spcAft>
                <a:spcPct val="0"/>
              </a:spcAft>
              <a:tabLst>
                <a:tab pos="268288" algn="l"/>
              </a:tabLst>
              <a:defRPr sz="2400">
                <a:solidFill>
                  <a:schemeClr val="tx1"/>
                </a:solidFill>
                <a:latin typeface="Times New Roman" pitchFamily="18" charset="0"/>
              </a:defRPr>
            </a:lvl9pPr>
          </a:lstStyle>
          <a:p>
            <a:pPr marL="0" indent="0">
              <a:spcBef>
                <a:spcPts val="1200"/>
              </a:spcBef>
              <a:spcAft>
                <a:spcPts val="300"/>
              </a:spcAft>
            </a:pPr>
            <a:r>
              <a:rPr lang="en-US" altLang="it-IT" sz="2000" dirty="0">
                <a:solidFill>
                  <a:srgbClr val="003399"/>
                </a:solidFill>
                <a:effectLst>
                  <a:outerShdw blurRad="38100" dist="38100" dir="2700000" algn="tl">
                    <a:srgbClr val="C0C0C0"/>
                  </a:outerShdw>
                </a:effectLst>
                <a:latin typeface="Arial" panose="020B0604020202020204" pitchFamily="34" charset="0"/>
                <a:cs typeface="Arial" panose="020B0604020202020204" pitchFamily="34" charset="0"/>
              </a:rPr>
              <a:t>Occupational radiation exposure (</a:t>
            </a:r>
            <a:r>
              <a:rPr lang="en-US" altLang="it-IT" sz="2000" b="1" dirty="0">
                <a:solidFill>
                  <a:srgbClr val="003399"/>
                </a:solidFill>
                <a:effectLst>
                  <a:outerShdw blurRad="38100" dist="38100" dir="2700000" algn="tl">
                    <a:srgbClr val="C0C0C0"/>
                  </a:outerShdw>
                </a:effectLst>
                <a:latin typeface="Arial" panose="020B0604020202020204" pitchFamily="34" charset="0"/>
                <a:cs typeface="Arial" panose="020B0604020202020204" pitchFamily="34" charset="0"/>
              </a:rPr>
              <a:t>ORE</a:t>
            </a:r>
            <a:r>
              <a:rPr lang="en-US" altLang="it-IT" sz="2000" dirty="0">
                <a:solidFill>
                  <a:srgbClr val="003399"/>
                </a:solidFill>
                <a:effectLst>
                  <a:outerShdw blurRad="38100" dist="38100" dir="2700000" algn="tl">
                    <a:srgbClr val="C0C0C0"/>
                  </a:outerShdw>
                </a:effectLst>
                <a:latin typeface="Arial" panose="020B0604020202020204" pitchFamily="34" charset="0"/>
                <a:cs typeface="Arial" panose="020B0604020202020204" pitchFamily="34" charset="0"/>
              </a:rPr>
              <a:t>) experience from existing fusion facilities represents a valuable source of information to assist in the development of ORE estimates for future fusion machines, and, possibly, in validating them</a:t>
            </a:r>
            <a:r>
              <a:rPr lang="en-US" altLang="it-IT" sz="2000" dirty="0" smtClean="0">
                <a:solidFill>
                  <a:srgbClr val="003399"/>
                </a:solidFill>
                <a:effectLst>
                  <a:outerShdw blurRad="38100" dist="38100" dir="2700000" algn="tl">
                    <a:srgbClr val="C0C0C0"/>
                  </a:outerShdw>
                </a:effectLst>
                <a:latin typeface="Arial" panose="020B0604020202020204" pitchFamily="34" charset="0"/>
                <a:cs typeface="Arial" panose="020B0604020202020204" pitchFamily="34" charset="0"/>
              </a:rPr>
              <a:t>.</a:t>
            </a:r>
          </a:p>
          <a:p>
            <a:pPr marL="0" indent="0">
              <a:spcBef>
                <a:spcPts val="1200"/>
              </a:spcBef>
              <a:spcAft>
                <a:spcPts val="300"/>
              </a:spcAft>
            </a:pPr>
            <a:r>
              <a:rPr lang="en-US" altLang="it-IT" sz="2000" dirty="0">
                <a:solidFill>
                  <a:srgbClr val="003399"/>
                </a:solidFill>
                <a:effectLst>
                  <a:outerShdw blurRad="38100" dist="38100" dir="2700000" algn="tl">
                    <a:srgbClr val="C0C0C0"/>
                  </a:outerShdw>
                </a:effectLst>
                <a:latin typeface="Arial" panose="020B0604020202020204" pitchFamily="34" charset="0"/>
                <a:cs typeface="Arial" panose="020B0604020202020204" pitchFamily="34" charset="0"/>
              </a:rPr>
              <a:t>Sample of data for maintenance in JET AGHS</a:t>
            </a:r>
            <a:r>
              <a:rPr lang="en-US" altLang="it-IT" sz="2000" dirty="0" smtClean="0">
                <a:solidFill>
                  <a:srgbClr val="003399"/>
                </a:solidFill>
                <a:effectLst>
                  <a:outerShdw blurRad="38100" dist="38100" dir="2700000" algn="tl">
                    <a:srgbClr val="C0C0C0"/>
                  </a:outerShdw>
                </a:effectLst>
                <a:latin typeface="Arial" panose="020B0604020202020204" pitchFamily="34" charset="0"/>
                <a:cs typeface="Arial" panose="020B0604020202020204" pitchFamily="34" charset="0"/>
              </a:rPr>
              <a:t>:</a:t>
            </a:r>
            <a:endParaRPr lang="en-US" altLang="it-IT" sz="2000" dirty="0">
              <a:solidFill>
                <a:srgbClr val="003399"/>
              </a:solidFill>
              <a:effectLst>
                <a:outerShdw blurRad="38100" dist="38100" dir="2700000" algn="tl">
                  <a:srgbClr val="C0C0C0"/>
                </a:outerShdw>
              </a:effectLst>
              <a:latin typeface="Arial" panose="020B0604020202020204" pitchFamily="34" charset="0"/>
              <a:cs typeface="Arial" panose="020B0604020202020204" pitchFamily="34" charset="0"/>
            </a:endParaRPr>
          </a:p>
        </p:txBody>
      </p:sp>
      <p:sp>
        <p:nvSpPr>
          <p:cNvPr id="2" name="Titolo 1"/>
          <p:cNvSpPr>
            <a:spLocks noGrp="1"/>
          </p:cNvSpPr>
          <p:nvPr>
            <p:ph type="title"/>
          </p:nvPr>
        </p:nvSpPr>
        <p:spPr>
          <a:xfrm>
            <a:off x="72513" y="-22216"/>
            <a:ext cx="9007825" cy="800219"/>
          </a:xfrm>
        </p:spPr>
        <p:txBody>
          <a:bodyPr/>
          <a:lstStyle/>
          <a:p>
            <a:r>
              <a:rPr lang="en-US" dirty="0" smtClean="0"/>
              <a:t>Data on maintenance activities:</a:t>
            </a:r>
            <a:br>
              <a:rPr lang="en-US" dirty="0" smtClean="0"/>
            </a:br>
            <a:r>
              <a:rPr lang="en-US" dirty="0" smtClean="0"/>
              <a:t>Operating </a:t>
            </a:r>
            <a:r>
              <a:rPr lang="en-US" dirty="0"/>
              <a:t>experience versus worker exposures</a:t>
            </a:r>
          </a:p>
        </p:txBody>
      </p:sp>
      <p:sp>
        <p:nvSpPr>
          <p:cNvPr id="3" name="Segnaposto numero diapositiva 2"/>
          <p:cNvSpPr>
            <a:spLocks noGrp="1"/>
          </p:cNvSpPr>
          <p:nvPr>
            <p:ph type="sldNum" sz="quarter" idx="4"/>
          </p:nvPr>
        </p:nvSpPr>
        <p:spPr>
          <a:xfrm>
            <a:off x="6553200" y="4767264"/>
            <a:ext cx="2133600" cy="273844"/>
          </a:xfrm>
        </p:spPr>
        <p:txBody>
          <a:bodyPr/>
          <a:lstStyle/>
          <a:p>
            <a:fld id="{02C7C199-0D0D-7840-A88D-785280B31CF7}" type="slidenum">
              <a:rPr lang="it-IT" smtClean="0"/>
              <a:t>26</a:t>
            </a:fld>
            <a:endParaRPr lang="it-IT" dirty="0"/>
          </a:p>
        </p:txBody>
      </p:sp>
      <p:sp>
        <p:nvSpPr>
          <p:cNvPr id="15" name="Segnaposto piè di pagina 4"/>
          <p:cNvSpPr>
            <a:spLocks noGrp="1"/>
          </p:cNvSpPr>
          <p:nvPr>
            <p:ph type="ftr" sz="quarter" idx="3"/>
          </p:nvPr>
        </p:nvSpPr>
        <p:spPr>
          <a:xfrm>
            <a:off x="1486021" y="4767263"/>
            <a:ext cx="6600701" cy="274637"/>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T. Pinna - ARIES Workshop </a:t>
            </a:r>
            <a:r>
              <a:rPr lang="en-US" dirty="0"/>
              <a:t>(Frankfurt am </a:t>
            </a:r>
            <a:r>
              <a:rPr lang="en-US" dirty="0" smtClean="0"/>
              <a:t>Main Dec. 18)</a:t>
            </a:r>
            <a:endParaRPr lang="en-US" dirty="0"/>
          </a:p>
        </p:txBody>
      </p:sp>
      <p:pic>
        <p:nvPicPr>
          <p:cNvPr id="7" name="Picture 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513" y="2728495"/>
            <a:ext cx="8964612" cy="147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22445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39213" y="-22216"/>
            <a:ext cx="8554063" cy="800219"/>
          </a:xfrm>
        </p:spPr>
        <p:txBody>
          <a:bodyPr/>
          <a:lstStyle/>
          <a:p>
            <a:r>
              <a:rPr lang="en-US" dirty="0"/>
              <a:t>Fusion Component Failure Rate </a:t>
            </a:r>
            <a:r>
              <a:rPr lang="en-US" dirty="0" smtClean="0"/>
              <a:t>Database:</a:t>
            </a:r>
            <a:br>
              <a:rPr lang="en-US" dirty="0" smtClean="0"/>
            </a:br>
            <a:r>
              <a:rPr lang="en-US" dirty="0" smtClean="0"/>
              <a:t>Data sources  →  currently 4207 records</a:t>
            </a:r>
            <a:endParaRPr lang="en-US" dirty="0"/>
          </a:p>
        </p:txBody>
      </p:sp>
      <p:sp>
        <p:nvSpPr>
          <p:cNvPr id="3" name="Segnaposto numero diapositiva 2"/>
          <p:cNvSpPr>
            <a:spLocks noGrp="1"/>
          </p:cNvSpPr>
          <p:nvPr>
            <p:ph type="sldNum" sz="quarter" idx="4"/>
          </p:nvPr>
        </p:nvSpPr>
        <p:spPr>
          <a:xfrm>
            <a:off x="6553200" y="4767264"/>
            <a:ext cx="2133600" cy="273844"/>
          </a:xfrm>
        </p:spPr>
        <p:txBody>
          <a:bodyPr/>
          <a:lstStyle/>
          <a:p>
            <a:fld id="{02C7C199-0D0D-7840-A88D-785280B31CF7}" type="slidenum">
              <a:rPr lang="it-IT" smtClean="0"/>
              <a:t>27</a:t>
            </a:fld>
            <a:endParaRPr lang="it-IT" dirty="0"/>
          </a:p>
        </p:txBody>
      </p:sp>
      <p:sp>
        <p:nvSpPr>
          <p:cNvPr id="15" name="Segnaposto piè di pagina 4"/>
          <p:cNvSpPr>
            <a:spLocks noGrp="1"/>
          </p:cNvSpPr>
          <p:nvPr>
            <p:ph type="ftr" sz="quarter" idx="3"/>
          </p:nvPr>
        </p:nvSpPr>
        <p:spPr>
          <a:xfrm>
            <a:off x="1486021" y="4767263"/>
            <a:ext cx="6600701" cy="274637"/>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T. Pinna - ARIES Workshop </a:t>
            </a:r>
            <a:r>
              <a:rPr lang="en-US" dirty="0"/>
              <a:t>(Frankfurt am </a:t>
            </a:r>
            <a:r>
              <a:rPr lang="en-US" dirty="0" smtClean="0"/>
              <a:t>Main Dec. 18)</a:t>
            </a:r>
            <a:endParaRPr lang="en-US" dirty="0"/>
          </a:p>
        </p:txBody>
      </p:sp>
      <p:graphicFrame>
        <p:nvGraphicFramePr>
          <p:cNvPr id="4" name="Tabella 3"/>
          <p:cNvGraphicFramePr>
            <a:graphicFrameLocks noGrp="1"/>
          </p:cNvGraphicFramePr>
          <p:nvPr>
            <p:extLst>
              <p:ext uri="{D42A27DB-BD31-4B8C-83A1-F6EECF244321}">
                <p14:modId xmlns:p14="http://schemas.microsoft.com/office/powerpoint/2010/main" val="115421626"/>
              </p:ext>
            </p:extLst>
          </p:nvPr>
        </p:nvGraphicFramePr>
        <p:xfrm>
          <a:off x="185195" y="918131"/>
          <a:ext cx="8796759" cy="4124960"/>
        </p:xfrm>
        <a:graphic>
          <a:graphicData uri="http://schemas.openxmlformats.org/drawingml/2006/table">
            <a:tbl>
              <a:tblPr firstRow="1" bandRow="1">
                <a:tableStyleId>{5C22544A-7EE6-4342-B048-85BDC9FD1C3A}</a:tableStyleId>
              </a:tblPr>
              <a:tblGrid>
                <a:gridCol w="1811438"/>
                <a:gridCol w="5966749"/>
                <a:gridCol w="1018572"/>
              </a:tblGrid>
              <a:tr h="370840">
                <a:tc>
                  <a:txBody>
                    <a:bodyPr/>
                    <a:lstStyle/>
                    <a:p>
                      <a:r>
                        <a:rPr lang="en-GB" noProof="0" dirty="0" smtClean="0"/>
                        <a:t>Reference</a:t>
                      </a:r>
                      <a:endParaRPr lang="en-GB" noProof="0" dirty="0"/>
                    </a:p>
                  </a:txBody>
                  <a:tcPr/>
                </a:tc>
                <a:tc>
                  <a:txBody>
                    <a:bodyPr/>
                    <a:lstStyle/>
                    <a:p>
                      <a:r>
                        <a:rPr lang="en-GB" noProof="0" dirty="0" smtClean="0"/>
                        <a:t>Description</a:t>
                      </a:r>
                      <a:endParaRPr lang="en-GB" noProof="0" dirty="0"/>
                    </a:p>
                  </a:txBody>
                  <a:tcPr/>
                </a:tc>
                <a:tc>
                  <a:txBody>
                    <a:bodyPr/>
                    <a:lstStyle/>
                    <a:p>
                      <a:r>
                        <a:rPr lang="en-GB" sz="1600" baseline="0" noProof="0" dirty="0" smtClean="0"/>
                        <a:t>Records</a:t>
                      </a:r>
                      <a:endParaRPr lang="en-GB" sz="1600" noProof="0" dirty="0"/>
                    </a:p>
                  </a:txBody>
                  <a:tcPr/>
                </a:tc>
              </a:tr>
              <a:tr h="370840">
                <a:tc>
                  <a:txBody>
                    <a:bodyPr/>
                    <a:lstStyle/>
                    <a:p>
                      <a:r>
                        <a:rPr lang="en-GB" noProof="0" dirty="0" smtClean="0"/>
                        <a:t>ENEA </a:t>
                      </a:r>
                      <a:r>
                        <a:rPr lang="en-GB" sz="1400" noProof="0" dirty="0" smtClean="0"/>
                        <a:t>Tec. Reports</a:t>
                      </a:r>
                      <a:endParaRPr lang="en-GB" sz="1400" noProof="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600" noProof="0" dirty="0" smtClean="0"/>
                        <a:t>Analysis of systems of the JET, TLK and ASDEX facilities:</a:t>
                      </a:r>
                    </a:p>
                    <a:p>
                      <a:pPr marL="0" marR="0" indent="0" algn="l" defTabSz="457200" rtl="0" eaLnBrk="1" fontAlgn="auto" latinLnBrk="0" hangingPunct="1">
                        <a:lnSpc>
                          <a:spcPct val="100000"/>
                        </a:lnSpc>
                        <a:spcBef>
                          <a:spcPts val="0"/>
                        </a:spcBef>
                        <a:spcAft>
                          <a:spcPts val="0"/>
                        </a:spcAft>
                        <a:buClrTx/>
                        <a:buSzTx/>
                        <a:buFontTx/>
                        <a:buNone/>
                        <a:tabLst/>
                        <a:defRPr/>
                      </a:pPr>
                      <a:r>
                        <a:rPr lang="en-GB" sz="1400" noProof="0" dirty="0" smtClean="0">
                          <a:solidFill>
                            <a:srgbClr val="FF0000"/>
                          </a:solidFill>
                        </a:rPr>
                        <a:t>Tritium, Vacuum, NBI, Power Supply, ICRH, ECRH systems</a:t>
                      </a:r>
                      <a:endParaRPr lang="en-GB" sz="1400" noProof="0" dirty="0">
                        <a:solidFill>
                          <a:srgbClr val="FF0000"/>
                        </a:solidFill>
                      </a:endParaRPr>
                    </a:p>
                  </a:txBody>
                  <a:tcPr/>
                </a:tc>
                <a:tc>
                  <a:txBody>
                    <a:bodyPr/>
                    <a:lstStyle/>
                    <a:p>
                      <a:r>
                        <a:rPr lang="en-GB" noProof="0" dirty="0" smtClean="0"/>
                        <a:t>1271</a:t>
                      </a:r>
                      <a:endParaRPr lang="en-GB" noProof="0" dirty="0"/>
                    </a:p>
                  </a:txBody>
                  <a:tcPr/>
                </a:tc>
              </a:tr>
              <a:tr h="370840">
                <a:tc>
                  <a:txBody>
                    <a:bodyPr/>
                    <a:lstStyle/>
                    <a:p>
                      <a:r>
                        <a:rPr lang="en-GB" noProof="0" dirty="0" smtClean="0"/>
                        <a:t>INEL (USA) </a:t>
                      </a:r>
                      <a:r>
                        <a:rPr lang="en-GB" sz="1400" noProof="0" dirty="0" smtClean="0"/>
                        <a:t>Technical Reports</a:t>
                      </a:r>
                      <a:endParaRPr lang="en-GB" noProof="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600" noProof="0" dirty="0" smtClean="0"/>
                        <a:t>Screening of valuable data  for fusion and analysis of systems of the DIII-D, TSTA </a:t>
                      </a:r>
                      <a:r>
                        <a:rPr lang="en-GB" sz="1200" noProof="0" dirty="0" smtClean="0"/>
                        <a:t>(Tritium Systems Test Assembly)</a:t>
                      </a:r>
                      <a:r>
                        <a:rPr lang="en-GB" sz="1600" noProof="0" dirty="0" smtClean="0"/>
                        <a:t>, NSTX </a:t>
                      </a:r>
                      <a:r>
                        <a:rPr lang="en-GB" sz="1200" noProof="0" dirty="0" smtClean="0"/>
                        <a:t>(National Spherical Torus Experiment)</a:t>
                      </a:r>
                      <a:r>
                        <a:rPr lang="en-GB" sz="1600" noProof="0" dirty="0" smtClean="0"/>
                        <a:t> and TFTR </a:t>
                      </a:r>
                      <a:r>
                        <a:rPr lang="en-GB" sz="1200" noProof="0" dirty="0" smtClean="0"/>
                        <a:t>(Tokamak Fusion Test Reactor)</a:t>
                      </a:r>
                      <a:r>
                        <a:rPr lang="en-GB" sz="1600" noProof="0" dirty="0" smtClean="0"/>
                        <a:t> facilities: </a:t>
                      </a:r>
                      <a:r>
                        <a:rPr lang="en-GB" sz="1400" noProof="0" dirty="0" smtClean="0">
                          <a:solidFill>
                            <a:srgbClr val="FF0000"/>
                          </a:solidFill>
                        </a:rPr>
                        <a:t>Tritium, Cooling, Vacuum, Sensors systems</a:t>
                      </a:r>
                      <a:endParaRPr lang="en-GB" sz="1600" noProof="0" dirty="0" smtClean="0">
                        <a:solidFill>
                          <a:srgbClr val="FF0000"/>
                        </a:solidFill>
                      </a:endParaRPr>
                    </a:p>
                  </a:txBody>
                  <a:tcPr/>
                </a:tc>
                <a:tc>
                  <a:txBody>
                    <a:bodyPr/>
                    <a:lstStyle/>
                    <a:p>
                      <a:r>
                        <a:rPr lang="en-GB" noProof="0" dirty="0" smtClean="0"/>
                        <a:t>917</a:t>
                      </a:r>
                      <a:endParaRPr lang="en-GB" noProof="0"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noProof="0" dirty="0" smtClean="0"/>
                        <a:t>CEA </a:t>
                      </a:r>
                      <a:r>
                        <a:rPr lang="en-GB" sz="1400" noProof="0" dirty="0" smtClean="0"/>
                        <a:t>Tech. Reports</a:t>
                      </a:r>
                      <a:endParaRPr lang="en-GB" sz="1800" noProof="0" dirty="0" smtClean="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600" noProof="0" dirty="0" smtClean="0"/>
                        <a:t>Analysis of Tore Supra systems: </a:t>
                      </a:r>
                      <a:r>
                        <a:rPr lang="en-GB" sz="1400" noProof="0" dirty="0" smtClean="0">
                          <a:solidFill>
                            <a:srgbClr val="FF0000"/>
                          </a:solidFill>
                        </a:rPr>
                        <a:t>Plasma Facing Components &amp; Cryogenic</a:t>
                      </a:r>
                      <a:r>
                        <a:rPr lang="en-GB" sz="1400" baseline="0" noProof="0" dirty="0" smtClean="0">
                          <a:solidFill>
                            <a:srgbClr val="FF0000"/>
                          </a:solidFill>
                        </a:rPr>
                        <a:t> systems</a:t>
                      </a:r>
                      <a:endParaRPr lang="en-GB" sz="1600" noProof="0" dirty="0" smtClean="0">
                        <a:solidFill>
                          <a:srgbClr val="FF0000"/>
                        </a:solidFill>
                      </a:endParaRPr>
                    </a:p>
                  </a:txBody>
                  <a:tcPr/>
                </a:tc>
                <a:tc>
                  <a:txBody>
                    <a:bodyPr/>
                    <a:lstStyle/>
                    <a:p>
                      <a:r>
                        <a:rPr lang="en-GB" noProof="0" dirty="0" smtClean="0"/>
                        <a:t>82</a:t>
                      </a:r>
                      <a:endParaRPr lang="en-GB" noProof="0" dirty="0"/>
                    </a:p>
                  </a:txBody>
                  <a:tcPr/>
                </a:tc>
              </a:tr>
              <a:tr h="370840">
                <a:tc>
                  <a:txBody>
                    <a:bodyPr/>
                    <a:lstStyle/>
                    <a:p>
                      <a:r>
                        <a:rPr lang="en-GB" noProof="0" dirty="0" smtClean="0"/>
                        <a:t>IAEA-TECDOC-478</a:t>
                      </a:r>
                      <a:endParaRPr lang="en-GB" noProof="0" dirty="0"/>
                    </a:p>
                  </a:txBody>
                  <a:tcPr/>
                </a:tc>
                <a:tc>
                  <a:txBody>
                    <a:bodyPr/>
                    <a:lstStyle/>
                    <a:p>
                      <a:r>
                        <a:rPr lang="en-US" sz="1600" noProof="0" dirty="0" smtClean="0"/>
                        <a:t>Component reliability data for use in probabilistic safety assessment (1988)</a:t>
                      </a:r>
                    </a:p>
                  </a:txBody>
                  <a:tcPr/>
                </a:tc>
                <a:tc>
                  <a:txBody>
                    <a:bodyPr/>
                    <a:lstStyle/>
                    <a:p>
                      <a:r>
                        <a:rPr lang="en-GB" noProof="0" dirty="0" smtClean="0"/>
                        <a:t>1010</a:t>
                      </a:r>
                      <a:endParaRPr lang="en-GB" noProof="0" dirty="0"/>
                    </a:p>
                  </a:txBody>
                  <a:tcPr/>
                </a:tc>
              </a:tr>
              <a:tr h="370840">
                <a:tc>
                  <a:txBody>
                    <a:bodyPr/>
                    <a:lstStyle/>
                    <a:p>
                      <a:r>
                        <a:rPr lang="en-GB" noProof="0" dirty="0" smtClean="0"/>
                        <a:t>CIEMAT</a:t>
                      </a:r>
                      <a:r>
                        <a:rPr lang="en-GB" sz="1400" noProof="0" dirty="0" smtClean="0"/>
                        <a:t> data</a:t>
                      </a:r>
                      <a:r>
                        <a:rPr lang="en-GB" sz="1400" baseline="0" noProof="0" dirty="0" smtClean="0"/>
                        <a:t> coll.</a:t>
                      </a:r>
                      <a:endParaRPr lang="en-GB" noProof="0" dirty="0"/>
                    </a:p>
                  </a:txBody>
                  <a:tcPr/>
                </a:tc>
                <a:tc>
                  <a:txBody>
                    <a:bodyPr/>
                    <a:lstStyle/>
                    <a:p>
                      <a:r>
                        <a:rPr lang="en-US" sz="1600" noProof="0" dirty="0" smtClean="0"/>
                        <a:t>Screening of valuable data  for IFMIF accelerator</a:t>
                      </a:r>
                      <a:endParaRPr lang="en-GB" sz="1600" noProof="0" dirty="0"/>
                    </a:p>
                  </a:txBody>
                  <a:tcPr/>
                </a:tc>
                <a:tc>
                  <a:txBody>
                    <a:bodyPr/>
                    <a:lstStyle/>
                    <a:p>
                      <a:r>
                        <a:rPr lang="en-GB" noProof="0" dirty="0" smtClean="0"/>
                        <a:t>188</a:t>
                      </a:r>
                      <a:endParaRPr lang="en-GB" noProof="0" dirty="0"/>
                    </a:p>
                  </a:txBody>
                  <a:tcPr/>
                </a:tc>
              </a:tr>
              <a:tr h="370840">
                <a:tc>
                  <a:txBody>
                    <a:bodyPr/>
                    <a:lstStyle/>
                    <a:p>
                      <a:r>
                        <a:rPr lang="en-GB" noProof="0" dirty="0" smtClean="0"/>
                        <a:t>From literature</a:t>
                      </a:r>
                      <a:endParaRPr lang="en-GB" noProof="0" dirty="0"/>
                    </a:p>
                  </a:txBody>
                  <a:tcPr/>
                </a:tc>
                <a:tc>
                  <a:txBody>
                    <a:bodyPr/>
                    <a:lstStyle/>
                    <a:p>
                      <a:r>
                        <a:rPr lang="en-US" sz="1600" noProof="0" dirty="0" smtClean="0"/>
                        <a:t>ENEA screening of valuable data  for fusion. Data source: </a:t>
                      </a:r>
                      <a:r>
                        <a:rPr lang="en-GB" sz="1400" kern="1200" noProof="0" dirty="0" smtClean="0">
                          <a:solidFill>
                            <a:srgbClr val="FF0000"/>
                          </a:solidFill>
                          <a:latin typeface="+mn-lt"/>
                          <a:ea typeface="+mn-ea"/>
                          <a:cs typeface="+mn-cs"/>
                        </a:rPr>
                        <a:t>AICHE,EIReDA98,IEEE </a:t>
                      </a:r>
                      <a:r>
                        <a:rPr lang="en-GB" sz="1400" kern="1200" noProof="0" dirty="0" err="1" smtClean="0">
                          <a:solidFill>
                            <a:srgbClr val="FF0000"/>
                          </a:solidFill>
                          <a:latin typeface="+mn-lt"/>
                          <a:ea typeface="+mn-ea"/>
                          <a:cs typeface="+mn-cs"/>
                        </a:rPr>
                        <a:t>Std</a:t>
                      </a:r>
                      <a:r>
                        <a:rPr lang="en-GB" sz="1400" kern="1200" noProof="0" dirty="0" smtClean="0">
                          <a:solidFill>
                            <a:srgbClr val="FF0000"/>
                          </a:solidFill>
                          <a:latin typeface="+mn-lt"/>
                          <a:ea typeface="+mn-ea"/>
                          <a:cs typeface="+mn-cs"/>
                        </a:rPr>
                        <a:t> 500, IREP-NUREG, OREDA,</a:t>
                      </a:r>
                      <a:r>
                        <a:rPr lang="en-GB" sz="1400" kern="1200" baseline="0" noProof="0" dirty="0" smtClean="0">
                          <a:solidFill>
                            <a:srgbClr val="FF0000"/>
                          </a:solidFill>
                          <a:latin typeface="+mn-lt"/>
                          <a:ea typeface="+mn-ea"/>
                          <a:cs typeface="+mn-cs"/>
                        </a:rPr>
                        <a:t> </a:t>
                      </a:r>
                      <a:r>
                        <a:rPr lang="en-GB" sz="1400" kern="1200" noProof="0" dirty="0" smtClean="0">
                          <a:solidFill>
                            <a:srgbClr val="FF0000"/>
                          </a:solidFill>
                          <a:latin typeface="+mn-lt"/>
                          <a:ea typeface="+mn-ea"/>
                          <a:cs typeface="+mn-cs"/>
                        </a:rPr>
                        <a:t>WASH1400,...</a:t>
                      </a:r>
                      <a:endParaRPr lang="en-GB" sz="1400" kern="1200" noProof="0" dirty="0">
                        <a:solidFill>
                          <a:srgbClr val="FF0000"/>
                        </a:solidFill>
                        <a:latin typeface="+mn-lt"/>
                        <a:ea typeface="+mn-ea"/>
                        <a:cs typeface="+mn-cs"/>
                      </a:endParaRPr>
                    </a:p>
                  </a:txBody>
                  <a:tcPr/>
                </a:tc>
                <a:tc>
                  <a:txBody>
                    <a:bodyPr/>
                    <a:lstStyle/>
                    <a:p>
                      <a:r>
                        <a:rPr lang="en-GB" noProof="0" dirty="0" smtClean="0"/>
                        <a:t>500</a:t>
                      </a:r>
                      <a:endParaRPr lang="en-GB" noProof="0" dirty="0"/>
                    </a:p>
                  </a:txBody>
                  <a:tcPr/>
                </a:tc>
              </a:tr>
            </a:tbl>
          </a:graphicData>
        </a:graphic>
      </p:graphicFrame>
    </p:spTree>
    <p:extLst>
      <p:ext uri="{BB962C8B-B14F-4D97-AF65-F5344CB8AC3E}">
        <p14:creationId xmlns:p14="http://schemas.microsoft.com/office/powerpoint/2010/main" val="3475420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39213" y="-22216"/>
            <a:ext cx="8554063" cy="800219"/>
          </a:xfrm>
        </p:spPr>
        <p:txBody>
          <a:bodyPr/>
          <a:lstStyle/>
          <a:p>
            <a:r>
              <a:rPr lang="en-US" dirty="0"/>
              <a:t>Fusion Component Failure Rate </a:t>
            </a:r>
            <a:r>
              <a:rPr lang="en-US" dirty="0" smtClean="0"/>
              <a:t>Database:</a:t>
            </a:r>
            <a:br>
              <a:rPr lang="en-US" dirty="0" smtClean="0"/>
            </a:br>
            <a:r>
              <a:rPr lang="en-US" dirty="0" smtClean="0"/>
              <a:t>LOGIN</a:t>
            </a:r>
            <a:endParaRPr lang="en-US" dirty="0"/>
          </a:p>
        </p:txBody>
      </p:sp>
      <p:sp>
        <p:nvSpPr>
          <p:cNvPr id="3" name="Segnaposto numero diapositiva 2"/>
          <p:cNvSpPr>
            <a:spLocks noGrp="1"/>
          </p:cNvSpPr>
          <p:nvPr>
            <p:ph type="sldNum" sz="quarter" idx="4"/>
          </p:nvPr>
        </p:nvSpPr>
        <p:spPr>
          <a:xfrm>
            <a:off x="6553200" y="4767264"/>
            <a:ext cx="2133600" cy="273844"/>
          </a:xfrm>
        </p:spPr>
        <p:txBody>
          <a:bodyPr/>
          <a:lstStyle/>
          <a:p>
            <a:fld id="{02C7C199-0D0D-7840-A88D-785280B31CF7}" type="slidenum">
              <a:rPr lang="it-IT" smtClean="0"/>
              <a:t>28</a:t>
            </a:fld>
            <a:endParaRPr lang="it-IT" dirty="0"/>
          </a:p>
        </p:txBody>
      </p:sp>
      <p:sp>
        <p:nvSpPr>
          <p:cNvPr id="15" name="Segnaposto piè di pagina 4"/>
          <p:cNvSpPr>
            <a:spLocks noGrp="1"/>
          </p:cNvSpPr>
          <p:nvPr>
            <p:ph type="ftr" sz="quarter" idx="3"/>
          </p:nvPr>
        </p:nvSpPr>
        <p:spPr>
          <a:xfrm>
            <a:off x="1486021" y="4767263"/>
            <a:ext cx="6600701" cy="274637"/>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T. Pinna - ARIES Workshop </a:t>
            </a:r>
            <a:r>
              <a:rPr lang="en-US" dirty="0"/>
              <a:t>(Frankfurt am </a:t>
            </a:r>
            <a:r>
              <a:rPr lang="en-US" dirty="0" smtClean="0"/>
              <a:t>Main Dec. 18)</a:t>
            </a:r>
            <a:endParaRPr lang="en-US" dirty="0"/>
          </a:p>
        </p:txBody>
      </p:sp>
      <p:sp>
        <p:nvSpPr>
          <p:cNvPr id="6" name="CasellaDiTesto 4"/>
          <p:cNvSpPr txBox="1">
            <a:spLocks noChangeArrowheads="1"/>
          </p:cNvSpPr>
          <p:nvPr/>
        </p:nvSpPr>
        <p:spPr bwMode="auto">
          <a:xfrm>
            <a:off x="287337" y="3096618"/>
            <a:ext cx="8569325" cy="137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800"/>
              </a:spcBef>
              <a:buClr>
                <a:srgbClr val="000000"/>
              </a:buClr>
              <a:buSzPct val="100000"/>
              <a:buFont typeface="Times New Roman" pitchFamily="18" charset="0"/>
              <a:defRPr sz="3200">
                <a:solidFill>
                  <a:srgbClr val="000000"/>
                </a:solidFill>
                <a:latin typeface="Calibri" pitchFamily="34" charset="0"/>
                <a:ea typeface="MS Gothic" pitchFamily="49" charset="-128"/>
              </a:defRPr>
            </a:lvl1pPr>
            <a:lvl2pPr marL="742950" indent="-285750" eaLnBrk="0" hangingPunct="0">
              <a:spcBef>
                <a:spcPts val="700"/>
              </a:spcBef>
              <a:buClr>
                <a:srgbClr val="000000"/>
              </a:buClr>
              <a:buSzPct val="100000"/>
              <a:buFont typeface="Times New Roman" pitchFamily="18" charset="0"/>
              <a:defRPr sz="2800">
                <a:solidFill>
                  <a:srgbClr val="000000"/>
                </a:solidFill>
                <a:latin typeface="Calibri" pitchFamily="34" charset="0"/>
                <a:ea typeface="MS Gothic" pitchFamily="49" charset="-128"/>
              </a:defRPr>
            </a:lvl2pPr>
            <a:lvl3pPr marL="1143000" indent="-228600" eaLnBrk="0" hangingPunct="0">
              <a:spcBef>
                <a:spcPts val="600"/>
              </a:spcBef>
              <a:buClr>
                <a:srgbClr val="000000"/>
              </a:buClr>
              <a:buSzPct val="100000"/>
              <a:buFont typeface="Times New Roman" pitchFamily="18" charset="0"/>
              <a:defRPr sz="2400">
                <a:solidFill>
                  <a:srgbClr val="000000"/>
                </a:solidFill>
                <a:latin typeface="Calibri" pitchFamily="34" charset="0"/>
                <a:ea typeface="MS Gothic" pitchFamily="49" charset="-128"/>
              </a:defRPr>
            </a:lvl3pPr>
            <a:lvl4pPr marL="1600200" indent="-228600" eaLnBrk="0" hangingPunct="0">
              <a:spcBef>
                <a:spcPts val="500"/>
              </a:spcBef>
              <a:buClr>
                <a:srgbClr val="000000"/>
              </a:buClr>
              <a:buSzPct val="100000"/>
              <a:buFont typeface="Times New Roman" pitchFamily="18" charset="0"/>
              <a:defRPr sz="2000">
                <a:solidFill>
                  <a:srgbClr val="000000"/>
                </a:solidFill>
                <a:latin typeface="Calibri" pitchFamily="34" charset="0"/>
                <a:ea typeface="MS Gothic" pitchFamily="49" charset="-128"/>
              </a:defRPr>
            </a:lvl4pPr>
            <a:lvl5pPr marL="2057400" indent="-228600" eaLnBrk="0" hangingPunct="0">
              <a:spcBef>
                <a:spcPts val="500"/>
              </a:spcBef>
              <a:buClr>
                <a:srgbClr val="000000"/>
              </a:buClr>
              <a:buSzPct val="100000"/>
              <a:buFont typeface="Times New Roman" pitchFamily="18" charset="0"/>
              <a:defRPr sz="2000">
                <a:solidFill>
                  <a:srgbClr val="000000"/>
                </a:solidFill>
                <a:latin typeface="Calibri" pitchFamily="34" charset="0"/>
                <a:ea typeface="MS Gothic" pitchFamily="49" charset="-128"/>
              </a:defRPr>
            </a:lvl5pPr>
            <a:lvl6pPr marL="2514600" indent="-228600" eaLnBrk="0" fontAlgn="base" hangingPunct="0">
              <a:spcBef>
                <a:spcPts val="500"/>
              </a:spcBef>
              <a:spcAft>
                <a:spcPct val="0"/>
              </a:spcAft>
              <a:buClr>
                <a:srgbClr val="000000"/>
              </a:buClr>
              <a:buSzPct val="100000"/>
              <a:buFont typeface="Times New Roman" pitchFamily="18" charset="0"/>
              <a:defRPr sz="2000">
                <a:solidFill>
                  <a:srgbClr val="000000"/>
                </a:solidFill>
                <a:latin typeface="Calibri" pitchFamily="34" charset="0"/>
                <a:ea typeface="MS Gothic" pitchFamily="49" charset="-128"/>
              </a:defRPr>
            </a:lvl6pPr>
            <a:lvl7pPr marL="2971800" indent="-228600" eaLnBrk="0" fontAlgn="base" hangingPunct="0">
              <a:spcBef>
                <a:spcPts val="500"/>
              </a:spcBef>
              <a:spcAft>
                <a:spcPct val="0"/>
              </a:spcAft>
              <a:buClr>
                <a:srgbClr val="000000"/>
              </a:buClr>
              <a:buSzPct val="100000"/>
              <a:buFont typeface="Times New Roman" pitchFamily="18" charset="0"/>
              <a:defRPr sz="2000">
                <a:solidFill>
                  <a:srgbClr val="000000"/>
                </a:solidFill>
                <a:latin typeface="Calibri" pitchFamily="34" charset="0"/>
                <a:ea typeface="MS Gothic" pitchFamily="49" charset="-128"/>
              </a:defRPr>
            </a:lvl7pPr>
            <a:lvl8pPr marL="3429000" indent="-228600" eaLnBrk="0" fontAlgn="base" hangingPunct="0">
              <a:spcBef>
                <a:spcPts val="500"/>
              </a:spcBef>
              <a:spcAft>
                <a:spcPct val="0"/>
              </a:spcAft>
              <a:buClr>
                <a:srgbClr val="000000"/>
              </a:buClr>
              <a:buSzPct val="100000"/>
              <a:buFont typeface="Times New Roman" pitchFamily="18" charset="0"/>
              <a:defRPr sz="2000">
                <a:solidFill>
                  <a:srgbClr val="000000"/>
                </a:solidFill>
                <a:latin typeface="Calibri" pitchFamily="34" charset="0"/>
                <a:ea typeface="MS Gothic" pitchFamily="49" charset="-128"/>
              </a:defRPr>
            </a:lvl8pPr>
            <a:lvl9pPr marL="3886200" indent="-228600" eaLnBrk="0" fontAlgn="base" hangingPunct="0">
              <a:spcBef>
                <a:spcPts val="500"/>
              </a:spcBef>
              <a:spcAft>
                <a:spcPct val="0"/>
              </a:spcAft>
              <a:buClr>
                <a:srgbClr val="000000"/>
              </a:buClr>
              <a:buSzPct val="100000"/>
              <a:buFont typeface="Times New Roman" pitchFamily="18" charset="0"/>
              <a:defRPr sz="2000">
                <a:solidFill>
                  <a:srgbClr val="000000"/>
                </a:solidFill>
                <a:latin typeface="Calibri" pitchFamily="34" charset="0"/>
                <a:ea typeface="MS Gothic" pitchFamily="49" charset="-128"/>
              </a:defRPr>
            </a:lvl9pPr>
          </a:lstStyle>
          <a:p>
            <a:pPr algn="just" eaLnBrk="1" hangingPunct="1">
              <a:spcBef>
                <a:spcPct val="0"/>
              </a:spcBef>
              <a:buClrTx/>
              <a:buSzTx/>
              <a:buFontTx/>
              <a:buNone/>
            </a:pPr>
            <a:r>
              <a:rPr lang="en-US" altLang="en-US" sz="1200" i="1" dirty="0">
                <a:solidFill>
                  <a:schemeClr val="tx1"/>
                </a:solidFill>
                <a:cs typeface="Arial" charset="0"/>
              </a:rPr>
              <a:t>The “Fusion Component Failure Rate Database” supported by the European Communities under the contract of Association between EURATOM/ENEA was carried out within the framework of the European Joint Undertaking for ITER and the Development of Fusion Energy (F4E). The overall activity of data collection, analysis and recording is also set in the frame of the International Energy Agreement (IEA), Task 5. Purpose of the database is to have a common set of data for probabilistic assessment in fusion field.</a:t>
            </a:r>
          </a:p>
          <a:p>
            <a:pPr algn="just" eaLnBrk="1" hangingPunct="1">
              <a:spcBef>
                <a:spcPct val="0"/>
              </a:spcBef>
              <a:buClrTx/>
              <a:buSzTx/>
              <a:buFontTx/>
              <a:buNone/>
            </a:pPr>
            <a:endParaRPr lang="en-US" altLang="en-US" sz="1200" i="1" dirty="0">
              <a:solidFill>
                <a:schemeClr val="tx1"/>
              </a:solidFill>
              <a:cs typeface="Arial" charset="0"/>
            </a:endParaRPr>
          </a:p>
          <a:p>
            <a:pPr algn="just" eaLnBrk="1" hangingPunct="1">
              <a:spcBef>
                <a:spcPct val="0"/>
              </a:spcBef>
              <a:buClrTx/>
              <a:buSzTx/>
              <a:buFontTx/>
              <a:buNone/>
            </a:pPr>
            <a:r>
              <a:rPr lang="en-US" altLang="en-US" sz="1200" i="1" dirty="0">
                <a:solidFill>
                  <a:schemeClr val="tx1"/>
                </a:solidFill>
                <a:cs typeface="Arial" charset="0"/>
              </a:rPr>
              <a:t>The access to the database is restricted to Users operating in the fusion field, typically, Entities cooperating in ITER or IEA members. </a:t>
            </a:r>
            <a:r>
              <a:rPr lang="en-US" altLang="en-US" sz="1200" i="1" u="sng" dirty="0">
                <a:solidFill>
                  <a:srgbClr val="0033CC"/>
                </a:solidFill>
                <a:cs typeface="Arial" charset="0"/>
              </a:rPr>
              <a:t>Contact us</a:t>
            </a:r>
            <a:r>
              <a:rPr lang="en-US" altLang="en-US" sz="1200" i="1" dirty="0">
                <a:solidFill>
                  <a:schemeClr val="tx1"/>
                </a:solidFill>
                <a:cs typeface="Arial" charset="0"/>
              </a:rPr>
              <a:t> to require key words for the access if you meet such requirements.</a:t>
            </a:r>
          </a:p>
        </p:txBody>
      </p:sp>
      <p:pic>
        <p:nvPicPr>
          <p:cNvPr id="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1150" y="801352"/>
            <a:ext cx="5481698" cy="723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6378" y="1506270"/>
            <a:ext cx="2951243" cy="1590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75984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39213" y="-22216"/>
            <a:ext cx="8554063" cy="800219"/>
          </a:xfrm>
        </p:spPr>
        <p:txBody>
          <a:bodyPr/>
          <a:lstStyle/>
          <a:p>
            <a:r>
              <a:rPr lang="en-US" dirty="0"/>
              <a:t>Fusion Component Failure Rate </a:t>
            </a:r>
            <a:r>
              <a:rPr lang="en-US" dirty="0" smtClean="0"/>
              <a:t>Database:</a:t>
            </a:r>
            <a:r>
              <a:rPr lang="en-US" dirty="0"/>
              <a:t/>
            </a:r>
            <a:br>
              <a:rPr lang="en-US" dirty="0"/>
            </a:br>
            <a:r>
              <a:rPr lang="en-US" dirty="0"/>
              <a:t>Functions &amp; Responsibilities</a:t>
            </a:r>
          </a:p>
        </p:txBody>
      </p:sp>
      <p:sp>
        <p:nvSpPr>
          <p:cNvPr id="3" name="Segnaposto numero diapositiva 2"/>
          <p:cNvSpPr>
            <a:spLocks noGrp="1"/>
          </p:cNvSpPr>
          <p:nvPr>
            <p:ph type="sldNum" sz="quarter" idx="4"/>
          </p:nvPr>
        </p:nvSpPr>
        <p:spPr>
          <a:xfrm>
            <a:off x="6553200" y="4767264"/>
            <a:ext cx="2133600" cy="273844"/>
          </a:xfrm>
        </p:spPr>
        <p:txBody>
          <a:bodyPr/>
          <a:lstStyle/>
          <a:p>
            <a:fld id="{02C7C199-0D0D-7840-A88D-785280B31CF7}" type="slidenum">
              <a:rPr lang="it-IT" smtClean="0"/>
              <a:t>29</a:t>
            </a:fld>
            <a:endParaRPr lang="it-IT" dirty="0"/>
          </a:p>
        </p:txBody>
      </p:sp>
      <p:sp>
        <p:nvSpPr>
          <p:cNvPr id="15" name="Segnaposto piè di pagina 4"/>
          <p:cNvSpPr>
            <a:spLocks noGrp="1"/>
          </p:cNvSpPr>
          <p:nvPr>
            <p:ph type="ftr" sz="quarter" idx="3"/>
          </p:nvPr>
        </p:nvSpPr>
        <p:spPr>
          <a:xfrm>
            <a:off x="1486021" y="4767263"/>
            <a:ext cx="6600701" cy="274637"/>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T. Pinna - ARIES Workshop </a:t>
            </a:r>
            <a:r>
              <a:rPr lang="en-US" dirty="0"/>
              <a:t>(Frankfurt am </a:t>
            </a:r>
            <a:r>
              <a:rPr lang="en-US" dirty="0" smtClean="0"/>
              <a:t>Main Dec. 18)</a:t>
            </a:r>
            <a:endParaRPr lang="en-US" dirty="0"/>
          </a:p>
        </p:txBody>
      </p:sp>
      <p:graphicFrame>
        <p:nvGraphicFramePr>
          <p:cNvPr id="9" name="Group 201"/>
          <p:cNvGraphicFramePr>
            <a:graphicFrameLocks/>
          </p:cNvGraphicFramePr>
          <p:nvPr>
            <p:extLst>
              <p:ext uri="{D42A27DB-BD31-4B8C-83A1-F6EECF244321}">
                <p14:modId xmlns:p14="http://schemas.microsoft.com/office/powerpoint/2010/main" val="4199989183"/>
              </p:ext>
            </p:extLst>
          </p:nvPr>
        </p:nvGraphicFramePr>
        <p:xfrm>
          <a:off x="318059" y="824191"/>
          <a:ext cx="8355013" cy="3906565"/>
        </p:xfrm>
        <a:graphic>
          <a:graphicData uri="http://schemas.openxmlformats.org/drawingml/2006/table">
            <a:tbl>
              <a:tblPr/>
              <a:tblGrid>
                <a:gridCol w="2016125"/>
                <a:gridCol w="6338888"/>
              </a:tblGrid>
              <a:tr h="431827">
                <a:tc>
                  <a:txBody>
                    <a:bodyPr/>
                    <a:lstStyle/>
                    <a:p>
                      <a:pPr marL="0" marR="0" lvl="0" indent="0" algn="l" defTabSz="449263" rtl="0" eaLnBrk="1" fontAlgn="base" latinLnBrk="0" hangingPunct="1">
                        <a:lnSpc>
                          <a:spcPct val="100000"/>
                        </a:lnSpc>
                        <a:spcBef>
                          <a:spcPts val="0"/>
                        </a:spcBef>
                        <a:spcAft>
                          <a:spcPct val="0"/>
                        </a:spcAft>
                        <a:buClr>
                          <a:srgbClr val="000000"/>
                        </a:buClr>
                        <a:buSzPct val="100000"/>
                        <a:buFont typeface="Times New Roman" pitchFamily="18" charset="0"/>
                        <a:buNone/>
                        <a:tabLst/>
                      </a:pPr>
                      <a:r>
                        <a:rPr kumimoji="0" lang="en-US" sz="1800" b="1" i="0" u="none" strike="noStrike" cap="none" normalizeH="0" baseline="0" smtClean="0">
                          <a:ln>
                            <a:noFill/>
                          </a:ln>
                          <a:solidFill>
                            <a:srgbClr val="0033CC"/>
                          </a:solidFill>
                          <a:effectLst/>
                          <a:latin typeface="Calibri" pitchFamily="34" charset="0"/>
                          <a:ea typeface="MS Gothic" pitchFamily="49" charset="-128"/>
                        </a:rPr>
                        <a:t>Responsibility</a:t>
                      </a:r>
                      <a:endParaRPr kumimoji="0" lang="it-IT" sz="1800" b="1" i="0" u="none" strike="noStrike" cap="none" normalizeH="0" baseline="0" smtClean="0">
                        <a:ln>
                          <a:noFill/>
                        </a:ln>
                        <a:solidFill>
                          <a:srgbClr val="0033CC"/>
                        </a:solidFill>
                        <a:effectLst/>
                        <a:latin typeface="Calibri" pitchFamily="34" charset="0"/>
                        <a:ea typeface="MS Gothic" pitchFamily="49" charset="-128"/>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0000"/>
                        </a:lnSpc>
                        <a:spcBef>
                          <a:spcPts val="0"/>
                        </a:spcBef>
                        <a:spcAft>
                          <a:spcPct val="0"/>
                        </a:spcAft>
                        <a:buClr>
                          <a:srgbClr val="000000"/>
                        </a:buClr>
                        <a:buSzPct val="100000"/>
                        <a:buFont typeface="Times New Roman" pitchFamily="18" charset="0"/>
                        <a:buNone/>
                        <a:tabLst/>
                      </a:pPr>
                      <a:r>
                        <a:rPr kumimoji="0" lang="en-US" sz="1800" b="1" i="0" u="none" strike="noStrike" cap="none" normalizeH="0" baseline="0" smtClean="0">
                          <a:ln>
                            <a:noFill/>
                          </a:ln>
                          <a:solidFill>
                            <a:srgbClr val="0033CC"/>
                          </a:solidFill>
                          <a:effectLst/>
                          <a:latin typeface="Calibri" pitchFamily="34" charset="0"/>
                          <a:ea typeface="MS Gothic" pitchFamily="49" charset="-128"/>
                        </a:rPr>
                        <a:t>Functions</a:t>
                      </a:r>
                      <a:endParaRPr kumimoji="0" lang="it-IT" sz="1800" b="1" i="0" u="none" strike="noStrike" cap="none" normalizeH="0" baseline="0" smtClean="0">
                        <a:ln>
                          <a:noFill/>
                        </a:ln>
                        <a:solidFill>
                          <a:srgbClr val="0033CC"/>
                        </a:solidFill>
                        <a:effectLst/>
                        <a:latin typeface="Calibri" pitchFamily="34" charset="0"/>
                        <a:ea typeface="MS Gothic" pitchFamily="49" charset="-128"/>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90681">
                <a:tc>
                  <a:txBody>
                    <a:bodyPr/>
                    <a:lstStyle/>
                    <a:p>
                      <a:pPr marL="0" marR="0" lvl="0" indent="0" algn="l" defTabSz="449263" rtl="0" eaLnBrk="1" fontAlgn="base" latinLnBrk="0" hangingPunct="1">
                        <a:lnSpc>
                          <a:spcPct val="100000"/>
                        </a:lnSpc>
                        <a:spcBef>
                          <a:spcPts val="0"/>
                        </a:spcBef>
                        <a:spcAft>
                          <a:spcPct val="0"/>
                        </a:spcAft>
                        <a:buClr>
                          <a:srgbClr val="000000"/>
                        </a:buClr>
                        <a:buSzPct val="100000"/>
                        <a:buFont typeface="Times New Roman" pitchFamily="18" charset="0"/>
                        <a:buNone/>
                        <a:tabLst/>
                      </a:pPr>
                      <a:r>
                        <a:rPr kumimoji="0" lang="en-US" sz="1600" b="0" i="0" u="none" strike="noStrike" cap="none" normalizeH="0" baseline="0" smtClean="0">
                          <a:ln>
                            <a:noFill/>
                          </a:ln>
                          <a:solidFill>
                            <a:srgbClr val="0033CC"/>
                          </a:solidFill>
                          <a:effectLst/>
                          <a:latin typeface="Calibri" pitchFamily="34" charset="0"/>
                          <a:ea typeface="MS Gothic" pitchFamily="49" charset="-128"/>
                        </a:rPr>
                        <a:t>Administrator</a:t>
                      </a:r>
                      <a:endParaRPr kumimoji="0" lang="it-IT" sz="1600" b="0" i="0" u="none" strike="noStrike" cap="none" normalizeH="0" baseline="0" smtClean="0">
                        <a:ln>
                          <a:noFill/>
                        </a:ln>
                        <a:solidFill>
                          <a:srgbClr val="0033CC"/>
                        </a:solidFill>
                        <a:effectLst/>
                        <a:latin typeface="Calibri" pitchFamily="34" charset="0"/>
                        <a:ea typeface="MS Gothic" pitchFamily="49" charset="-128"/>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7800" marR="0" lvl="0" indent="-177800" algn="l" defTabSz="449263" rtl="0" eaLnBrk="1" fontAlgn="base" latinLnBrk="0" hangingPunct="1">
                        <a:lnSpc>
                          <a:spcPct val="100000"/>
                        </a:lnSpc>
                        <a:spcBef>
                          <a:spcPts val="0"/>
                        </a:spcBef>
                        <a:spcAft>
                          <a:spcPct val="0"/>
                        </a:spcAft>
                        <a:buClr>
                          <a:srgbClr val="000000"/>
                        </a:buClr>
                        <a:buSzPct val="100000"/>
                        <a:buFont typeface="Times New Roman" pitchFamily="18" charset="0"/>
                        <a:buChar char="•"/>
                        <a:tabLst/>
                      </a:pPr>
                      <a:r>
                        <a:rPr kumimoji="0" lang="en-US" sz="1400" b="0" i="0" u="none" strike="noStrike" cap="none" normalizeH="0" baseline="0" dirty="0" smtClean="0">
                          <a:ln>
                            <a:noFill/>
                          </a:ln>
                          <a:solidFill>
                            <a:srgbClr val="0033CC"/>
                          </a:solidFill>
                          <a:effectLst/>
                          <a:latin typeface="Calibri" pitchFamily="34" charset="0"/>
                          <a:ea typeface="MS Gothic" pitchFamily="49" charset="-128"/>
                        </a:rPr>
                        <a:t>Manage Users</a:t>
                      </a:r>
                    </a:p>
                    <a:p>
                      <a:pPr marL="177800" marR="0" lvl="0" indent="-177800" algn="l" defTabSz="449263" rtl="0" eaLnBrk="1" fontAlgn="base" latinLnBrk="0" hangingPunct="1">
                        <a:lnSpc>
                          <a:spcPct val="100000"/>
                        </a:lnSpc>
                        <a:spcBef>
                          <a:spcPts val="0"/>
                        </a:spcBef>
                        <a:spcAft>
                          <a:spcPct val="0"/>
                        </a:spcAft>
                        <a:buClr>
                          <a:srgbClr val="000000"/>
                        </a:buClr>
                        <a:buSzPct val="100000"/>
                        <a:buFont typeface="Times New Roman" pitchFamily="18" charset="0"/>
                        <a:buChar char="•"/>
                        <a:tabLst/>
                      </a:pPr>
                      <a:r>
                        <a:rPr kumimoji="0" lang="en-US" sz="1400" b="0" i="0" u="none" strike="noStrike" cap="none" normalizeH="0" baseline="0" dirty="0" smtClean="0">
                          <a:ln>
                            <a:noFill/>
                          </a:ln>
                          <a:solidFill>
                            <a:srgbClr val="0033CC"/>
                          </a:solidFill>
                          <a:effectLst/>
                          <a:latin typeface="Calibri" pitchFamily="34" charset="0"/>
                          <a:ea typeface="MS Gothic" pitchFamily="49" charset="-128"/>
                        </a:rPr>
                        <a:t>Read, Write and Update all records and related tables</a:t>
                      </a:r>
                    </a:p>
                    <a:p>
                      <a:pPr marL="177800" marR="0" lvl="0" indent="-177800" algn="l" defTabSz="449263" rtl="0" eaLnBrk="1" fontAlgn="base" latinLnBrk="0" hangingPunct="1">
                        <a:lnSpc>
                          <a:spcPct val="100000"/>
                        </a:lnSpc>
                        <a:spcBef>
                          <a:spcPts val="0"/>
                        </a:spcBef>
                        <a:spcAft>
                          <a:spcPct val="0"/>
                        </a:spcAft>
                        <a:buClr>
                          <a:srgbClr val="000000"/>
                        </a:buClr>
                        <a:buSzPct val="100000"/>
                        <a:buFont typeface="Times New Roman" pitchFamily="18" charset="0"/>
                        <a:buChar char="•"/>
                        <a:tabLst/>
                      </a:pPr>
                      <a:r>
                        <a:rPr kumimoji="0" lang="en-US" sz="1400" b="0" i="0" u="none" strike="noStrike" cap="none" normalizeH="0" baseline="0" dirty="0" smtClean="0">
                          <a:ln>
                            <a:noFill/>
                          </a:ln>
                          <a:solidFill>
                            <a:srgbClr val="0033CC"/>
                          </a:solidFill>
                          <a:effectLst/>
                          <a:latin typeface="Calibri" pitchFamily="34" charset="0"/>
                          <a:ea typeface="MS Gothic" pitchFamily="49" charset="-128"/>
                        </a:rPr>
                        <a:t>Export to Excel spreadsheet</a:t>
                      </a:r>
                    </a:p>
                    <a:p>
                      <a:pPr marL="177800" marR="0" lvl="0" indent="-177800" algn="l" defTabSz="449263" rtl="0" eaLnBrk="1" fontAlgn="base" latinLnBrk="0" hangingPunct="1">
                        <a:lnSpc>
                          <a:spcPct val="100000"/>
                        </a:lnSpc>
                        <a:spcBef>
                          <a:spcPts val="0"/>
                        </a:spcBef>
                        <a:spcAft>
                          <a:spcPct val="0"/>
                        </a:spcAft>
                        <a:buClr>
                          <a:srgbClr val="000000"/>
                        </a:buClr>
                        <a:buSzPct val="100000"/>
                        <a:buFont typeface="Times New Roman" pitchFamily="18" charset="0"/>
                        <a:buChar char="•"/>
                        <a:tabLst/>
                      </a:pPr>
                      <a:r>
                        <a:rPr kumimoji="0" lang="en-US" sz="1400" b="0" i="0" u="none" strike="noStrike" cap="none" normalizeH="0" baseline="0" dirty="0" smtClean="0">
                          <a:ln>
                            <a:noFill/>
                          </a:ln>
                          <a:solidFill>
                            <a:srgbClr val="0033CC"/>
                          </a:solidFill>
                          <a:effectLst/>
                          <a:latin typeface="Calibri" pitchFamily="34" charset="0"/>
                          <a:ea typeface="MS Gothic" pitchFamily="49" charset="-128"/>
                        </a:rPr>
                        <a:t>Delete records</a:t>
                      </a:r>
                      <a:endParaRPr kumimoji="0" lang="it-IT" sz="1400" b="0" i="0" u="none" strike="noStrike" cap="none" normalizeH="0" baseline="0" dirty="0" smtClean="0">
                        <a:ln>
                          <a:noFill/>
                        </a:ln>
                        <a:solidFill>
                          <a:srgbClr val="0033CC"/>
                        </a:solidFill>
                        <a:effectLst/>
                        <a:latin typeface="Calibri" pitchFamily="34" charset="0"/>
                        <a:ea typeface="MS Gothic" pitchFamily="49" charset="-128"/>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1850">
                <a:tc>
                  <a:txBody>
                    <a:bodyPr/>
                    <a:lstStyle/>
                    <a:p>
                      <a:pPr marL="0" marR="0" lvl="0" indent="0" algn="l" defTabSz="449263" rtl="0" eaLnBrk="1" fontAlgn="base" latinLnBrk="0" hangingPunct="1">
                        <a:lnSpc>
                          <a:spcPct val="100000"/>
                        </a:lnSpc>
                        <a:spcBef>
                          <a:spcPts val="0"/>
                        </a:spcBef>
                        <a:spcAft>
                          <a:spcPct val="0"/>
                        </a:spcAft>
                        <a:buClr>
                          <a:srgbClr val="000000"/>
                        </a:buClr>
                        <a:buSzPct val="100000"/>
                        <a:buFont typeface="Times New Roman" pitchFamily="18" charset="0"/>
                        <a:buNone/>
                        <a:tabLst/>
                      </a:pPr>
                      <a:r>
                        <a:rPr kumimoji="0" lang="en-US" sz="1600" b="0" i="0" u="none" strike="noStrike" cap="none" normalizeH="0" baseline="0" smtClean="0">
                          <a:ln>
                            <a:noFill/>
                          </a:ln>
                          <a:solidFill>
                            <a:srgbClr val="0033CC"/>
                          </a:solidFill>
                          <a:effectLst/>
                          <a:latin typeface="Calibri" pitchFamily="34" charset="0"/>
                          <a:ea typeface="MS Gothic" pitchFamily="49" charset="-128"/>
                        </a:rPr>
                        <a:t>Read User</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7800" marR="0" lvl="0" indent="-177800" algn="l" defTabSz="449263" rtl="0" eaLnBrk="1" fontAlgn="base" latinLnBrk="0" hangingPunct="1">
                        <a:lnSpc>
                          <a:spcPct val="100000"/>
                        </a:lnSpc>
                        <a:spcBef>
                          <a:spcPts val="0"/>
                        </a:spcBef>
                        <a:spcAft>
                          <a:spcPct val="0"/>
                        </a:spcAft>
                        <a:buClr>
                          <a:srgbClr val="000000"/>
                        </a:buClr>
                        <a:buSzPct val="100000"/>
                        <a:buFont typeface="Times New Roman" pitchFamily="18" charset="0"/>
                        <a:buChar char="•"/>
                        <a:tabLst/>
                      </a:pPr>
                      <a:r>
                        <a:rPr kumimoji="0" lang="en-US" sz="1400" b="0" i="0" u="none" strike="noStrike" cap="none" normalizeH="0" baseline="0" smtClean="0">
                          <a:ln>
                            <a:noFill/>
                          </a:ln>
                          <a:solidFill>
                            <a:srgbClr val="0033CC"/>
                          </a:solidFill>
                          <a:effectLst/>
                          <a:latin typeface="Calibri" pitchFamily="34" charset="0"/>
                          <a:ea typeface="MS Gothic" pitchFamily="49" charset="-128"/>
                        </a:rPr>
                        <a:t>Read all records and related tables</a:t>
                      </a:r>
                    </a:p>
                    <a:p>
                      <a:pPr marL="177800" marR="0" lvl="0" indent="-177800" algn="l" defTabSz="449263" rtl="0" eaLnBrk="1" fontAlgn="base" latinLnBrk="0" hangingPunct="1">
                        <a:lnSpc>
                          <a:spcPct val="100000"/>
                        </a:lnSpc>
                        <a:spcBef>
                          <a:spcPts val="0"/>
                        </a:spcBef>
                        <a:spcAft>
                          <a:spcPct val="0"/>
                        </a:spcAft>
                        <a:buClr>
                          <a:srgbClr val="000000"/>
                        </a:buClr>
                        <a:buSzPct val="100000"/>
                        <a:buFont typeface="Times New Roman" pitchFamily="18" charset="0"/>
                        <a:buChar char="•"/>
                        <a:tabLst/>
                      </a:pPr>
                      <a:r>
                        <a:rPr kumimoji="0" lang="en-US" sz="1400" b="0" i="0" u="none" strike="noStrike" cap="none" normalizeH="0" baseline="0" smtClean="0">
                          <a:ln>
                            <a:noFill/>
                          </a:ln>
                          <a:solidFill>
                            <a:srgbClr val="0033CC"/>
                          </a:solidFill>
                          <a:effectLst/>
                          <a:latin typeface="Calibri" pitchFamily="34" charset="0"/>
                          <a:ea typeface="MS Gothic" pitchFamily="49" charset="-128"/>
                        </a:rPr>
                        <a:t>Export to Excel spreadsheet (max set = 20 records/export)</a:t>
                      </a:r>
                    </a:p>
                    <a:p>
                      <a:pPr marL="177800" marR="0" lvl="0" indent="-177800" algn="l" defTabSz="449263" rtl="0" eaLnBrk="1" fontAlgn="base" latinLnBrk="0" hangingPunct="1">
                        <a:lnSpc>
                          <a:spcPct val="100000"/>
                        </a:lnSpc>
                        <a:spcBef>
                          <a:spcPts val="0"/>
                        </a:spcBef>
                        <a:spcAft>
                          <a:spcPct val="0"/>
                        </a:spcAft>
                        <a:buClr>
                          <a:srgbClr val="000000"/>
                        </a:buClr>
                        <a:buSzPct val="100000"/>
                        <a:buFont typeface="Times New Roman" pitchFamily="18" charset="0"/>
                        <a:buChar char="•"/>
                        <a:tabLst/>
                      </a:pPr>
                      <a:r>
                        <a:rPr kumimoji="0" lang="en-US" sz="1400" b="0" i="0" u="none" strike="noStrike" cap="none" normalizeH="0" baseline="0" smtClean="0">
                          <a:ln>
                            <a:noFill/>
                          </a:ln>
                          <a:solidFill>
                            <a:srgbClr val="0033CC"/>
                          </a:solidFill>
                          <a:effectLst/>
                          <a:latin typeface="Calibri" pitchFamily="34" charset="0"/>
                          <a:ea typeface="MS Gothic" pitchFamily="49" charset="-128"/>
                        </a:rPr>
                        <a:t>Send comments or requests to Administrator</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60699">
                <a:tc>
                  <a:txBody>
                    <a:bodyPr/>
                    <a:lstStyle/>
                    <a:p>
                      <a:pPr marL="0" marR="0" lvl="0" indent="0" algn="l" defTabSz="449263" rtl="0" eaLnBrk="1" fontAlgn="base" latinLnBrk="0" hangingPunct="1">
                        <a:lnSpc>
                          <a:spcPct val="100000"/>
                        </a:lnSpc>
                        <a:spcBef>
                          <a:spcPts val="0"/>
                        </a:spcBef>
                        <a:spcAft>
                          <a:spcPct val="0"/>
                        </a:spcAft>
                        <a:buClr>
                          <a:srgbClr val="000000"/>
                        </a:buClr>
                        <a:buSzPct val="100000"/>
                        <a:buFont typeface="Times New Roman" pitchFamily="18" charset="0"/>
                        <a:buNone/>
                        <a:tabLst/>
                      </a:pPr>
                      <a:r>
                        <a:rPr kumimoji="0" lang="en-US" sz="1600" b="0" i="0" u="none" strike="noStrike" cap="none" normalizeH="0" baseline="0" dirty="0" smtClean="0">
                          <a:ln>
                            <a:noFill/>
                          </a:ln>
                          <a:solidFill>
                            <a:srgbClr val="0033CC"/>
                          </a:solidFill>
                          <a:effectLst/>
                          <a:latin typeface="Calibri" pitchFamily="34" charset="0"/>
                          <a:ea typeface="MS Gothic" pitchFamily="49" charset="-128"/>
                        </a:rPr>
                        <a:t>Read</a:t>
                      </a:r>
                      <a:r>
                        <a:rPr kumimoji="0" lang="en-US" sz="1600" b="0" i="0" u="none" strike="noStrike" cap="none" normalizeH="0" baseline="0" dirty="0" smtClean="0">
                          <a:ln>
                            <a:noFill/>
                          </a:ln>
                          <a:solidFill>
                            <a:srgbClr val="FF0000"/>
                          </a:solidFill>
                          <a:effectLst/>
                          <a:latin typeface="Calibri" pitchFamily="34" charset="0"/>
                          <a:ea typeface="MS Gothic" pitchFamily="49" charset="-128"/>
                        </a:rPr>
                        <a:t>/Write</a:t>
                      </a:r>
                      <a:r>
                        <a:rPr kumimoji="0" lang="en-US" sz="1600" b="0" i="0" u="none" strike="noStrike" cap="none" normalizeH="0" baseline="0" dirty="0" smtClean="0">
                          <a:ln>
                            <a:noFill/>
                          </a:ln>
                          <a:solidFill>
                            <a:srgbClr val="0033CC"/>
                          </a:solidFill>
                          <a:effectLst/>
                          <a:latin typeface="Calibri" pitchFamily="34" charset="0"/>
                          <a:ea typeface="MS Gothic" pitchFamily="49" charset="-128"/>
                        </a:rPr>
                        <a:t> User</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177800" marR="0" lvl="0" indent="-177800" algn="l" defTabSz="449263" rtl="0" eaLnBrk="1" fontAlgn="base" latinLnBrk="0" hangingPunct="1">
                        <a:lnSpc>
                          <a:spcPct val="100000"/>
                        </a:lnSpc>
                        <a:spcBef>
                          <a:spcPts val="0"/>
                        </a:spcBef>
                        <a:spcAft>
                          <a:spcPct val="0"/>
                        </a:spcAft>
                        <a:buClr>
                          <a:srgbClr val="000000"/>
                        </a:buClr>
                        <a:buSzPct val="100000"/>
                        <a:buFont typeface="Times New Roman" pitchFamily="18" charset="0"/>
                        <a:buChar char="•"/>
                        <a:tabLst/>
                      </a:pPr>
                      <a:r>
                        <a:rPr kumimoji="0" lang="en-US" sz="1400" b="0" i="0" u="none" strike="noStrike" cap="none" normalizeH="0" baseline="0" dirty="0" smtClean="0">
                          <a:ln>
                            <a:noFill/>
                          </a:ln>
                          <a:solidFill>
                            <a:srgbClr val="0033CC"/>
                          </a:solidFill>
                          <a:effectLst/>
                          <a:latin typeface="Calibri" pitchFamily="34" charset="0"/>
                          <a:ea typeface="MS Gothic" pitchFamily="49" charset="-128"/>
                        </a:rPr>
                        <a:t>Read all records and related tables</a:t>
                      </a:r>
                    </a:p>
                    <a:p>
                      <a:pPr marL="177800" marR="0" lvl="0" indent="-177800" algn="l" defTabSz="449263" rtl="0" eaLnBrk="1" fontAlgn="base" latinLnBrk="0" hangingPunct="1">
                        <a:lnSpc>
                          <a:spcPct val="100000"/>
                        </a:lnSpc>
                        <a:spcBef>
                          <a:spcPts val="0"/>
                        </a:spcBef>
                        <a:spcAft>
                          <a:spcPct val="0"/>
                        </a:spcAft>
                        <a:buClr>
                          <a:srgbClr val="000000"/>
                        </a:buClr>
                        <a:buSzPct val="100000"/>
                        <a:buFont typeface="Times New Roman" pitchFamily="18" charset="0"/>
                        <a:buChar char="•"/>
                        <a:tabLst/>
                      </a:pPr>
                      <a:r>
                        <a:rPr kumimoji="0" lang="en-US" sz="1400" b="0" i="0" u="none" strike="noStrike" cap="none" normalizeH="0" baseline="0" dirty="0" smtClean="0">
                          <a:ln>
                            <a:noFill/>
                          </a:ln>
                          <a:solidFill>
                            <a:srgbClr val="FF0000"/>
                          </a:solidFill>
                          <a:effectLst/>
                          <a:latin typeface="Calibri" pitchFamily="34" charset="0"/>
                          <a:ea typeface="MS Gothic" pitchFamily="49" charset="-128"/>
                        </a:rPr>
                        <a:t>Write new records and data in the related tables</a:t>
                      </a:r>
                    </a:p>
                    <a:p>
                      <a:pPr marL="177800" marR="0" lvl="0" indent="-177800" algn="l" defTabSz="449263" rtl="0" eaLnBrk="1" fontAlgn="base" latinLnBrk="0" hangingPunct="1">
                        <a:lnSpc>
                          <a:spcPct val="100000"/>
                        </a:lnSpc>
                        <a:spcBef>
                          <a:spcPts val="0"/>
                        </a:spcBef>
                        <a:spcAft>
                          <a:spcPct val="0"/>
                        </a:spcAft>
                        <a:buClr>
                          <a:srgbClr val="000000"/>
                        </a:buClr>
                        <a:buSzPct val="100000"/>
                        <a:buFont typeface="Times New Roman" pitchFamily="18" charset="0"/>
                        <a:buChar char="•"/>
                        <a:tabLst/>
                      </a:pPr>
                      <a:r>
                        <a:rPr kumimoji="0" lang="en-US" sz="1400" b="0" i="0" u="none" strike="noStrike" cap="none" normalizeH="0" baseline="0" dirty="0" smtClean="0">
                          <a:ln>
                            <a:noFill/>
                          </a:ln>
                          <a:solidFill>
                            <a:srgbClr val="FF0000"/>
                          </a:solidFill>
                          <a:effectLst/>
                          <a:latin typeface="Calibri" pitchFamily="34" charset="0"/>
                          <a:ea typeface="MS Gothic" pitchFamily="49" charset="-128"/>
                        </a:rPr>
                        <a:t>Update own records</a:t>
                      </a:r>
                    </a:p>
                    <a:p>
                      <a:pPr marL="177800" marR="0" lvl="0" indent="-177800" algn="l" defTabSz="449263" rtl="0" eaLnBrk="1" fontAlgn="base" latinLnBrk="0" hangingPunct="1">
                        <a:lnSpc>
                          <a:spcPct val="100000"/>
                        </a:lnSpc>
                        <a:spcBef>
                          <a:spcPts val="0"/>
                        </a:spcBef>
                        <a:spcAft>
                          <a:spcPct val="0"/>
                        </a:spcAft>
                        <a:buClr>
                          <a:srgbClr val="000000"/>
                        </a:buClr>
                        <a:buSzPct val="100000"/>
                        <a:buFont typeface="Times New Roman" pitchFamily="18" charset="0"/>
                        <a:buChar char="•"/>
                        <a:tabLst/>
                      </a:pPr>
                      <a:r>
                        <a:rPr kumimoji="0" lang="en-US" sz="1400" b="0" i="0" u="none" strike="noStrike" cap="none" normalizeH="0" baseline="0" dirty="0" smtClean="0">
                          <a:ln>
                            <a:noFill/>
                          </a:ln>
                          <a:solidFill>
                            <a:srgbClr val="FF0000"/>
                          </a:solidFill>
                          <a:effectLst/>
                          <a:latin typeface="Calibri" pitchFamily="34" charset="0"/>
                          <a:ea typeface="MS Gothic" pitchFamily="49" charset="-128"/>
                        </a:rPr>
                        <a:t>Delete own records if the records have not yet approved</a:t>
                      </a:r>
                    </a:p>
                    <a:p>
                      <a:pPr marL="177800" marR="0" lvl="0" indent="-177800" algn="l" defTabSz="449263" rtl="0" eaLnBrk="1" fontAlgn="base" latinLnBrk="0" hangingPunct="1">
                        <a:lnSpc>
                          <a:spcPct val="100000"/>
                        </a:lnSpc>
                        <a:spcBef>
                          <a:spcPts val="0"/>
                        </a:spcBef>
                        <a:spcAft>
                          <a:spcPct val="0"/>
                        </a:spcAft>
                        <a:buClr>
                          <a:srgbClr val="000000"/>
                        </a:buClr>
                        <a:buSzPct val="100000"/>
                        <a:buFont typeface="Times New Roman" pitchFamily="18" charset="0"/>
                        <a:buChar char="•"/>
                        <a:tabLst/>
                      </a:pPr>
                      <a:r>
                        <a:rPr kumimoji="0" lang="en-US" sz="1400" b="0" i="0" u="none" strike="noStrike" cap="none" normalizeH="0" baseline="0" dirty="0" smtClean="0">
                          <a:ln>
                            <a:noFill/>
                          </a:ln>
                          <a:solidFill>
                            <a:srgbClr val="FF0000"/>
                          </a:solidFill>
                          <a:effectLst/>
                          <a:latin typeface="Calibri" pitchFamily="34" charset="0"/>
                          <a:ea typeface="MS Gothic" pitchFamily="49" charset="-128"/>
                        </a:rPr>
                        <a:t>Delete and Update own data in related tables only in case other Users have not yet used them</a:t>
                      </a:r>
                    </a:p>
                    <a:p>
                      <a:pPr marL="177800" marR="0" lvl="0" indent="-177800" algn="l" defTabSz="449263" rtl="0" eaLnBrk="1" fontAlgn="base" latinLnBrk="0" hangingPunct="1">
                        <a:lnSpc>
                          <a:spcPct val="100000"/>
                        </a:lnSpc>
                        <a:spcBef>
                          <a:spcPts val="0"/>
                        </a:spcBef>
                        <a:spcAft>
                          <a:spcPct val="0"/>
                        </a:spcAft>
                        <a:buClr>
                          <a:srgbClr val="000000"/>
                        </a:buClr>
                        <a:buSzPct val="100000"/>
                        <a:buFont typeface="Times New Roman" pitchFamily="18" charset="0"/>
                        <a:buChar char="•"/>
                        <a:tabLst/>
                      </a:pPr>
                      <a:r>
                        <a:rPr kumimoji="0" lang="en-US" sz="1400" b="0" i="0" u="none" strike="noStrike" cap="none" normalizeH="0" baseline="0" dirty="0" smtClean="0">
                          <a:ln>
                            <a:noFill/>
                          </a:ln>
                          <a:solidFill>
                            <a:srgbClr val="0033CC"/>
                          </a:solidFill>
                          <a:effectLst/>
                          <a:latin typeface="Calibri" pitchFamily="34" charset="0"/>
                          <a:ea typeface="MS Gothic" pitchFamily="49" charset="-128"/>
                        </a:rPr>
                        <a:t>Export to Excel spreadsheet (max set = 20 records/export)</a:t>
                      </a:r>
                    </a:p>
                    <a:p>
                      <a:pPr marL="177800" marR="0" lvl="0" indent="-177800" algn="l" defTabSz="449263" rtl="0" eaLnBrk="1" fontAlgn="base" latinLnBrk="0" hangingPunct="1">
                        <a:lnSpc>
                          <a:spcPct val="100000"/>
                        </a:lnSpc>
                        <a:spcBef>
                          <a:spcPts val="0"/>
                        </a:spcBef>
                        <a:spcAft>
                          <a:spcPct val="0"/>
                        </a:spcAft>
                        <a:buClr>
                          <a:srgbClr val="000000"/>
                        </a:buClr>
                        <a:buSzPct val="100000"/>
                        <a:buFont typeface="Times New Roman" pitchFamily="18" charset="0"/>
                        <a:buChar char="•"/>
                        <a:tabLst/>
                      </a:pPr>
                      <a:r>
                        <a:rPr kumimoji="0" lang="en-US" sz="1400" b="0" i="0" u="none" strike="noStrike" cap="none" normalizeH="0" baseline="0" dirty="0" smtClean="0">
                          <a:ln>
                            <a:noFill/>
                          </a:ln>
                          <a:solidFill>
                            <a:srgbClr val="0033CC"/>
                          </a:solidFill>
                          <a:effectLst/>
                          <a:latin typeface="Calibri" pitchFamily="34" charset="0"/>
                          <a:ea typeface="MS Gothic" pitchFamily="49" charset="-128"/>
                        </a:rPr>
                        <a:t>Send comments or requests to Administrator</a:t>
                      </a:r>
                      <a:endParaRPr kumimoji="0" lang="it-IT" sz="1400" b="0" i="0" u="none" strike="noStrike" cap="none" normalizeH="0" baseline="0" dirty="0" smtClean="0">
                        <a:ln>
                          <a:noFill/>
                        </a:ln>
                        <a:solidFill>
                          <a:srgbClr val="0033CC"/>
                        </a:solidFill>
                        <a:effectLst/>
                        <a:latin typeface="Calibri" pitchFamily="34" charset="0"/>
                        <a:ea typeface="MS Gothic" pitchFamily="49" charset="-128"/>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234317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8229" y="1005922"/>
            <a:ext cx="5166360" cy="2932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olo 1"/>
          <p:cNvSpPr>
            <a:spLocks noGrp="1"/>
          </p:cNvSpPr>
          <p:nvPr>
            <p:ph type="title"/>
          </p:nvPr>
        </p:nvSpPr>
        <p:spPr>
          <a:xfrm>
            <a:off x="339213" y="-22216"/>
            <a:ext cx="8554063" cy="800219"/>
          </a:xfrm>
        </p:spPr>
        <p:txBody>
          <a:bodyPr/>
          <a:lstStyle/>
          <a:p>
            <a:r>
              <a:rPr lang="en-US" dirty="0" smtClean="0"/>
              <a:t>Data collection on operating </a:t>
            </a:r>
            <a:r>
              <a:rPr lang="en-US" dirty="0"/>
              <a:t>experiences </a:t>
            </a:r>
            <a:r>
              <a:rPr lang="en-US" dirty="0" smtClean="0"/>
              <a:t>relevant for </a:t>
            </a:r>
            <a:r>
              <a:rPr lang="en-US" dirty="0"/>
              <a:t>fusion facilities</a:t>
            </a:r>
          </a:p>
        </p:txBody>
      </p:sp>
      <p:sp>
        <p:nvSpPr>
          <p:cNvPr id="3" name="Segnaposto numero diapositiva 2"/>
          <p:cNvSpPr>
            <a:spLocks noGrp="1"/>
          </p:cNvSpPr>
          <p:nvPr>
            <p:ph type="sldNum" sz="quarter" idx="4"/>
          </p:nvPr>
        </p:nvSpPr>
        <p:spPr>
          <a:xfrm>
            <a:off x="6553200" y="4767264"/>
            <a:ext cx="2133600" cy="273844"/>
          </a:xfrm>
        </p:spPr>
        <p:txBody>
          <a:bodyPr/>
          <a:lstStyle/>
          <a:p>
            <a:fld id="{02C7C199-0D0D-7840-A88D-785280B31CF7}" type="slidenum">
              <a:rPr lang="it-IT" smtClean="0"/>
              <a:t>3</a:t>
            </a:fld>
            <a:endParaRPr lang="it-IT" dirty="0"/>
          </a:p>
        </p:txBody>
      </p:sp>
      <p:sp>
        <p:nvSpPr>
          <p:cNvPr id="15" name="Segnaposto piè di pagina 4"/>
          <p:cNvSpPr>
            <a:spLocks noGrp="1"/>
          </p:cNvSpPr>
          <p:nvPr>
            <p:ph type="ftr" sz="quarter" idx="3"/>
          </p:nvPr>
        </p:nvSpPr>
        <p:spPr>
          <a:xfrm>
            <a:off x="1486021" y="4767263"/>
            <a:ext cx="6600701" cy="274637"/>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T. Pinna - ARIES Workshop </a:t>
            </a:r>
            <a:r>
              <a:rPr lang="en-US" dirty="0"/>
              <a:t>(Frankfurt am </a:t>
            </a:r>
            <a:r>
              <a:rPr lang="en-US" dirty="0" smtClean="0"/>
              <a:t>Main Dec. 18)</a:t>
            </a:r>
            <a:endParaRPr lang="en-US" dirty="0"/>
          </a:p>
        </p:txBody>
      </p:sp>
      <p:sp>
        <p:nvSpPr>
          <p:cNvPr id="11" name="Text Box 5"/>
          <p:cNvSpPr txBox="1">
            <a:spLocks noChangeArrowheads="1"/>
          </p:cNvSpPr>
          <p:nvPr/>
        </p:nvSpPr>
        <p:spPr bwMode="auto">
          <a:xfrm>
            <a:off x="107950" y="3570693"/>
            <a:ext cx="8930542" cy="1200329"/>
          </a:xfrm>
          <a:prstGeom prst="rect">
            <a:avLst/>
          </a:prstGeom>
          <a:solidFill>
            <a:schemeClr val="bg1"/>
          </a:solidFill>
          <a:ln>
            <a:noFill/>
          </a:ln>
          <a:effectLst/>
          <a:extLst/>
        </p:spPr>
        <p:txBody>
          <a:bodyPr wrap="square">
            <a:spAutoFit/>
          </a:bodyPr>
          <a:lstStyle>
            <a:lvl1pPr marL="266700" indent="-266700" eaLnBrk="0" hangingPunct="0">
              <a:spcBef>
                <a:spcPct val="20000"/>
              </a:spcBef>
              <a:buChar char="•"/>
              <a:tabLst>
                <a:tab pos="6284913" algn="l"/>
              </a:tabLst>
              <a:defRPr sz="3200">
                <a:solidFill>
                  <a:schemeClr val="tx1"/>
                </a:solidFill>
                <a:latin typeface="Arial" charset="0"/>
              </a:defRPr>
            </a:lvl1pPr>
            <a:lvl2pPr marL="742950" indent="-285750" eaLnBrk="0" hangingPunct="0">
              <a:spcBef>
                <a:spcPct val="20000"/>
              </a:spcBef>
              <a:buChar char="–"/>
              <a:tabLst>
                <a:tab pos="6284913" algn="l"/>
              </a:tabLst>
              <a:defRPr sz="2800">
                <a:solidFill>
                  <a:schemeClr val="tx1"/>
                </a:solidFill>
                <a:latin typeface="Arial" charset="0"/>
              </a:defRPr>
            </a:lvl2pPr>
            <a:lvl3pPr marL="1143000" indent="-228600" eaLnBrk="0" hangingPunct="0">
              <a:spcBef>
                <a:spcPct val="20000"/>
              </a:spcBef>
              <a:buChar char="•"/>
              <a:tabLst>
                <a:tab pos="6284913" algn="l"/>
              </a:tabLst>
              <a:defRPr sz="2400">
                <a:solidFill>
                  <a:schemeClr val="tx1"/>
                </a:solidFill>
                <a:latin typeface="Arial" charset="0"/>
              </a:defRPr>
            </a:lvl3pPr>
            <a:lvl4pPr marL="1600200" indent="-228600" eaLnBrk="0" hangingPunct="0">
              <a:spcBef>
                <a:spcPct val="20000"/>
              </a:spcBef>
              <a:buChar char="–"/>
              <a:tabLst>
                <a:tab pos="6284913" algn="l"/>
              </a:tabLst>
              <a:defRPr sz="2000">
                <a:solidFill>
                  <a:schemeClr val="tx1"/>
                </a:solidFill>
                <a:latin typeface="Arial" charset="0"/>
              </a:defRPr>
            </a:lvl4pPr>
            <a:lvl5pPr marL="2057400" indent="-228600" eaLnBrk="0" hangingPunct="0">
              <a:spcBef>
                <a:spcPct val="20000"/>
              </a:spcBef>
              <a:buChar char="»"/>
              <a:tabLst>
                <a:tab pos="6284913" algn="l"/>
              </a:tabLst>
              <a:defRPr sz="2000">
                <a:solidFill>
                  <a:schemeClr val="tx1"/>
                </a:solidFill>
                <a:latin typeface="Arial" charset="0"/>
              </a:defRPr>
            </a:lvl5pPr>
            <a:lvl6pPr marL="2514600" indent="-228600" eaLnBrk="0" fontAlgn="base" hangingPunct="0">
              <a:spcBef>
                <a:spcPct val="20000"/>
              </a:spcBef>
              <a:spcAft>
                <a:spcPct val="0"/>
              </a:spcAft>
              <a:buChar char="»"/>
              <a:tabLst>
                <a:tab pos="6284913" algn="l"/>
              </a:tabLst>
              <a:defRPr sz="2000">
                <a:solidFill>
                  <a:schemeClr val="tx1"/>
                </a:solidFill>
                <a:latin typeface="Arial" charset="0"/>
              </a:defRPr>
            </a:lvl6pPr>
            <a:lvl7pPr marL="2971800" indent="-228600" eaLnBrk="0" fontAlgn="base" hangingPunct="0">
              <a:spcBef>
                <a:spcPct val="20000"/>
              </a:spcBef>
              <a:spcAft>
                <a:spcPct val="0"/>
              </a:spcAft>
              <a:buChar char="»"/>
              <a:tabLst>
                <a:tab pos="6284913" algn="l"/>
              </a:tabLst>
              <a:defRPr sz="2000">
                <a:solidFill>
                  <a:schemeClr val="tx1"/>
                </a:solidFill>
                <a:latin typeface="Arial" charset="0"/>
              </a:defRPr>
            </a:lvl7pPr>
            <a:lvl8pPr marL="3429000" indent="-228600" eaLnBrk="0" fontAlgn="base" hangingPunct="0">
              <a:spcBef>
                <a:spcPct val="20000"/>
              </a:spcBef>
              <a:spcAft>
                <a:spcPct val="0"/>
              </a:spcAft>
              <a:buChar char="»"/>
              <a:tabLst>
                <a:tab pos="6284913" algn="l"/>
              </a:tabLst>
              <a:defRPr sz="2000">
                <a:solidFill>
                  <a:schemeClr val="tx1"/>
                </a:solidFill>
                <a:latin typeface="Arial" charset="0"/>
              </a:defRPr>
            </a:lvl8pPr>
            <a:lvl9pPr marL="3886200" indent="-228600" eaLnBrk="0" fontAlgn="base" hangingPunct="0">
              <a:spcBef>
                <a:spcPct val="20000"/>
              </a:spcBef>
              <a:spcAft>
                <a:spcPct val="0"/>
              </a:spcAft>
              <a:buChar char="»"/>
              <a:tabLst>
                <a:tab pos="6284913" algn="l"/>
              </a:tabLst>
              <a:defRPr sz="2000">
                <a:solidFill>
                  <a:schemeClr val="tx1"/>
                </a:solidFill>
                <a:latin typeface="Arial" charset="0"/>
              </a:defRPr>
            </a:lvl9pPr>
          </a:lstStyle>
          <a:p>
            <a:pPr marL="0" indent="0" algn="just">
              <a:spcBef>
                <a:spcPts val="600"/>
              </a:spcBef>
              <a:buNone/>
            </a:pPr>
            <a:r>
              <a:rPr lang="en-US" altLang="it-IT" sz="2400" dirty="0" smtClean="0">
                <a:solidFill>
                  <a:srgbClr val="003399"/>
                </a:solidFill>
                <a:latin typeface="+mn-lt"/>
                <a:ea typeface="MS Gothic" pitchFamily="49" charset="-128"/>
              </a:rPr>
              <a:t>The activity is set in the frame of the </a:t>
            </a:r>
            <a:r>
              <a:rPr lang="en-US" altLang="it-IT" sz="2400" dirty="0">
                <a:solidFill>
                  <a:srgbClr val="003399"/>
                </a:solidFill>
                <a:latin typeface="+mn-lt"/>
                <a:ea typeface="MS Gothic" pitchFamily="49" charset="-128"/>
              </a:rPr>
              <a:t>International Energy Agency Agreement on the Environmental, Safety and Economic Aspects of Fusion Power (IEA ESE) – Task 5</a:t>
            </a:r>
            <a:r>
              <a:rPr lang="en-US" altLang="it-IT" sz="2400" dirty="0" smtClean="0">
                <a:solidFill>
                  <a:srgbClr val="003399"/>
                </a:solidFill>
                <a:latin typeface="+mn-lt"/>
                <a:ea typeface="MS Gothic" pitchFamily="49" charset="-128"/>
              </a:rPr>
              <a:t>.</a:t>
            </a:r>
            <a:endParaRPr lang="en-US" altLang="it-IT" sz="2400" dirty="0">
              <a:solidFill>
                <a:srgbClr val="003399"/>
              </a:solidFill>
              <a:latin typeface="+mn-lt"/>
              <a:ea typeface="MS Gothic" pitchFamily="49" charset="-128"/>
            </a:endParaRPr>
          </a:p>
        </p:txBody>
      </p:sp>
      <p:sp>
        <p:nvSpPr>
          <p:cNvPr id="7" name="Text Box 2"/>
          <p:cNvSpPr txBox="1">
            <a:spLocks noChangeArrowheads="1"/>
          </p:cNvSpPr>
          <p:nvPr/>
        </p:nvSpPr>
        <p:spPr bwMode="auto">
          <a:xfrm>
            <a:off x="107950" y="794628"/>
            <a:ext cx="903605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435100" indent="-1435100" algn="l">
              <a:spcBef>
                <a:spcPct val="0"/>
              </a:spcBef>
              <a:tabLst>
                <a:tab pos="268288" algn="l"/>
              </a:tabLst>
              <a:defRPr sz="2400">
                <a:solidFill>
                  <a:schemeClr val="tx1"/>
                </a:solidFill>
                <a:latin typeface="Times New Roman" pitchFamily="18" charset="0"/>
              </a:defRPr>
            </a:lvl1pPr>
            <a:lvl2pPr marL="1614488" algn="l">
              <a:spcBef>
                <a:spcPct val="0"/>
              </a:spcBef>
              <a:tabLst>
                <a:tab pos="268288" algn="l"/>
              </a:tabLst>
              <a:defRPr sz="2400">
                <a:solidFill>
                  <a:schemeClr val="tx1"/>
                </a:solidFill>
                <a:latin typeface="Times New Roman" pitchFamily="18" charset="0"/>
              </a:defRPr>
            </a:lvl2pPr>
            <a:lvl3pPr marL="1793875" algn="l">
              <a:spcBef>
                <a:spcPct val="0"/>
              </a:spcBef>
              <a:tabLst>
                <a:tab pos="268288" algn="l"/>
              </a:tabLst>
              <a:defRPr sz="2400">
                <a:solidFill>
                  <a:schemeClr val="tx1"/>
                </a:solidFill>
                <a:latin typeface="Times New Roman" pitchFamily="18" charset="0"/>
              </a:defRPr>
            </a:lvl3pPr>
            <a:lvl4pPr marL="1973263" algn="l">
              <a:spcBef>
                <a:spcPct val="0"/>
              </a:spcBef>
              <a:tabLst>
                <a:tab pos="268288" algn="l"/>
              </a:tabLst>
              <a:defRPr sz="2400">
                <a:solidFill>
                  <a:schemeClr val="tx1"/>
                </a:solidFill>
                <a:latin typeface="Times New Roman" pitchFamily="18" charset="0"/>
              </a:defRPr>
            </a:lvl4pPr>
            <a:lvl5pPr marL="2152650" algn="l">
              <a:spcBef>
                <a:spcPct val="0"/>
              </a:spcBef>
              <a:tabLst>
                <a:tab pos="268288" algn="l"/>
              </a:tabLst>
              <a:defRPr sz="2400">
                <a:solidFill>
                  <a:schemeClr val="tx1"/>
                </a:solidFill>
                <a:latin typeface="Times New Roman" pitchFamily="18" charset="0"/>
              </a:defRPr>
            </a:lvl5pPr>
            <a:lvl6pPr marL="2609850" eaLnBrk="0" fontAlgn="base" hangingPunct="0">
              <a:spcBef>
                <a:spcPct val="0"/>
              </a:spcBef>
              <a:spcAft>
                <a:spcPct val="0"/>
              </a:spcAft>
              <a:tabLst>
                <a:tab pos="268288" algn="l"/>
              </a:tabLst>
              <a:defRPr sz="2400">
                <a:solidFill>
                  <a:schemeClr val="tx1"/>
                </a:solidFill>
                <a:latin typeface="Times New Roman" pitchFamily="18" charset="0"/>
              </a:defRPr>
            </a:lvl6pPr>
            <a:lvl7pPr marL="3067050" eaLnBrk="0" fontAlgn="base" hangingPunct="0">
              <a:spcBef>
                <a:spcPct val="0"/>
              </a:spcBef>
              <a:spcAft>
                <a:spcPct val="0"/>
              </a:spcAft>
              <a:tabLst>
                <a:tab pos="268288" algn="l"/>
              </a:tabLst>
              <a:defRPr sz="2400">
                <a:solidFill>
                  <a:schemeClr val="tx1"/>
                </a:solidFill>
                <a:latin typeface="Times New Roman" pitchFamily="18" charset="0"/>
              </a:defRPr>
            </a:lvl7pPr>
            <a:lvl8pPr marL="3524250" eaLnBrk="0" fontAlgn="base" hangingPunct="0">
              <a:spcBef>
                <a:spcPct val="0"/>
              </a:spcBef>
              <a:spcAft>
                <a:spcPct val="0"/>
              </a:spcAft>
              <a:tabLst>
                <a:tab pos="268288" algn="l"/>
              </a:tabLst>
              <a:defRPr sz="2400">
                <a:solidFill>
                  <a:schemeClr val="tx1"/>
                </a:solidFill>
                <a:latin typeface="Times New Roman" pitchFamily="18" charset="0"/>
              </a:defRPr>
            </a:lvl8pPr>
            <a:lvl9pPr marL="3981450" eaLnBrk="0" fontAlgn="base" hangingPunct="0">
              <a:spcBef>
                <a:spcPct val="0"/>
              </a:spcBef>
              <a:spcAft>
                <a:spcPct val="0"/>
              </a:spcAft>
              <a:tabLst>
                <a:tab pos="268288" algn="l"/>
              </a:tabLst>
              <a:defRPr sz="2400">
                <a:solidFill>
                  <a:schemeClr val="tx1"/>
                </a:solidFill>
                <a:latin typeface="Times New Roman" pitchFamily="18" charset="0"/>
              </a:defRPr>
            </a:lvl9pPr>
          </a:lstStyle>
          <a:p>
            <a:pPr>
              <a:spcBef>
                <a:spcPts val="1200"/>
              </a:spcBef>
              <a:spcAft>
                <a:spcPts val="300"/>
              </a:spcAft>
            </a:pPr>
            <a:r>
              <a:rPr lang="en-US" altLang="it-IT" sz="2800"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Supported by fusion programs</a:t>
            </a:r>
          </a:p>
        </p:txBody>
      </p:sp>
    </p:spTree>
    <p:extLst>
      <p:ext uri="{BB962C8B-B14F-4D97-AF65-F5344CB8AC3E}">
        <p14:creationId xmlns:p14="http://schemas.microsoft.com/office/powerpoint/2010/main" val="19328467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39213" y="-22216"/>
            <a:ext cx="8554063" cy="800219"/>
          </a:xfrm>
        </p:spPr>
        <p:txBody>
          <a:bodyPr/>
          <a:lstStyle/>
          <a:p>
            <a:r>
              <a:rPr lang="en-US" dirty="0"/>
              <a:t>Fusion Component Failure Rate </a:t>
            </a:r>
            <a:r>
              <a:rPr lang="en-US" dirty="0" smtClean="0"/>
              <a:t>Database:</a:t>
            </a:r>
            <a:r>
              <a:rPr lang="en-US" dirty="0"/>
              <a:t/>
            </a:r>
            <a:br>
              <a:rPr lang="en-US" dirty="0"/>
            </a:br>
            <a:r>
              <a:rPr lang="en-US" dirty="0"/>
              <a:t>Functions &amp; Responsibilities</a:t>
            </a:r>
          </a:p>
        </p:txBody>
      </p:sp>
      <p:sp>
        <p:nvSpPr>
          <p:cNvPr id="3" name="Segnaposto numero diapositiva 2"/>
          <p:cNvSpPr>
            <a:spLocks noGrp="1"/>
          </p:cNvSpPr>
          <p:nvPr>
            <p:ph type="sldNum" sz="quarter" idx="4"/>
          </p:nvPr>
        </p:nvSpPr>
        <p:spPr>
          <a:xfrm>
            <a:off x="6553200" y="4767264"/>
            <a:ext cx="2133600" cy="273844"/>
          </a:xfrm>
        </p:spPr>
        <p:txBody>
          <a:bodyPr/>
          <a:lstStyle/>
          <a:p>
            <a:fld id="{02C7C199-0D0D-7840-A88D-785280B31CF7}" type="slidenum">
              <a:rPr lang="it-IT" smtClean="0"/>
              <a:t>30</a:t>
            </a:fld>
            <a:endParaRPr lang="it-IT" dirty="0"/>
          </a:p>
        </p:txBody>
      </p:sp>
      <p:sp>
        <p:nvSpPr>
          <p:cNvPr id="15" name="Segnaposto piè di pagina 4"/>
          <p:cNvSpPr>
            <a:spLocks noGrp="1"/>
          </p:cNvSpPr>
          <p:nvPr>
            <p:ph type="ftr" sz="quarter" idx="3"/>
          </p:nvPr>
        </p:nvSpPr>
        <p:spPr>
          <a:xfrm>
            <a:off x="1486021" y="4767263"/>
            <a:ext cx="6600701" cy="274637"/>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T. Pinna - ARIES Workshop </a:t>
            </a:r>
            <a:r>
              <a:rPr lang="en-US" dirty="0"/>
              <a:t>(Frankfurt am </a:t>
            </a:r>
            <a:r>
              <a:rPr lang="en-US" dirty="0" smtClean="0"/>
              <a:t>Main Dec. 18)</a:t>
            </a:r>
            <a:endParaRPr lang="en-US" dirty="0"/>
          </a:p>
        </p:txBody>
      </p:sp>
      <p:graphicFrame>
        <p:nvGraphicFramePr>
          <p:cNvPr id="9" name="Group 201"/>
          <p:cNvGraphicFramePr>
            <a:graphicFrameLocks/>
          </p:cNvGraphicFramePr>
          <p:nvPr>
            <p:extLst>
              <p:ext uri="{D42A27DB-BD31-4B8C-83A1-F6EECF244321}">
                <p14:modId xmlns:p14="http://schemas.microsoft.com/office/powerpoint/2010/main" val="3294218653"/>
              </p:ext>
            </p:extLst>
          </p:nvPr>
        </p:nvGraphicFramePr>
        <p:xfrm>
          <a:off x="318059" y="824191"/>
          <a:ext cx="8355013" cy="3906565"/>
        </p:xfrm>
        <a:graphic>
          <a:graphicData uri="http://schemas.openxmlformats.org/drawingml/2006/table">
            <a:tbl>
              <a:tblPr/>
              <a:tblGrid>
                <a:gridCol w="2016125"/>
                <a:gridCol w="6338888"/>
              </a:tblGrid>
              <a:tr h="431827">
                <a:tc>
                  <a:txBody>
                    <a:bodyPr/>
                    <a:lstStyle/>
                    <a:p>
                      <a:pPr marL="0" marR="0" lvl="0" indent="0" algn="l" defTabSz="449263" rtl="0" eaLnBrk="1" fontAlgn="base" latinLnBrk="0" hangingPunct="1">
                        <a:lnSpc>
                          <a:spcPct val="100000"/>
                        </a:lnSpc>
                        <a:spcBef>
                          <a:spcPts val="0"/>
                        </a:spcBef>
                        <a:spcAft>
                          <a:spcPct val="0"/>
                        </a:spcAft>
                        <a:buClr>
                          <a:srgbClr val="000000"/>
                        </a:buClr>
                        <a:buSzPct val="100000"/>
                        <a:buFont typeface="Times New Roman" pitchFamily="18" charset="0"/>
                        <a:buNone/>
                        <a:tabLst/>
                      </a:pPr>
                      <a:r>
                        <a:rPr kumimoji="0" lang="en-US" sz="1800" b="1" i="0" u="none" strike="noStrike" cap="none" normalizeH="0" baseline="0" smtClean="0">
                          <a:ln>
                            <a:noFill/>
                          </a:ln>
                          <a:solidFill>
                            <a:srgbClr val="0033CC"/>
                          </a:solidFill>
                          <a:effectLst/>
                          <a:latin typeface="Calibri" pitchFamily="34" charset="0"/>
                          <a:ea typeface="MS Gothic" pitchFamily="49" charset="-128"/>
                        </a:rPr>
                        <a:t>Responsibility</a:t>
                      </a:r>
                      <a:endParaRPr kumimoji="0" lang="it-IT" sz="1800" b="1" i="0" u="none" strike="noStrike" cap="none" normalizeH="0" baseline="0" smtClean="0">
                        <a:ln>
                          <a:noFill/>
                        </a:ln>
                        <a:solidFill>
                          <a:srgbClr val="0033CC"/>
                        </a:solidFill>
                        <a:effectLst/>
                        <a:latin typeface="Calibri" pitchFamily="34" charset="0"/>
                        <a:ea typeface="MS Gothic" pitchFamily="49" charset="-128"/>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0000"/>
                        </a:lnSpc>
                        <a:spcBef>
                          <a:spcPts val="0"/>
                        </a:spcBef>
                        <a:spcAft>
                          <a:spcPct val="0"/>
                        </a:spcAft>
                        <a:buClr>
                          <a:srgbClr val="000000"/>
                        </a:buClr>
                        <a:buSzPct val="100000"/>
                        <a:buFont typeface="Times New Roman" pitchFamily="18" charset="0"/>
                        <a:buNone/>
                        <a:tabLst/>
                      </a:pPr>
                      <a:r>
                        <a:rPr kumimoji="0" lang="en-US" sz="1800" b="1" i="0" u="none" strike="noStrike" cap="none" normalizeH="0" baseline="0" smtClean="0">
                          <a:ln>
                            <a:noFill/>
                          </a:ln>
                          <a:solidFill>
                            <a:srgbClr val="0033CC"/>
                          </a:solidFill>
                          <a:effectLst/>
                          <a:latin typeface="Calibri" pitchFamily="34" charset="0"/>
                          <a:ea typeface="MS Gothic" pitchFamily="49" charset="-128"/>
                        </a:rPr>
                        <a:t>Functions</a:t>
                      </a:r>
                      <a:endParaRPr kumimoji="0" lang="it-IT" sz="1800" b="1" i="0" u="none" strike="noStrike" cap="none" normalizeH="0" baseline="0" smtClean="0">
                        <a:ln>
                          <a:noFill/>
                        </a:ln>
                        <a:solidFill>
                          <a:srgbClr val="0033CC"/>
                        </a:solidFill>
                        <a:effectLst/>
                        <a:latin typeface="Calibri" pitchFamily="34" charset="0"/>
                        <a:ea typeface="MS Gothic" pitchFamily="49" charset="-128"/>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90681">
                <a:tc>
                  <a:txBody>
                    <a:bodyPr/>
                    <a:lstStyle/>
                    <a:p>
                      <a:pPr marL="0" marR="0" lvl="0" indent="0" algn="l" defTabSz="449263" rtl="0" eaLnBrk="1" fontAlgn="base" latinLnBrk="0" hangingPunct="1">
                        <a:lnSpc>
                          <a:spcPct val="100000"/>
                        </a:lnSpc>
                        <a:spcBef>
                          <a:spcPts val="0"/>
                        </a:spcBef>
                        <a:spcAft>
                          <a:spcPct val="0"/>
                        </a:spcAft>
                        <a:buClr>
                          <a:srgbClr val="000000"/>
                        </a:buClr>
                        <a:buSzPct val="100000"/>
                        <a:buFont typeface="Times New Roman" pitchFamily="18" charset="0"/>
                        <a:buNone/>
                        <a:tabLst/>
                      </a:pPr>
                      <a:r>
                        <a:rPr kumimoji="0" lang="en-US" sz="1600" b="0" i="0" u="none" strike="noStrike" cap="none" normalizeH="0" baseline="0" smtClean="0">
                          <a:ln>
                            <a:noFill/>
                          </a:ln>
                          <a:solidFill>
                            <a:srgbClr val="0033CC"/>
                          </a:solidFill>
                          <a:effectLst/>
                          <a:latin typeface="Calibri" pitchFamily="34" charset="0"/>
                          <a:ea typeface="MS Gothic" pitchFamily="49" charset="-128"/>
                        </a:rPr>
                        <a:t>Administrator</a:t>
                      </a:r>
                      <a:endParaRPr kumimoji="0" lang="it-IT" sz="1600" b="0" i="0" u="none" strike="noStrike" cap="none" normalizeH="0" baseline="0" smtClean="0">
                        <a:ln>
                          <a:noFill/>
                        </a:ln>
                        <a:solidFill>
                          <a:srgbClr val="0033CC"/>
                        </a:solidFill>
                        <a:effectLst/>
                        <a:latin typeface="Calibri" pitchFamily="34" charset="0"/>
                        <a:ea typeface="MS Gothic" pitchFamily="49" charset="-128"/>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7800" marR="0" lvl="0" indent="-177800" algn="l" defTabSz="449263" rtl="0" eaLnBrk="1" fontAlgn="base" latinLnBrk="0" hangingPunct="1">
                        <a:lnSpc>
                          <a:spcPct val="100000"/>
                        </a:lnSpc>
                        <a:spcBef>
                          <a:spcPts val="0"/>
                        </a:spcBef>
                        <a:spcAft>
                          <a:spcPct val="0"/>
                        </a:spcAft>
                        <a:buClr>
                          <a:srgbClr val="000000"/>
                        </a:buClr>
                        <a:buSzPct val="100000"/>
                        <a:buFont typeface="Times New Roman" pitchFamily="18" charset="0"/>
                        <a:buChar char="•"/>
                        <a:tabLst/>
                      </a:pPr>
                      <a:r>
                        <a:rPr kumimoji="0" lang="en-US" sz="1400" b="0" i="0" u="none" strike="noStrike" cap="none" normalizeH="0" baseline="0" dirty="0" smtClean="0">
                          <a:ln>
                            <a:noFill/>
                          </a:ln>
                          <a:solidFill>
                            <a:srgbClr val="0033CC"/>
                          </a:solidFill>
                          <a:effectLst/>
                          <a:latin typeface="Calibri" pitchFamily="34" charset="0"/>
                          <a:ea typeface="MS Gothic" pitchFamily="49" charset="-128"/>
                        </a:rPr>
                        <a:t>Manage Users</a:t>
                      </a:r>
                    </a:p>
                    <a:p>
                      <a:pPr marL="177800" marR="0" lvl="0" indent="-177800" algn="l" defTabSz="449263" rtl="0" eaLnBrk="1" fontAlgn="base" latinLnBrk="0" hangingPunct="1">
                        <a:lnSpc>
                          <a:spcPct val="100000"/>
                        </a:lnSpc>
                        <a:spcBef>
                          <a:spcPts val="0"/>
                        </a:spcBef>
                        <a:spcAft>
                          <a:spcPct val="0"/>
                        </a:spcAft>
                        <a:buClr>
                          <a:srgbClr val="000000"/>
                        </a:buClr>
                        <a:buSzPct val="100000"/>
                        <a:buFont typeface="Times New Roman" pitchFamily="18" charset="0"/>
                        <a:buChar char="•"/>
                        <a:tabLst/>
                      </a:pPr>
                      <a:r>
                        <a:rPr kumimoji="0" lang="en-US" sz="1400" b="0" i="0" u="none" strike="noStrike" cap="none" normalizeH="0" baseline="0" dirty="0" smtClean="0">
                          <a:ln>
                            <a:noFill/>
                          </a:ln>
                          <a:solidFill>
                            <a:srgbClr val="0033CC"/>
                          </a:solidFill>
                          <a:effectLst/>
                          <a:latin typeface="Calibri" pitchFamily="34" charset="0"/>
                          <a:ea typeface="MS Gothic" pitchFamily="49" charset="-128"/>
                        </a:rPr>
                        <a:t>Read, Write and Update all records and related tables</a:t>
                      </a:r>
                    </a:p>
                    <a:p>
                      <a:pPr marL="177800" marR="0" lvl="0" indent="-177800" algn="l" defTabSz="449263" rtl="0" eaLnBrk="1" fontAlgn="base" latinLnBrk="0" hangingPunct="1">
                        <a:lnSpc>
                          <a:spcPct val="100000"/>
                        </a:lnSpc>
                        <a:spcBef>
                          <a:spcPts val="0"/>
                        </a:spcBef>
                        <a:spcAft>
                          <a:spcPct val="0"/>
                        </a:spcAft>
                        <a:buClr>
                          <a:srgbClr val="000000"/>
                        </a:buClr>
                        <a:buSzPct val="100000"/>
                        <a:buFont typeface="Times New Roman" pitchFamily="18" charset="0"/>
                        <a:buChar char="•"/>
                        <a:tabLst/>
                      </a:pPr>
                      <a:r>
                        <a:rPr kumimoji="0" lang="en-US" sz="1400" b="0" i="0" u="none" strike="noStrike" cap="none" normalizeH="0" baseline="0" dirty="0" smtClean="0">
                          <a:ln>
                            <a:noFill/>
                          </a:ln>
                          <a:solidFill>
                            <a:srgbClr val="0033CC"/>
                          </a:solidFill>
                          <a:effectLst/>
                          <a:latin typeface="Calibri" pitchFamily="34" charset="0"/>
                          <a:ea typeface="MS Gothic" pitchFamily="49" charset="-128"/>
                        </a:rPr>
                        <a:t>Export to Excel spreadsheet</a:t>
                      </a:r>
                    </a:p>
                    <a:p>
                      <a:pPr marL="177800" marR="0" lvl="0" indent="-177800" algn="l" defTabSz="449263" rtl="0" eaLnBrk="1" fontAlgn="base" latinLnBrk="0" hangingPunct="1">
                        <a:lnSpc>
                          <a:spcPct val="100000"/>
                        </a:lnSpc>
                        <a:spcBef>
                          <a:spcPts val="0"/>
                        </a:spcBef>
                        <a:spcAft>
                          <a:spcPct val="0"/>
                        </a:spcAft>
                        <a:buClr>
                          <a:srgbClr val="000000"/>
                        </a:buClr>
                        <a:buSzPct val="100000"/>
                        <a:buFont typeface="Times New Roman" pitchFamily="18" charset="0"/>
                        <a:buChar char="•"/>
                        <a:tabLst/>
                      </a:pPr>
                      <a:r>
                        <a:rPr kumimoji="0" lang="en-US" sz="1400" b="0" i="0" u="none" strike="noStrike" cap="none" normalizeH="0" baseline="0" dirty="0" smtClean="0">
                          <a:ln>
                            <a:noFill/>
                          </a:ln>
                          <a:solidFill>
                            <a:srgbClr val="0033CC"/>
                          </a:solidFill>
                          <a:effectLst/>
                          <a:latin typeface="Calibri" pitchFamily="34" charset="0"/>
                          <a:ea typeface="MS Gothic" pitchFamily="49" charset="-128"/>
                        </a:rPr>
                        <a:t>Delete records</a:t>
                      </a:r>
                      <a:endParaRPr kumimoji="0" lang="it-IT" sz="1400" b="0" i="0" u="none" strike="noStrike" cap="none" normalizeH="0" baseline="0" dirty="0" smtClean="0">
                        <a:ln>
                          <a:noFill/>
                        </a:ln>
                        <a:solidFill>
                          <a:srgbClr val="0033CC"/>
                        </a:solidFill>
                        <a:effectLst/>
                        <a:latin typeface="Calibri" pitchFamily="34" charset="0"/>
                        <a:ea typeface="MS Gothic" pitchFamily="49" charset="-128"/>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1850">
                <a:tc>
                  <a:txBody>
                    <a:bodyPr/>
                    <a:lstStyle/>
                    <a:p>
                      <a:pPr marL="0" marR="0" lvl="0" indent="0" algn="l" defTabSz="449263" rtl="0" eaLnBrk="1" fontAlgn="base" latinLnBrk="0" hangingPunct="1">
                        <a:lnSpc>
                          <a:spcPct val="100000"/>
                        </a:lnSpc>
                        <a:spcBef>
                          <a:spcPts val="0"/>
                        </a:spcBef>
                        <a:spcAft>
                          <a:spcPct val="0"/>
                        </a:spcAft>
                        <a:buClr>
                          <a:srgbClr val="000000"/>
                        </a:buClr>
                        <a:buSzPct val="100000"/>
                        <a:buFont typeface="Times New Roman" pitchFamily="18" charset="0"/>
                        <a:buNone/>
                        <a:tabLst/>
                      </a:pPr>
                      <a:r>
                        <a:rPr kumimoji="0" lang="en-US" sz="1600" b="0" i="0" u="none" strike="noStrike" cap="none" normalizeH="0" baseline="0" smtClean="0">
                          <a:ln>
                            <a:noFill/>
                          </a:ln>
                          <a:solidFill>
                            <a:srgbClr val="0033CC"/>
                          </a:solidFill>
                          <a:effectLst/>
                          <a:latin typeface="Calibri" pitchFamily="34" charset="0"/>
                          <a:ea typeface="MS Gothic" pitchFamily="49" charset="-128"/>
                        </a:rPr>
                        <a:t>Read User</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7800" marR="0" lvl="0" indent="-177800" algn="l" defTabSz="449263" rtl="0" eaLnBrk="1" fontAlgn="base" latinLnBrk="0" hangingPunct="1">
                        <a:lnSpc>
                          <a:spcPct val="100000"/>
                        </a:lnSpc>
                        <a:spcBef>
                          <a:spcPts val="0"/>
                        </a:spcBef>
                        <a:spcAft>
                          <a:spcPct val="0"/>
                        </a:spcAft>
                        <a:buClr>
                          <a:srgbClr val="000000"/>
                        </a:buClr>
                        <a:buSzPct val="100000"/>
                        <a:buFont typeface="Times New Roman" pitchFamily="18" charset="0"/>
                        <a:buChar char="•"/>
                        <a:tabLst/>
                      </a:pPr>
                      <a:r>
                        <a:rPr kumimoji="0" lang="en-US" sz="1400" b="0" i="0" u="none" strike="noStrike" cap="none" normalizeH="0" baseline="0" smtClean="0">
                          <a:ln>
                            <a:noFill/>
                          </a:ln>
                          <a:solidFill>
                            <a:srgbClr val="0033CC"/>
                          </a:solidFill>
                          <a:effectLst/>
                          <a:latin typeface="Calibri" pitchFamily="34" charset="0"/>
                          <a:ea typeface="MS Gothic" pitchFamily="49" charset="-128"/>
                        </a:rPr>
                        <a:t>Read all records and related tables</a:t>
                      </a:r>
                    </a:p>
                    <a:p>
                      <a:pPr marL="177800" marR="0" lvl="0" indent="-177800" algn="l" defTabSz="449263" rtl="0" eaLnBrk="1" fontAlgn="base" latinLnBrk="0" hangingPunct="1">
                        <a:lnSpc>
                          <a:spcPct val="100000"/>
                        </a:lnSpc>
                        <a:spcBef>
                          <a:spcPts val="0"/>
                        </a:spcBef>
                        <a:spcAft>
                          <a:spcPct val="0"/>
                        </a:spcAft>
                        <a:buClr>
                          <a:srgbClr val="000000"/>
                        </a:buClr>
                        <a:buSzPct val="100000"/>
                        <a:buFont typeface="Times New Roman" pitchFamily="18" charset="0"/>
                        <a:buChar char="•"/>
                        <a:tabLst/>
                      </a:pPr>
                      <a:r>
                        <a:rPr kumimoji="0" lang="en-US" sz="1400" b="0" i="0" u="none" strike="noStrike" cap="none" normalizeH="0" baseline="0" smtClean="0">
                          <a:ln>
                            <a:noFill/>
                          </a:ln>
                          <a:solidFill>
                            <a:srgbClr val="0033CC"/>
                          </a:solidFill>
                          <a:effectLst/>
                          <a:latin typeface="Calibri" pitchFamily="34" charset="0"/>
                          <a:ea typeface="MS Gothic" pitchFamily="49" charset="-128"/>
                        </a:rPr>
                        <a:t>Export to Excel spreadsheet (max set = 20 records/export)</a:t>
                      </a:r>
                    </a:p>
                    <a:p>
                      <a:pPr marL="177800" marR="0" lvl="0" indent="-177800" algn="l" defTabSz="449263" rtl="0" eaLnBrk="1" fontAlgn="base" latinLnBrk="0" hangingPunct="1">
                        <a:lnSpc>
                          <a:spcPct val="100000"/>
                        </a:lnSpc>
                        <a:spcBef>
                          <a:spcPts val="0"/>
                        </a:spcBef>
                        <a:spcAft>
                          <a:spcPct val="0"/>
                        </a:spcAft>
                        <a:buClr>
                          <a:srgbClr val="000000"/>
                        </a:buClr>
                        <a:buSzPct val="100000"/>
                        <a:buFont typeface="Times New Roman" pitchFamily="18" charset="0"/>
                        <a:buChar char="•"/>
                        <a:tabLst/>
                      </a:pPr>
                      <a:r>
                        <a:rPr kumimoji="0" lang="en-US" sz="1400" b="0" i="0" u="none" strike="noStrike" cap="none" normalizeH="0" baseline="0" smtClean="0">
                          <a:ln>
                            <a:noFill/>
                          </a:ln>
                          <a:solidFill>
                            <a:srgbClr val="0033CC"/>
                          </a:solidFill>
                          <a:effectLst/>
                          <a:latin typeface="Calibri" pitchFamily="34" charset="0"/>
                          <a:ea typeface="MS Gothic" pitchFamily="49" charset="-128"/>
                        </a:rPr>
                        <a:t>Send comments or requests to Administrator</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60699">
                <a:tc>
                  <a:txBody>
                    <a:bodyPr/>
                    <a:lstStyle/>
                    <a:p>
                      <a:pPr marL="0" marR="0" lvl="0" indent="0" algn="l" defTabSz="449263" rtl="0" eaLnBrk="1" fontAlgn="base" latinLnBrk="0" hangingPunct="1">
                        <a:lnSpc>
                          <a:spcPct val="100000"/>
                        </a:lnSpc>
                        <a:spcBef>
                          <a:spcPts val="0"/>
                        </a:spcBef>
                        <a:spcAft>
                          <a:spcPct val="0"/>
                        </a:spcAft>
                        <a:buClr>
                          <a:srgbClr val="000000"/>
                        </a:buClr>
                        <a:buSzPct val="100000"/>
                        <a:buFont typeface="Times New Roman" pitchFamily="18" charset="0"/>
                        <a:buNone/>
                        <a:tabLst/>
                      </a:pPr>
                      <a:r>
                        <a:rPr kumimoji="0" lang="en-US" sz="1600" b="0" i="0" u="none" strike="noStrike" cap="none" normalizeH="0" baseline="0" dirty="0" smtClean="0">
                          <a:ln>
                            <a:noFill/>
                          </a:ln>
                          <a:solidFill>
                            <a:srgbClr val="0033CC"/>
                          </a:solidFill>
                          <a:effectLst/>
                          <a:latin typeface="Calibri" pitchFamily="34" charset="0"/>
                          <a:ea typeface="MS Gothic" pitchFamily="49" charset="-128"/>
                        </a:rPr>
                        <a:t>Read</a:t>
                      </a:r>
                      <a:r>
                        <a:rPr kumimoji="0" lang="en-US" sz="1600" b="0" i="0" u="none" strike="noStrike" cap="none" normalizeH="0" baseline="0" dirty="0" smtClean="0">
                          <a:ln>
                            <a:noFill/>
                          </a:ln>
                          <a:solidFill>
                            <a:srgbClr val="FF0000"/>
                          </a:solidFill>
                          <a:effectLst/>
                          <a:latin typeface="Calibri" pitchFamily="34" charset="0"/>
                          <a:ea typeface="MS Gothic" pitchFamily="49" charset="-128"/>
                        </a:rPr>
                        <a:t>/Write</a:t>
                      </a:r>
                      <a:r>
                        <a:rPr kumimoji="0" lang="en-US" sz="1600" b="0" i="0" u="none" strike="noStrike" cap="none" normalizeH="0" baseline="0" dirty="0" smtClean="0">
                          <a:ln>
                            <a:noFill/>
                          </a:ln>
                          <a:solidFill>
                            <a:srgbClr val="0033CC"/>
                          </a:solidFill>
                          <a:effectLst/>
                          <a:latin typeface="Calibri" pitchFamily="34" charset="0"/>
                          <a:ea typeface="MS Gothic" pitchFamily="49" charset="-128"/>
                        </a:rPr>
                        <a:t> User</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177800" marR="0" lvl="0" indent="-177800" algn="l" defTabSz="449263" rtl="0" eaLnBrk="1" fontAlgn="base" latinLnBrk="0" hangingPunct="1">
                        <a:lnSpc>
                          <a:spcPct val="100000"/>
                        </a:lnSpc>
                        <a:spcBef>
                          <a:spcPts val="0"/>
                        </a:spcBef>
                        <a:spcAft>
                          <a:spcPct val="0"/>
                        </a:spcAft>
                        <a:buClr>
                          <a:srgbClr val="000000"/>
                        </a:buClr>
                        <a:buSzPct val="100000"/>
                        <a:buFont typeface="Times New Roman" pitchFamily="18" charset="0"/>
                        <a:buChar char="•"/>
                        <a:tabLst/>
                      </a:pPr>
                      <a:r>
                        <a:rPr kumimoji="0" lang="en-US" sz="1400" b="0" i="0" u="none" strike="noStrike" cap="none" normalizeH="0" baseline="0" dirty="0" smtClean="0">
                          <a:ln>
                            <a:noFill/>
                          </a:ln>
                          <a:solidFill>
                            <a:srgbClr val="0033CC"/>
                          </a:solidFill>
                          <a:effectLst/>
                          <a:latin typeface="Calibri" pitchFamily="34" charset="0"/>
                          <a:ea typeface="MS Gothic" pitchFamily="49" charset="-128"/>
                        </a:rPr>
                        <a:t>Read all records and related tables</a:t>
                      </a:r>
                    </a:p>
                    <a:p>
                      <a:pPr marL="177800" marR="0" lvl="0" indent="-177800" algn="l" defTabSz="449263" rtl="0" eaLnBrk="1" fontAlgn="base" latinLnBrk="0" hangingPunct="1">
                        <a:lnSpc>
                          <a:spcPct val="100000"/>
                        </a:lnSpc>
                        <a:spcBef>
                          <a:spcPts val="0"/>
                        </a:spcBef>
                        <a:spcAft>
                          <a:spcPct val="0"/>
                        </a:spcAft>
                        <a:buClr>
                          <a:srgbClr val="000000"/>
                        </a:buClr>
                        <a:buSzPct val="100000"/>
                        <a:buFont typeface="Times New Roman" pitchFamily="18" charset="0"/>
                        <a:buChar char="•"/>
                        <a:tabLst/>
                      </a:pPr>
                      <a:r>
                        <a:rPr kumimoji="0" lang="en-US" sz="1400" b="0" i="0" u="none" strike="noStrike" cap="none" normalizeH="0" baseline="0" dirty="0" smtClean="0">
                          <a:ln>
                            <a:noFill/>
                          </a:ln>
                          <a:solidFill>
                            <a:srgbClr val="FF0000"/>
                          </a:solidFill>
                          <a:effectLst/>
                          <a:latin typeface="Calibri" pitchFamily="34" charset="0"/>
                          <a:ea typeface="MS Gothic" pitchFamily="49" charset="-128"/>
                        </a:rPr>
                        <a:t>Write new records and data in the related tables</a:t>
                      </a:r>
                    </a:p>
                    <a:p>
                      <a:pPr marL="177800" marR="0" lvl="0" indent="-177800" algn="l" defTabSz="449263" rtl="0" eaLnBrk="1" fontAlgn="base" latinLnBrk="0" hangingPunct="1">
                        <a:lnSpc>
                          <a:spcPct val="100000"/>
                        </a:lnSpc>
                        <a:spcBef>
                          <a:spcPts val="0"/>
                        </a:spcBef>
                        <a:spcAft>
                          <a:spcPct val="0"/>
                        </a:spcAft>
                        <a:buClr>
                          <a:srgbClr val="000000"/>
                        </a:buClr>
                        <a:buSzPct val="100000"/>
                        <a:buFont typeface="Times New Roman" pitchFamily="18" charset="0"/>
                        <a:buChar char="•"/>
                        <a:tabLst/>
                      </a:pPr>
                      <a:r>
                        <a:rPr kumimoji="0" lang="en-US" sz="1400" b="0" i="0" u="none" strike="noStrike" cap="none" normalizeH="0" baseline="0" dirty="0" smtClean="0">
                          <a:ln>
                            <a:noFill/>
                          </a:ln>
                          <a:solidFill>
                            <a:srgbClr val="FF0000"/>
                          </a:solidFill>
                          <a:effectLst/>
                          <a:latin typeface="Calibri" pitchFamily="34" charset="0"/>
                          <a:ea typeface="MS Gothic" pitchFamily="49" charset="-128"/>
                        </a:rPr>
                        <a:t>Update own records</a:t>
                      </a:r>
                    </a:p>
                    <a:p>
                      <a:pPr marL="177800" marR="0" lvl="0" indent="-177800" algn="l" defTabSz="449263" rtl="0" eaLnBrk="1" fontAlgn="base" latinLnBrk="0" hangingPunct="1">
                        <a:lnSpc>
                          <a:spcPct val="100000"/>
                        </a:lnSpc>
                        <a:spcBef>
                          <a:spcPts val="0"/>
                        </a:spcBef>
                        <a:spcAft>
                          <a:spcPct val="0"/>
                        </a:spcAft>
                        <a:buClr>
                          <a:srgbClr val="000000"/>
                        </a:buClr>
                        <a:buSzPct val="100000"/>
                        <a:buFont typeface="Times New Roman" pitchFamily="18" charset="0"/>
                        <a:buChar char="•"/>
                        <a:tabLst/>
                      </a:pPr>
                      <a:r>
                        <a:rPr kumimoji="0" lang="en-US" sz="1400" b="0" i="0" u="none" strike="noStrike" cap="none" normalizeH="0" baseline="0" dirty="0" smtClean="0">
                          <a:ln>
                            <a:noFill/>
                          </a:ln>
                          <a:solidFill>
                            <a:srgbClr val="FF0000"/>
                          </a:solidFill>
                          <a:effectLst/>
                          <a:latin typeface="Calibri" pitchFamily="34" charset="0"/>
                          <a:ea typeface="MS Gothic" pitchFamily="49" charset="-128"/>
                        </a:rPr>
                        <a:t>Delete own records if the records have not yet approved</a:t>
                      </a:r>
                    </a:p>
                    <a:p>
                      <a:pPr marL="177800" marR="0" lvl="0" indent="-177800" algn="l" defTabSz="449263" rtl="0" eaLnBrk="1" fontAlgn="base" latinLnBrk="0" hangingPunct="1">
                        <a:lnSpc>
                          <a:spcPct val="100000"/>
                        </a:lnSpc>
                        <a:spcBef>
                          <a:spcPts val="0"/>
                        </a:spcBef>
                        <a:spcAft>
                          <a:spcPct val="0"/>
                        </a:spcAft>
                        <a:buClr>
                          <a:srgbClr val="000000"/>
                        </a:buClr>
                        <a:buSzPct val="100000"/>
                        <a:buFont typeface="Times New Roman" pitchFamily="18" charset="0"/>
                        <a:buChar char="•"/>
                        <a:tabLst/>
                      </a:pPr>
                      <a:r>
                        <a:rPr kumimoji="0" lang="en-US" sz="1400" b="0" i="0" u="none" strike="noStrike" cap="none" normalizeH="0" baseline="0" dirty="0" smtClean="0">
                          <a:ln>
                            <a:noFill/>
                          </a:ln>
                          <a:solidFill>
                            <a:srgbClr val="FF0000"/>
                          </a:solidFill>
                          <a:effectLst/>
                          <a:latin typeface="Calibri" pitchFamily="34" charset="0"/>
                          <a:ea typeface="MS Gothic" pitchFamily="49" charset="-128"/>
                        </a:rPr>
                        <a:t>Delete and Update own data in related tables only in case other Users have not yet used them</a:t>
                      </a:r>
                    </a:p>
                    <a:p>
                      <a:pPr marL="177800" marR="0" lvl="0" indent="-177800" algn="l" defTabSz="449263" rtl="0" eaLnBrk="1" fontAlgn="base" latinLnBrk="0" hangingPunct="1">
                        <a:lnSpc>
                          <a:spcPct val="100000"/>
                        </a:lnSpc>
                        <a:spcBef>
                          <a:spcPts val="0"/>
                        </a:spcBef>
                        <a:spcAft>
                          <a:spcPct val="0"/>
                        </a:spcAft>
                        <a:buClr>
                          <a:srgbClr val="000000"/>
                        </a:buClr>
                        <a:buSzPct val="100000"/>
                        <a:buFont typeface="Times New Roman" pitchFamily="18" charset="0"/>
                        <a:buChar char="•"/>
                        <a:tabLst/>
                      </a:pPr>
                      <a:r>
                        <a:rPr kumimoji="0" lang="en-US" sz="1400" b="0" i="0" u="none" strike="noStrike" cap="none" normalizeH="0" baseline="0" dirty="0" smtClean="0">
                          <a:ln>
                            <a:noFill/>
                          </a:ln>
                          <a:solidFill>
                            <a:srgbClr val="0033CC"/>
                          </a:solidFill>
                          <a:effectLst/>
                          <a:latin typeface="Calibri" pitchFamily="34" charset="0"/>
                          <a:ea typeface="MS Gothic" pitchFamily="49" charset="-128"/>
                        </a:rPr>
                        <a:t>Export to Excel spreadsheet (max set = 20 records/export)</a:t>
                      </a:r>
                    </a:p>
                    <a:p>
                      <a:pPr marL="177800" marR="0" lvl="0" indent="-177800" algn="l" defTabSz="449263" rtl="0" eaLnBrk="1" fontAlgn="base" latinLnBrk="0" hangingPunct="1">
                        <a:lnSpc>
                          <a:spcPct val="100000"/>
                        </a:lnSpc>
                        <a:spcBef>
                          <a:spcPts val="0"/>
                        </a:spcBef>
                        <a:spcAft>
                          <a:spcPct val="0"/>
                        </a:spcAft>
                        <a:buClr>
                          <a:srgbClr val="000000"/>
                        </a:buClr>
                        <a:buSzPct val="100000"/>
                        <a:buFont typeface="Times New Roman" pitchFamily="18" charset="0"/>
                        <a:buChar char="•"/>
                        <a:tabLst/>
                      </a:pPr>
                      <a:r>
                        <a:rPr kumimoji="0" lang="en-US" sz="1400" b="0" i="0" u="none" strike="noStrike" cap="none" normalizeH="0" baseline="0" dirty="0" smtClean="0">
                          <a:ln>
                            <a:noFill/>
                          </a:ln>
                          <a:solidFill>
                            <a:srgbClr val="0033CC"/>
                          </a:solidFill>
                          <a:effectLst/>
                          <a:latin typeface="Calibri" pitchFamily="34" charset="0"/>
                          <a:ea typeface="MS Gothic" pitchFamily="49" charset="-128"/>
                        </a:rPr>
                        <a:t>Send comments or requests to Administrator</a:t>
                      </a:r>
                      <a:endParaRPr kumimoji="0" lang="it-IT" sz="1400" b="0" i="0" u="none" strike="noStrike" cap="none" normalizeH="0" baseline="0" dirty="0" smtClean="0">
                        <a:ln>
                          <a:noFill/>
                        </a:ln>
                        <a:solidFill>
                          <a:srgbClr val="0033CC"/>
                        </a:solidFill>
                        <a:effectLst/>
                        <a:latin typeface="Calibri" pitchFamily="34" charset="0"/>
                        <a:ea typeface="MS Gothic" pitchFamily="49" charset="-128"/>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 name="CasellaDiTesto 3"/>
          <p:cNvSpPr txBox="1"/>
          <p:nvPr/>
        </p:nvSpPr>
        <p:spPr>
          <a:xfrm>
            <a:off x="648182" y="3349840"/>
            <a:ext cx="7737675" cy="738664"/>
          </a:xfrm>
          <a:prstGeom prst="rect">
            <a:avLst/>
          </a:prstGeom>
          <a:solidFill>
            <a:srgbClr val="FFFF00"/>
          </a:solidFill>
        </p:spPr>
        <p:txBody>
          <a:bodyPr vert="horz" wrap="square" lIns="91440" tIns="0" rIns="91440" bIns="0" rtlCol="0">
            <a:spAutoFit/>
          </a:bodyPr>
          <a:lstStyle/>
          <a:p>
            <a:r>
              <a:rPr lang="en-GB" sz="2400"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It is convenient to simplify the data entry process and leave the recording functions only to the Administrator</a:t>
            </a:r>
          </a:p>
        </p:txBody>
      </p:sp>
    </p:spTree>
    <p:extLst>
      <p:ext uri="{BB962C8B-B14F-4D97-AF65-F5344CB8AC3E}">
        <p14:creationId xmlns:p14="http://schemas.microsoft.com/office/powerpoint/2010/main" val="41128358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39213" y="-22216"/>
            <a:ext cx="8554063" cy="800219"/>
          </a:xfrm>
        </p:spPr>
        <p:txBody>
          <a:bodyPr/>
          <a:lstStyle/>
          <a:p>
            <a:r>
              <a:rPr lang="en-US" dirty="0"/>
              <a:t>Fusion Component Failure Rate </a:t>
            </a:r>
            <a:r>
              <a:rPr lang="en-US" dirty="0" smtClean="0"/>
              <a:t>Database:</a:t>
            </a:r>
            <a:r>
              <a:rPr lang="en-US" dirty="0"/>
              <a:t/>
            </a:r>
            <a:br>
              <a:rPr lang="en-US" dirty="0"/>
            </a:br>
            <a:r>
              <a:rPr lang="en-US" dirty="0"/>
              <a:t>Record composition</a:t>
            </a:r>
          </a:p>
        </p:txBody>
      </p:sp>
      <p:sp>
        <p:nvSpPr>
          <p:cNvPr id="3" name="Segnaposto numero diapositiva 2"/>
          <p:cNvSpPr>
            <a:spLocks noGrp="1"/>
          </p:cNvSpPr>
          <p:nvPr>
            <p:ph type="sldNum" sz="quarter" idx="4"/>
          </p:nvPr>
        </p:nvSpPr>
        <p:spPr>
          <a:xfrm>
            <a:off x="6553200" y="4767264"/>
            <a:ext cx="2133600" cy="273844"/>
          </a:xfrm>
        </p:spPr>
        <p:txBody>
          <a:bodyPr/>
          <a:lstStyle/>
          <a:p>
            <a:fld id="{02C7C199-0D0D-7840-A88D-785280B31CF7}" type="slidenum">
              <a:rPr lang="it-IT" smtClean="0"/>
              <a:t>31</a:t>
            </a:fld>
            <a:endParaRPr lang="it-IT" dirty="0"/>
          </a:p>
        </p:txBody>
      </p:sp>
      <p:sp>
        <p:nvSpPr>
          <p:cNvPr id="15" name="Segnaposto piè di pagina 4"/>
          <p:cNvSpPr>
            <a:spLocks noGrp="1"/>
          </p:cNvSpPr>
          <p:nvPr>
            <p:ph type="ftr" sz="quarter" idx="3"/>
          </p:nvPr>
        </p:nvSpPr>
        <p:spPr>
          <a:xfrm>
            <a:off x="1486021" y="4767263"/>
            <a:ext cx="6600701" cy="274637"/>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T. Pinna - ARIES Workshop </a:t>
            </a:r>
            <a:r>
              <a:rPr lang="en-US" dirty="0"/>
              <a:t>(Frankfurt am </a:t>
            </a:r>
            <a:r>
              <a:rPr lang="en-US" dirty="0" smtClean="0"/>
              <a:t>Main Dec. 18)</a:t>
            </a:r>
            <a:endParaRPr lang="en-US" dirty="0"/>
          </a:p>
        </p:txBody>
      </p:sp>
      <p:graphicFrame>
        <p:nvGraphicFramePr>
          <p:cNvPr id="7" name="Group 712"/>
          <p:cNvGraphicFramePr>
            <a:graphicFrameLocks/>
          </p:cNvGraphicFramePr>
          <p:nvPr>
            <p:extLst>
              <p:ext uri="{D42A27DB-BD31-4B8C-83A1-F6EECF244321}">
                <p14:modId xmlns:p14="http://schemas.microsoft.com/office/powerpoint/2010/main" val="3540892903"/>
              </p:ext>
            </p:extLst>
          </p:nvPr>
        </p:nvGraphicFramePr>
        <p:xfrm>
          <a:off x="179388" y="766956"/>
          <a:ext cx="8810626" cy="4003940"/>
        </p:xfrm>
        <a:graphic>
          <a:graphicData uri="http://schemas.openxmlformats.org/drawingml/2006/table">
            <a:tbl>
              <a:tblPr/>
              <a:tblGrid>
                <a:gridCol w="1463622"/>
                <a:gridCol w="208274"/>
                <a:gridCol w="1450923"/>
                <a:gridCol w="1296941"/>
                <a:gridCol w="117536"/>
                <a:gridCol w="1279002"/>
                <a:gridCol w="1805651"/>
                <a:gridCol w="1188677"/>
              </a:tblGrid>
              <a:tr h="274687">
                <a:tc>
                  <a:txBody>
                    <a:bodyPr/>
                    <a:lstStyle/>
                    <a:p>
                      <a:pPr marL="0" marR="0" lvl="0" indent="0" algn="l" defTabSz="914400" rtl="0" eaLnBrk="1" fontAlgn="t" latinLnBrk="0" hangingPunct="1">
                        <a:lnSpc>
                          <a:spcPct val="100000"/>
                        </a:lnSpc>
                        <a:spcBef>
                          <a:spcPts val="0"/>
                        </a:spcBef>
                        <a:spcAft>
                          <a:spcPct val="0"/>
                        </a:spcAft>
                        <a:buClrTx/>
                        <a:buSzTx/>
                        <a:buFontTx/>
                        <a:buNone/>
                        <a:tabLst/>
                      </a:pPr>
                      <a:r>
                        <a:rPr kumimoji="0" lang="en-US" sz="1200" b="0" i="0" u="sng" strike="noStrike" cap="none" normalizeH="0" baseline="0" dirty="0" smtClean="0">
                          <a:ln>
                            <a:noFill/>
                          </a:ln>
                          <a:solidFill>
                            <a:srgbClr val="0033CC"/>
                          </a:solidFill>
                          <a:effectLst/>
                          <a:latin typeface="Times New Roman" pitchFamily="18" charset="0"/>
                          <a:ea typeface="MS Gothic" pitchFamily="49" charset="-128"/>
                          <a:cs typeface="Times New Roman" pitchFamily="18" charset="0"/>
                        </a:rPr>
                        <a:t>Family Name</a:t>
                      </a:r>
                      <a:endParaRPr kumimoji="0" lang="en-US" sz="1200" b="0" i="0" u="sng" strike="noStrike" cap="none" normalizeH="0" baseline="0" dirty="0" smtClean="0">
                        <a:ln>
                          <a:noFill/>
                        </a:ln>
                        <a:solidFill>
                          <a:srgbClr val="0033CC"/>
                        </a:solidFill>
                        <a:effectLst/>
                        <a:latin typeface="Arial" pitchFamily="34" charset="0"/>
                        <a:ea typeface="MS Gothic" pitchFamily="49" charset="-128"/>
                      </a:endParaRPr>
                    </a:p>
                  </a:txBody>
                  <a:tcPr marL="91437" marR="9143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gridSpan="2">
                  <a:txBody>
                    <a:bodyPr/>
                    <a:lstStyle/>
                    <a:p>
                      <a:pPr marL="0" marR="0" lvl="0" indent="0" algn="l" defTabSz="914400" rtl="0" eaLnBrk="1" fontAlgn="t" latinLnBrk="0" hangingPunct="1">
                        <a:lnSpc>
                          <a:spcPct val="100000"/>
                        </a:lnSpc>
                        <a:spcBef>
                          <a:spcPts val="0"/>
                        </a:spcBef>
                        <a:spcAft>
                          <a:spcPct val="0"/>
                        </a:spcAft>
                        <a:buClrTx/>
                        <a:buSzTx/>
                        <a:buFontTx/>
                        <a:buNone/>
                        <a:tabLst/>
                      </a:pPr>
                      <a:r>
                        <a:rPr kumimoji="0" lang="en-US" sz="1200" b="0" i="0" u="sng" strike="noStrike" cap="none" normalizeH="0" baseline="0" smtClean="0">
                          <a:ln>
                            <a:noFill/>
                          </a:ln>
                          <a:solidFill>
                            <a:srgbClr val="0033CC"/>
                          </a:solidFill>
                          <a:effectLst/>
                          <a:latin typeface="Times New Roman" pitchFamily="18" charset="0"/>
                          <a:ea typeface="MS Gothic" pitchFamily="49" charset="-128"/>
                          <a:cs typeface="Times New Roman" pitchFamily="18" charset="0"/>
                        </a:rPr>
                        <a:t>Type</a:t>
                      </a:r>
                      <a:endParaRPr kumimoji="0" lang="en-US" sz="1200" b="0" i="0" u="sng" strike="noStrike" cap="none" normalizeH="0" baseline="0" smtClean="0">
                        <a:ln>
                          <a:noFill/>
                        </a:ln>
                        <a:solidFill>
                          <a:srgbClr val="0033CC"/>
                        </a:solidFill>
                        <a:effectLst/>
                        <a:latin typeface="Arial" pitchFamily="34" charset="0"/>
                        <a:ea typeface="MS Gothic" pitchFamily="49" charset="-128"/>
                      </a:endParaRPr>
                    </a:p>
                  </a:txBody>
                  <a:tcPr marL="91437" marR="9143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lang="it-IT"/>
                    </a:p>
                  </a:txBody>
                  <a:tcPr/>
                </a:tc>
                <a:tc gridSpan="2">
                  <a:txBody>
                    <a:bodyPr/>
                    <a:lstStyle/>
                    <a:p>
                      <a:pPr marL="0" marR="0" lvl="0" indent="0" algn="l" defTabSz="914400" rtl="0" eaLnBrk="1" fontAlgn="t" latinLnBrk="0" hangingPunct="1">
                        <a:lnSpc>
                          <a:spcPct val="100000"/>
                        </a:lnSpc>
                        <a:spcBef>
                          <a:spcPts val="0"/>
                        </a:spcBef>
                        <a:spcAft>
                          <a:spcPct val="0"/>
                        </a:spcAft>
                        <a:buClrTx/>
                        <a:buSzTx/>
                        <a:buFontTx/>
                        <a:buNone/>
                        <a:tabLst/>
                      </a:pPr>
                      <a:r>
                        <a:rPr kumimoji="0" lang="en-US" sz="1200" b="0" i="0" u="sng" strike="noStrike" cap="none" normalizeH="0" baseline="0" smtClean="0">
                          <a:ln>
                            <a:noFill/>
                          </a:ln>
                          <a:solidFill>
                            <a:srgbClr val="0033CC"/>
                          </a:solidFill>
                          <a:effectLst/>
                          <a:latin typeface="Times New Roman" pitchFamily="18" charset="0"/>
                          <a:ea typeface="MS Gothic" pitchFamily="49" charset="-128"/>
                          <a:cs typeface="Times New Roman" pitchFamily="18" charset="0"/>
                        </a:rPr>
                        <a:t>Sub-class1</a:t>
                      </a:r>
                      <a:endParaRPr kumimoji="0" lang="en-US" sz="1200" b="0" i="0" u="sng" strike="noStrike" cap="none" normalizeH="0" baseline="0" smtClean="0">
                        <a:ln>
                          <a:noFill/>
                        </a:ln>
                        <a:solidFill>
                          <a:srgbClr val="0033CC"/>
                        </a:solidFill>
                        <a:effectLst/>
                        <a:latin typeface="Arial" pitchFamily="34" charset="0"/>
                        <a:ea typeface="MS Gothic" pitchFamily="49" charset="-128"/>
                      </a:endParaRPr>
                    </a:p>
                  </a:txBody>
                  <a:tcPr marL="91437" marR="9143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lang="it-IT"/>
                    </a:p>
                  </a:txBody>
                  <a:tcPr/>
                </a:tc>
                <a:tc>
                  <a:txBody>
                    <a:bodyPr/>
                    <a:lstStyle/>
                    <a:p>
                      <a:pPr marL="0" marR="0" lvl="0" indent="0" algn="l" defTabSz="914400" rtl="0" eaLnBrk="1" fontAlgn="t" latinLnBrk="0" hangingPunct="1">
                        <a:lnSpc>
                          <a:spcPct val="100000"/>
                        </a:lnSpc>
                        <a:spcBef>
                          <a:spcPts val="0"/>
                        </a:spcBef>
                        <a:spcAft>
                          <a:spcPct val="0"/>
                        </a:spcAft>
                        <a:buClrTx/>
                        <a:buSzTx/>
                        <a:buFontTx/>
                        <a:buNone/>
                        <a:tabLst/>
                      </a:pPr>
                      <a:r>
                        <a:rPr kumimoji="0" lang="en-US" sz="1200" b="0" i="0" u="sng" strike="noStrike" cap="none" normalizeH="0" baseline="0" smtClean="0">
                          <a:ln>
                            <a:noFill/>
                          </a:ln>
                          <a:solidFill>
                            <a:srgbClr val="0033CC"/>
                          </a:solidFill>
                          <a:effectLst/>
                          <a:latin typeface="Times New Roman" pitchFamily="18" charset="0"/>
                          <a:ea typeface="MS Gothic" pitchFamily="49" charset="-128"/>
                          <a:cs typeface="Times New Roman" pitchFamily="18" charset="0"/>
                        </a:rPr>
                        <a:t>Sub-class2</a:t>
                      </a:r>
                      <a:endParaRPr kumimoji="0" lang="en-US" sz="1200" b="0" i="0" u="sng" strike="noStrike" cap="none" normalizeH="0" baseline="0" smtClean="0">
                        <a:ln>
                          <a:noFill/>
                        </a:ln>
                        <a:solidFill>
                          <a:srgbClr val="0033CC"/>
                        </a:solidFill>
                        <a:effectLst/>
                        <a:latin typeface="Arial" pitchFamily="34" charset="0"/>
                        <a:ea typeface="MS Gothic" pitchFamily="49" charset="-128"/>
                      </a:endParaRPr>
                    </a:p>
                  </a:txBody>
                  <a:tcPr marL="91437" marR="9143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1" fontAlgn="t" latinLnBrk="0" hangingPunct="1">
                        <a:lnSpc>
                          <a:spcPct val="100000"/>
                        </a:lnSpc>
                        <a:spcBef>
                          <a:spcPts val="0"/>
                        </a:spcBef>
                        <a:spcAft>
                          <a:spcPct val="0"/>
                        </a:spcAft>
                        <a:buClrTx/>
                        <a:buSzTx/>
                        <a:buFontTx/>
                        <a:buNone/>
                        <a:tabLst/>
                      </a:pPr>
                      <a:r>
                        <a:rPr kumimoji="0" lang="en-US" sz="1200" b="0" i="0" u="sng" strike="noStrike" cap="none" normalizeH="0" baseline="0" smtClean="0">
                          <a:ln>
                            <a:noFill/>
                          </a:ln>
                          <a:solidFill>
                            <a:srgbClr val="0033CC"/>
                          </a:solidFill>
                          <a:effectLst/>
                          <a:latin typeface="Times New Roman" pitchFamily="18" charset="0"/>
                          <a:ea typeface="MS Gothic" pitchFamily="49" charset="-128"/>
                          <a:cs typeface="Times New Roman" pitchFamily="18" charset="0"/>
                        </a:rPr>
                        <a:t>Sub-class3</a:t>
                      </a:r>
                      <a:endParaRPr kumimoji="0" lang="en-US" sz="1200" b="0" i="0" u="sng" strike="noStrike" cap="none" normalizeH="0" baseline="0" smtClean="0">
                        <a:ln>
                          <a:noFill/>
                        </a:ln>
                        <a:solidFill>
                          <a:srgbClr val="0033CC"/>
                        </a:solidFill>
                        <a:effectLst/>
                        <a:latin typeface="Arial" pitchFamily="34" charset="0"/>
                        <a:ea typeface="MS Gothic" pitchFamily="49" charset="-128"/>
                      </a:endParaRPr>
                    </a:p>
                  </a:txBody>
                  <a:tcPr marL="91437" marR="9143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1" fontAlgn="t" latinLnBrk="0" hangingPunct="1">
                        <a:lnSpc>
                          <a:spcPct val="100000"/>
                        </a:lnSpc>
                        <a:spcBef>
                          <a:spcPts val="0"/>
                        </a:spcBef>
                        <a:spcAft>
                          <a:spcPct val="0"/>
                        </a:spcAft>
                        <a:buClrTx/>
                        <a:buSzTx/>
                        <a:buFontTx/>
                        <a:buNone/>
                        <a:tabLst/>
                      </a:pPr>
                      <a:r>
                        <a:rPr kumimoji="0" lang="en-US" sz="1200" b="0" i="0" u="sng" strike="noStrike" cap="none" normalizeH="0" baseline="0" dirty="0" smtClean="0">
                          <a:ln>
                            <a:noFill/>
                          </a:ln>
                          <a:solidFill>
                            <a:schemeClr val="tx1"/>
                          </a:solidFill>
                          <a:effectLst/>
                          <a:latin typeface="Times New Roman" pitchFamily="18" charset="0"/>
                          <a:ea typeface="MS Gothic" pitchFamily="49" charset="-128"/>
                          <a:cs typeface="Times New Roman" pitchFamily="18" charset="0"/>
                        </a:rPr>
                        <a:t>Sub-class4</a:t>
                      </a:r>
                      <a:endParaRPr kumimoji="0" lang="en-US" sz="1200" b="0" i="0" u="sng" strike="noStrike" cap="none" normalizeH="0" baseline="0" dirty="0" smtClean="0">
                        <a:ln>
                          <a:noFill/>
                        </a:ln>
                        <a:solidFill>
                          <a:schemeClr val="tx1"/>
                        </a:solidFill>
                        <a:effectLst/>
                        <a:latin typeface="Arial" pitchFamily="34" charset="0"/>
                        <a:ea typeface="MS Gothic" pitchFamily="49" charset="-128"/>
                      </a:endParaRPr>
                    </a:p>
                  </a:txBody>
                  <a:tcPr marL="91437" marR="9143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r>
              <a:tr h="0">
                <a:tc>
                  <a:txBody>
                    <a:bodyPr/>
                    <a:lstStyle/>
                    <a:p>
                      <a:pPr marL="0" marR="0" lvl="0" indent="0" algn="l" defTabSz="914400" rtl="0" eaLnBrk="1" fontAlgn="t" latinLnBrk="0" hangingPunct="1">
                        <a:lnSpc>
                          <a:spcPct val="100000"/>
                        </a:lnSpc>
                        <a:spcBef>
                          <a:spcPts val="0"/>
                        </a:spcBef>
                        <a:spcAft>
                          <a:spcPct val="0"/>
                        </a:spcAft>
                        <a:buClrTx/>
                        <a:buSzTx/>
                        <a:buFontTx/>
                        <a:buNone/>
                        <a:tabLst/>
                      </a:pPr>
                      <a:endParaRPr kumimoji="0" lang="en-US" sz="200" b="0" i="0" u="none" strike="noStrike" cap="none" normalizeH="0" baseline="0" smtClean="0">
                        <a:ln>
                          <a:noFill/>
                        </a:ln>
                        <a:solidFill>
                          <a:schemeClr val="tx1"/>
                        </a:solidFill>
                        <a:effectLst/>
                        <a:latin typeface="Arial" pitchFamily="34" charset="0"/>
                        <a:ea typeface="MS Gothic" pitchFamily="49" charset="-128"/>
                      </a:endParaRPr>
                    </a:p>
                  </a:txBody>
                  <a:tcPr marL="91437" marR="91437" marT="45714" marB="45714"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gridSpan="2">
                  <a:txBody>
                    <a:bodyPr/>
                    <a:lstStyle/>
                    <a:p>
                      <a:pPr marL="0" marR="0" lvl="0" indent="0" algn="l" defTabSz="914400" rtl="0" eaLnBrk="1" fontAlgn="t" latinLnBrk="0" hangingPunct="1">
                        <a:lnSpc>
                          <a:spcPct val="100000"/>
                        </a:lnSpc>
                        <a:spcBef>
                          <a:spcPts val="0"/>
                        </a:spcBef>
                        <a:spcAft>
                          <a:spcPct val="0"/>
                        </a:spcAft>
                        <a:buClrTx/>
                        <a:buSzTx/>
                        <a:buFontTx/>
                        <a:buNone/>
                        <a:tabLst/>
                      </a:pPr>
                      <a:endParaRPr kumimoji="0" lang="en-US" sz="200" b="0" i="0" u="none" strike="noStrike" cap="none" normalizeH="0" baseline="0" dirty="0" smtClean="0">
                        <a:ln>
                          <a:noFill/>
                        </a:ln>
                        <a:solidFill>
                          <a:schemeClr val="tx1"/>
                        </a:solidFill>
                        <a:effectLst/>
                        <a:latin typeface="Arial" pitchFamily="34" charset="0"/>
                        <a:ea typeface="MS Gothic" pitchFamily="49" charset="-128"/>
                      </a:endParaRPr>
                    </a:p>
                  </a:txBody>
                  <a:tcPr marL="91437" marR="91437" marT="45714" marB="45714"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lang="it-IT"/>
                    </a:p>
                  </a:txBody>
                  <a:tcPr/>
                </a:tc>
                <a:tc gridSpan="2">
                  <a:txBody>
                    <a:bodyPr/>
                    <a:lstStyle/>
                    <a:p>
                      <a:pPr marL="0" marR="0" lvl="0" indent="0" algn="l" defTabSz="914400" rtl="0" eaLnBrk="1" fontAlgn="t" latinLnBrk="0" hangingPunct="1">
                        <a:lnSpc>
                          <a:spcPct val="100000"/>
                        </a:lnSpc>
                        <a:spcBef>
                          <a:spcPts val="0"/>
                        </a:spcBef>
                        <a:spcAft>
                          <a:spcPct val="0"/>
                        </a:spcAft>
                        <a:buClrTx/>
                        <a:buSzTx/>
                        <a:buFontTx/>
                        <a:buNone/>
                        <a:tabLst/>
                      </a:pPr>
                      <a:endParaRPr kumimoji="0" lang="en-US" sz="200" b="0" i="0" u="none" strike="noStrike" cap="none" normalizeH="0" baseline="0" smtClean="0">
                        <a:ln>
                          <a:noFill/>
                        </a:ln>
                        <a:solidFill>
                          <a:schemeClr val="tx1"/>
                        </a:solidFill>
                        <a:effectLst/>
                        <a:latin typeface="Arial" pitchFamily="34" charset="0"/>
                        <a:ea typeface="MS Gothic" pitchFamily="49" charset="-128"/>
                      </a:endParaRPr>
                    </a:p>
                  </a:txBody>
                  <a:tcPr marL="91437" marR="91437" marT="45714" marB="45714"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lang="it-IT"/>
                    </a:p>
                  </a:txBody>
                  <a:tcPr/>
                </a:tc>
                <a:tc>
                  <a:txBody>
                    <a:bodyPr/>
                    <a:lstStyle/>
                    <a:p>
                      <a:pPr marL="0" marR="0" lvl="0" indent="0" algn="l" defTabSz="914400" rtl="0" eaLnBrk="1" fontAlgn="t" latinLnBrk="0" hangingPunct="1">
                        <a:lnSpc>
                          <a:spcPct val="100000"/>
                        </a:lnSpc>
                        <a:spcBef>
                          <a:spcPts val="0"/>
                        </a:spcBef>
                        <a:spcAft>
                          <a:spcPct val="0"/>
                        </a:spcAft>
                        <a:buClrTx/>
                        <a:buSzTx/>
                        <a:buFontTx/>
                        <a:buNone/>
                        <a:tabLst/>
                      </a:pPr>
                      <a:endParaRPr kumimoji="0" lang="en-US" sz="200" b="0" i="0" u="none" strike="noStrike" cap="none" normalizeH="0" baseline="0" smtClean="0">
                        <a:ln>
                          <a:noFill/>
                        </a:ln>
                        <a:solidFill>
                          <a:schemeClr val="tx1"/>
                        </a:solidFill>
                        <a:effectLst/>
                        <a:latin typeface="Arial" pitchFamily="34" charset="0"/>
                        <a:ea typeface="MS Gothic" pitchFamily="49" charset="-128"/>
                      </a:endParaRPr>
                    </a:p>
                  </a:txBody>
                  <a:tcPr marL="91437" marR="91437" marT="45714" marB="45714"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1" fontAlgn="t" latinLnBrk="0" hangingPunct="1">
                        <a:lnSpc>
                          <a:spcPct val="100000"/>
                        </a:lnSpc>
                        <a:spcBef>
                          <a:spcPts val="0"/>
                        </a:spcBef>
                        <a:spcAft>
                          <a:spcPct val="0"/>
                        </a:spcAft>
                        <a:buClrTx/>
                        <a:buSzTx/>
                        <a:buFontTx/>
                        <a:buNone/>
                        <a:tabLst/>
                      </a:pPr>
                      <a:endParaRPr kumimoji="0" lang="en-US" sz="200" b="0" i="0" u="none" strike="noStrike" cap="none" normalizeH="0" baseline="0" smtClean="0">
                        <a:ln>
                          <a:noFill/>
                        </a:ln>
                        <a:solidFill>
                          <a:schemeClr val="tx1"/>
                        </a:solidFill>
                        <a:effectLst/>
                        <a:latin typeface="Arial" pitchFamily="34" charset="0"/>
                        <a:ea typeface="MS Gothic" pitchFamily="49" charset="-128"/>
                      </a:endParaRPr>
                    </a:p>
                  </a:txBody>
                  <a:tcPr marL="91437" marR="91437" marT="45714" marB="45714"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449263" rtl="0" eaLnBrk="1" fontAlgn="base" latinLnBrk="0" hangingPunct="1">
                        <a:lnSpc>
                          <a:spcPct val="100000"/>
                        </a:lnSpc>
                        <a:spcBef>
                          <a:spcPts val="0"/>
                        </a:spcBef>
                        <a:spcAft>
                          <a:spcPct val="0"/>
                        </a:spcAft>
                        <a:buClr>
                          <a:srgbClr val="000000"/>
                        </a:buClr>
                        <a:buSzPct val="100000"/>
                        <a:buFont typeface="Times New Roman" pitchFamily="18" charset="0"/>
                        <a:buNone/>
                        <a:tabLst/>
                      </a:pPr>
                      <a:endParaRPr kumimoji="0" lang="en-US" sz="200" b="0" i="0" u="none" strike="noStrike" cap="none" normalizeH="0" baseline="0" dirty="0" smtClean="0">
                        <a:ln>
                          <a:noFill/>
                        </a:ln>
                        <a:solidFill>
                          <a:srgbClr val="000000"/>
                        </a:solidFill>
                        <a:effectLst/>
                        <a:latin typeface="Calibri" pitchFamily="34" charset="0"/>
                        <a:ea typeface="MS Gothic" pitchFamily="49" charset="-128"/>
                      </a:endParaRPr>
                    </a:p>
                  </a:txBody>
                  <a:tcPr marL="91437" marR="91437" marT="45714" marB="45714"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solidFill>
                      <a:srgbClr val="CCECFF"/>
                    </a:solidFill>
                  </a:tcPr>
                </a:tc>
              </a:tr>
              <a:tr h="274687">
                <a:tc>
                  <a:txBody>
                    <a:bodyPr/>
                    <a:lstStyle/>
                    <a:p>
                      <a:pPr marL="0" marR="0" lvl="0" indent="0" algn="l" defTabSz="914400" rtl="0" eaLnBrk="1" fontAlgn="t" latinLnBrk="0" hangingPunct="1">
                        <a:lnSpc>
                          <a:spcPct val="100000"/>
                        </a:lnSpc>
                        <a:spcBef>
                          <a:spcPts val="0"/>
                        </a:spcBef>
                        <a:spcAft>
                          <a:spcPct val="0"/>
                        </a:spcAft>
                        <a:buClrTx/>
                        <a:buSzTx/>
                        <a:buFontTx/>
                        <a:buNone/>
                        <a:tabLst/>
                      </a:pPr>
                      <a:r>
                        <a:rPr kumimoji="0" lang="en-US" sz="1200" b="0" i="0" u="sng" strike="noStrike" cap="none" normalizeH="0" baseline="0" dirty="0" smtClean="0">
                          <a:ln>
                            <a:noFill/>
                          </a:ln>
                          <a:solidFill>
                            <a:srgbClr val="0033CC"/>
                          </a:solidFill>
                          <a:effectLst/>
                          <a:latin typeface="Times New Roman" pitchFamily="18" charset="0"/>
                          <a:ea typeface="MS Gothic" pitchFamily="49" charset="-128"/>
                          <a:cs typeface="Times New Roman" pitchFamily="18" charset="0"/>
                        </a:rPr>
                        <a:t>Function</a:t>
                      </a:r>
                      <a:endParaRPr kumimoji="0" lang="en-US" sz="1200" b="0" i="0" u="sng" strike="noStrike" cap="none" normalizeH="0" baseline="0" dirty="0" smtClean="0">
                        <a:ln>
                          <a:noFill/>
                        </a:ln>
                        <a:solidFill>
                          <a:srgbClr val="0033CC"/>
                        </a:solidFill>
                        <a:effectLst/>
                        <a:latin typeface="Arial" pitchFamily="34" charset="0"/>
                        <a:ea typeface="MS Gothic" pitchFamily="49" charset="-128"/>
                      </a:endParaRPr>
                    </a:p>
                  </a:txBody>
                  <a:tcPr marL="91437" marR="9143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gridSpan="2">
                  <a:txBody>
                    <a:bodyPr/>
                    <a:lstStyle/>
                    <a:p>
                      <a:pPr marL="0" marR="0" lvl="0" indent="0" algn="l" defTabSz="914400" rtl="0" eaLnBrk="1" fontAlgn="t" latinLnBrk="0" hangingPunct="1">
                        <a:lnSpc>
                          <a:spcPct val="100000"/>
                        </a:lnSpc>
                        <a:spcBef>
                          <a:spcPts val="0"/>
                        </a:spcBef>
                        <a:spcAft>
                          <a:spcPct val="0"/>
                        </a:spcAft>
                        <a:buClrTx/>
                        <a:buSzTx/>
                        <a:buFontTx/>
                        <a:buNone/>
                        <a:tabLst/>
                      </a:pPr>
                      <a:r>
                        <a:rPr kumimoji="0" lang="en-US" sz="1200" b="0" i="0" u="none" strike="noStrike" cap="none" normalizeH="0" baseline="0" smtClean="0">
                          <a:ln>
                            <a:noFill/>
                          </a:ln>
                          <a:solidFill>
                            <a:srgbClr val="0033CC"/>
                          </a:solidFill>
                          <a:effectLst/>
                          <a:latin typeface="Times New Roman" pitchFamily="18" charset="0"/>
                          <a:ea typeface="MS Gothic" pitchFamily="49" charset="-128"/>
                          <a:cs typeface="Times New Roman" pitchFamily="18" charset="0"/>
                        </a:rPr>
                        <a:t>Short Description</a:t>
                      </a:r>
                      <a:endParaRPr kumimoji="0" lang="en-US" sz="1200" b="0" i="0" u="none" strike="noStrike" cap="none" normalizeH="0" baseline="0" smtClean="0">
                        <a:ln>
                          <a:noFill/>
                        </a:ln>
                        <a:solidFill>
                          <a:srgbClr val="0033CC"/>
                        </a:solidFill>
                        <a:effectLst/>
                        <a:latin typeface="Arial" pitchFamily="34" charset="0"/>
                        <a:ea typeface="MS Gothic" pitchFamily="49" charset="-128"/>
                      </a:endParaRPr>
                    </a:p>
                  </a:txBody>
                  <a:tcPr marL="91437" marR="9143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lang="it-IT"/>
                    </a:p>
                  </a:txBody>
                  <a:tcPr/>
                </a:tc>
                <a:tc gridSpan="2">
                  <a:txBody>
                    <a:bodyPr/>
                    <a:lstStyle/>
                    <a:p>
                      <a:pPr marL="0" marR="0" lvl="0" indent="0" algn="l" defTabSz="914400" rtl="0" eaLnBrk="1" fontAlgn="t" latinLnBrk="0" hangingPunct="1">
                        <a:lnSpc>
                          <a:spcPct val="100000"/>
                        </a:lnSpc>
                        <a:spcBef>
                          <a:spcPts val="0"/>
                        </a:spcBef>
                        <a:spcAft>
                          <a:spcPct val="0"/>
                        </a:spcAft>
                        <a:buClrTx/>
                        <a:buSzTx/>
                        <a:buFontTx/>
                        <a:buNone/>
                        <a:tabLst/>
                      </a:pPr>
                      <a:r>
                        <a:rPr kumimoji="0" lang="en-US" sz="1200" b="0" i="0" u="sng" strike="noStrike" cap="none" normalizeH="0" baseline="0" smtClean="0">
                          <a:ln>
                            <a:noFill/>
                          </a:ln>
                          <a:solidFill>
                            <a:srgbClr val="0033CC"/>
                          </a:solidFill>
                          <a:effectLst/>
                          <a:latin typeface="Times New Roman" pitchFamily="18" charset="0"/>
                          <a:ea typeface="MS Gothic" pitchFamily="49" charset="-128"/>
                          <a:cs typeface="Times New Roman" pitchFamily="18" charset="0"/>
                        </a:rPr>
                        <a:t>Failure Mode</a:t>
                      </a:r>
                      <a:endParaRPr kumimoji="0" lang="en-US" sz="1200" b="0" i="0" u="sng" strike="noStrike" cap="none" normalizeH="0" baseline="0" smtClean="0">
                        <a:ln>
                          <a:noFill/>
                        </a:ln>
                        <a:solidFill>
                          <a:srgbClr val="0033CC"/>
                        </a:solidFill>
                        <a:effectLst/>
                        <a:latin typeface="Arial" pitchFamily="34" charset="0"/>
                        <a:ea typeface="MS Gothic" pitchFamily="49" charset="-128"/>
                      </a:endParaRPr>
                    </a:p>
                  </a:txBody>
                  <a:tcPr marL="91437" marR="9143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lang="it-IT"/>
                    </a:p>
                  </a:txBody>
                  <a:tcPr/>
                </a:tc>
                <a:tc>
                  <a:txBody>
                    <a:bodyPr/>
                    <a:lstStyle/>
                    <a:p>
                      <a:pPr marL="0" marR="0" lvl="0" indent="0" algn="l" defTabSz="914400" rtl="0" eaLnBrk="1" fontAlgn="t" latinLnBrk="0" hangingPunct="1">
                        <a:lnSpc>
                          <a:spcPct val="100000"/>
                        </a:lnSpc>
                        <a:spcBef>
                          <a:spcPts val="0"/>
                        </a:spcBef>
                        <a:spcAft>
                          <a:spcPct val="0"/>
                        </a:spcAft>
                        <a:buClrTx/>
                        <a:buSzTx/>
                        <a:buFontTx/>
                        <a:buNone/>
                        <a:tabLst/>
                      </a:pPr>
                      <a:r>
                        <a:rPr kumimoji="0" lang="en-US" sz="1200" b="0" i="0" u="sng" strike="noStrike" cap="none" normalizeH="0" baseline="0" smtClean="0">
                          <a:ln>
                            <a:noFill/>
                          </a:ln>
                          <a:solidFill>
                            <a:srgbClr val="0033CC"/>
                          </a:solidFill>
                          <a:effectLst/>
                          <a:latin typeface="Times New Roman" pitchFamily="18" charset="0"/>
                          <a:ea typeface="MS Gothic" pitchFamily="49" charset="-128"/>
                          <a:cs typeface="Times New Roman" pitchFamily="18" charset="0"/>
                        </a:rPr>
                        <a:t>Cause</a:t>
                      </a:r>
                      <a:endParaRPr kumimoji="0" lang="en-US" sz="1200" b="0" i="0" u="sng" strike="noStrike" cap="none" normalizeH="0" baseline="0" smtClean="0">
                        <a:ln>
                          <a:noFill/>
                        </a:ln>
                        <a:solidFill>
                          <a:srgbClr val="0033CC"/>
                        </a:solidFill>
                        <a:effectLst/>
                        <a:latin typeface="Arial" pitchFamily="34" charset="0"/>
                        <a:ea typeface="MS Gothic" pitchFamily="49" charset="-128"/>
                      </a:endParaRPr>
                    </a:p>
                  </a:txBody>
                  <a:tcPr marL="91437" marR="9143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1" fontAlgn="t" latinLnBrk="0" hangingPunct="1">
                        <a:lnSpc>
                          <a:spcPct val="100000"/>
                        </a:lnSpc>
                        <a:spcBef>
                          <a:spcPts val="0"/>
                        </a:spcBef>
                        <a:spcAft>
                          <a:spcPct val="0"/>
                        </a:spcAft>
                        <a:buClrTx/>
                        <a:buSzTx/>
                        <a:buFontTx/>
                        <a:buNone/>
                        <a:tabLst/>
                      </a:pPr>
                      <a:r>
                        <a:rPr kumimoji="0" lang="en-US" sz="1200" b="0" i="0" u="sng" strike="noStrike" cap="none" normalizeH="0" baseline="0" smtClean="0">
                          <a:ln>
                            <a:noFill/>
                          </a:ln>
                          <a:solidFill>
                            <a:srgbClr val="0033CC"/>
                          </a:solidFill>
                          <a:effectLst/>
                          <a:latin typeface="Times New Roman" pitchFamily="18" charset="0"/>
                          <a:ea typeface="MS Gothic" pitchFamily="49" charset="-128"/>
                          <a:cs typeface="Times New Roman" pitchFamily="18" charset="0"/>
                        </a:rPr>
                        <a:t>Reference</a:t>
                      </a:r>
                      <a:endParaRPr kumimoji="0" lang="en-US" sz="1200" b="0" i="0" u="sng" strike="noStrike" cap="none" normalizeH="0" baseline="0" smtClean="0">
                        <a:ln>
                          <a:noFill/>
                        </a:ln>
                        <a:solidFill>
                          <a:srgbClr val="0033CC"/>
                        </a:solidFill>
                        <a:effectLst/>
                        <a:latin typeface="Arial" pitchFamily="34" charset="0"/>
                        <a:ea typeface="MS Gothic" pitchFamily="49" charset="-128"/>
                      </a:endParaRPr>
                    </a:p>
                  </a:txBody>
                  <a:tcPr marL="91437" marR="9143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449263" rtl="0" eaLnBrk="1" fontAlgn="base" latinLnBrk="0" hangingPunct="1">
                        <a:lnSpc>
                          <a:spcPct val="100000"/>
                        </a:lnSpc>
                        <a:spcBef>
                          <a:spcPts val="0"/>
                        </a:spcBef>
                        <a:spcAft>
                          <a:spcPct val="0"/>
                        </a:spcAft>
                        <a:buClr>
                          <a:srgbClr val="000000"/>
                        </a:buClr>
                        <a:buSzPct val="100000"/>
                        <a:buFont typeface="Times New Roman" pitchFamily="18" charset="0"/>
                        <a:buNone/>
                        <a:tabLst/>
                      </a:pPr>
                      <a:endParaRPr kumimoji="0" lang="en-US" sz="1200" b="0" i="0" u="none" strike="noStrike" cap="none" normalizeH="0" baseline="0" dirty="0" smtClean="0">
                        <a:ln>
                          <a:noFill/>
                        </a:ln>
                        <a:solidFill>
                          <a:srgbClr val="000000"/>
                        </a:solidFill>
                        <a:effectLst/>
                        <a:latin typeface="Calibri" pitchFamily="34" charset="0"/>
                        <a:ea typeface="MS Gothic" pitchFamily="49" charset="-128"/>
                      </a:endParaRPr>
                    </a:p>
                  </a:txBody>
                  <a:tcPr marL="91437" marR="91437" marT="45714" marB="45714" horzOverflow="overflow">
                    <a:lnL w="12700" cap="flat" cmpd="sng" algn="ctr">
                      <a:solidFill>
                        <a:schemeClr val="tx1"/>
                      </a:solidFill>
                      <a:prstDash val="solid"/>
                      <a:round/>
                      <a:headEnd type="none" w="med" len="med"/>
                      <a:tailEnd type="none" w="med" len="med"/>
                    </a:lnL>
                    <a:lnR cap="flat">
                      <a:noFill/>
                    </a:lnR>
                    <a:lnT>
                      <a:noFill/>
                    </a:lnT>
                    <a:lnB>
                      <a:noFill/>
                    </a:lnB>
                    <a:lnTlToBr>
                      <a:noFill/>
                    </a:lnTlToBr>
                    <a:lnBlToTr>
                      <a:noFill/>
                    </a:lnBlToTr>
                    <a:solidFill>
                      <a:srgbClr val="CCECFF"/>
                    </a:solidFill>
                  </a:tcPr>
                </a:tc>
              </a:tr>
              <a:tr h="466976">
                <a:tc>
                  <a:txBody>
                    <a:bodyPr/>
                    <a:lstStyle/>
                    <a:p>
                      <a:pPr marL="0" marR="0" lvl="0" indent="0" algn="l" defTabSz="914400" rtl="0" eaLnBrk="1" fontAlgn="t" latinLnBrk="0" hangingPunct="1">
                        <a:lnSpc>
                          <a:spcPct val="100000"/>
                        </a:lnSpc>
                        <a:spcBef>
                          <a:spcPts val="0"/>
                        </a:spcBef>
                        <a:spcAft>
                          <a:spcPct val="0"/>
                        </a:spcAft>
                        <a:buClrTx/>
                        <a:buSzTx/>
                        <a:buFontTx/>
                        <a:buNone/>
                        <a:tabLst/>
                      </a:pPr>
                      <a:r>
                        <a:rPr kumimoji="0" lang="en-US" sz="1200" b="0" i="0" u="sng" strike="noStrike" cap="none" normalizeH="0" baseline="0" smtClean="0">
                          <a:ln>
                            <a:noFill/>
                          </a:ln>
                          <a:solidFill>
                            <a:srgbClr val="0033CC"/>
                          </a:solidFill>
                          <a:effectLst/>
                          <a:latin typeface="Times New Roman" pitchFamily="18" charset="0"/>
                          <a:ea typeface="MS Gothic" pitchFamily="49" charset="-128"/>
                          <a:cs typeface="Times New Roman" pitchFamily="18" charset="0"/>
                        </a:rPr>
                        <a:t>Operation Mode</a:t>
                      </a:r>
                      <a:endParaRPr kumimoji="0" lang="en-US" sz="1200" b="0" i="0" u="sng" strike="noStrike" cap="none" normalizeH="0" baseline="0" smtClean="0">
                        <a:ln>
                          <a:noFill/>
                        </a:ln>
                        <a:solidFill>
                          <a:srgbClr val="0033CC"/>
                        </a:solidFill>
                        <a:effectLst/>
                        <a:latin typeface="Arial" pitchFamily="34" charset="0"/>
                        <a:ea typeface="MS Gothic" pitchFamily="49" charset="-128"/>
                      </a:endParaRPr>
                    </a:p>
                  </a:txBody>
                  <a:tcPr marL="91437" marR="9143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gridSpan="2">
                  <a:txBody>
                    <a:bodyPr/>
                    <a:lstStyle/>
                    <a:p>
                      <a:pPr marL="0" marR="0" lvl="0" indent="0" algn="l" defTabSz="914400" rtl="0" eaLnBrk="1" fontAlgn="t" latinLnBrk="0" hangingPunct="1">
                        <a:lnSpc>
                          <a:spcPct val="100000"/>
                        </a:lnSpc>
                        <a:spcBef>
                          <a:spcPts val="0"/>
                        </a:spcBef>
                        <a:spcAft>
                          <a:spcPct val="0"/>
                        </a:spcAft>
                        <a:buClrTx/>
                        <a:buSzTx/>
                        <a:buFontTx/>
                        <a:buNone/>
                        <a:tabLst/>
                      </a:pPr>
                      <a:r>
                        <a:rPr kumimoji="0" lang="en-US" sz="1200" b="0" i="0" u="none" strike="noStrike" cap="none" normalizeH="0" baseline="0" dirty="0" smtClean="0">
                          <a:ln>
                            <a:noFill/>
                          </a:ln>
                          <a:solidFill>
                            <a:srgbClr val="0033CC"/>
                          </a:solidFill>
                          <a:effectLst/>
                          <a:latin typeface="Times New Roman" pitchFamily="18" charset="0"/>
                          <a:ea typeface="MS Gothic" pitchFamily="49" charset="-128"/>
                          <a:cs typeface="Times New Roman" pitchFamily="18" charset="0"/>
                        </a:rPr>
                        <a:t>Component </a:t>
                      </a:r>
                      <a:r>
                        <a:rPr kumimoji="0" lang="en-GB" sz="1200" b="0" i="0" u="none" strike="noStrike" cap="none" normalizeH="0" baseline="0" noProof="0" dirty="0" smtClean="0">
                          <a:ln>
                            <a:noFill/>
                          </a:ln>
                          <a:solidFill>
                            <a:srgbClr val="0033CC"/>
                          </a:solidFill>
                          <a:effectLst/>
                          <a:latin typeface="Times New Roman" pitchFamily="18" charset="0"/>
                          <a:ea typeface="MS Gothic" pitchFamily="49" charset="-128"/>
                          <a:cs typeface="Times New Roman" pitchFamily="18" charset="0"/>
                        </a:rPr>
                        <a:t>Boundaries</a:t>
                      </a:r>
                      <a:endParaRPr kumimoji="0" lang="en-GB" sz="1200" b="0" i="0" u="none" strike="noStrike" cap="none" normalizeH="0" baseline="0" noProof="0" dirty="0" smtClean="0">
                        <a:ln>
                          <a:noFill/>
                        </a:ln>
                        <a:solidFill>
                          <a:srgbClr val="0033CC"/>
                        </a:solidFill>
                        <a:effectLst/>
                        <a:latin typeface="Arial" pitchFamily="34" charset="0"/>
                        <a:ea typeface="MS Gothic" pitchFamily="49" charset="-128"/>
                      </a:endParaRPr>
                    </a:p>
                  </a:txBody>
                  <a:tcPr marL="91437" marR="9143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lang="it-IT"/>
                    </a:p>
                  </a:txBody>
                  <a:tcPr/>
                </a:tc>
                <a:tc gridSpan="2">
                  <a:txBody>
                    <a:bodyPr/>
                    <a:lstStyle/>
                    <a:p>
                      <a:pPr marL="0" marR="0" lvl="0" indent="0" algn="l" defTabSz="914400" rtl="0" eaLnBrk="1" fontAlgn="t" latinLnBrk="0" hangingPunct="1">
                        <a:lnSpc>
                          <a:spcPct val="100000"/>
                        </a:lnSpc>
                        <a:spcBef>
                          <a:spcPts val="0"/>
                        </a:spcBef>
                        <a:spcAft>
                          <a:spcPct val="0"/>
                        </a:spcAft>
                        <a:buClrTx/>
                        <a:buSzTx/>
                        <a:buFontTx/>
                        <a:buNone/>
                        <a:tabLst/>
                      </a:pPr>
                      <a:r>
                        <a:rPr kumimoji="0" lang="en-US" sz="1200" b="0" i="0" u="none" strike="noStrike" cap="none" normalizeH="0" baseline="0" dirty="0" smtClean="0">
                          <a:ln>
                            <a:noFill/>
                          </a:ln>
                          <a:solidFill>
                            <a:srgbClr val="0033CC"/>
                          </a:solidFill>
                          <a:effectLst/>
                          <a:latin typeface="Times New Roman" pitchFamily="18" charset="0"/>
                          <a:ea typeface="MS Gothic" pitchFamily="49" charset="-128"/>
                          <a:cs typeface="Times New Roman" pitchFamily="18" charset="0"/>
                        </a:rPr>
                        <a:t>Design Characteristics</a:t>
                      </a:r>
                      <a:endParaRPr kumimoji="0" lang="en-US" sz="1200" b="0" i="0" u="none" strike="noStrike" cap="none" normalizeH="0" baseline="0" dirty="0" smtClean="0">
                        <a:ln>
                          <a:noFill/>
                        </a:ln>
                        <a:solidFill>
                          <a:srgbClr val="0033CC"/>
                        </a:solidFill>
                        <a:effectLst/>
                        <a:latin typeface="Arial" pitchFamily="34" charset="0"/>
                        <a:ea typeface="MS Gothic" pitchFamily="49" charset="-128"/>
                      </a:endParaRPr>
                    </a:p>
                  </a:txBody>
                  <a:tcPr marL="91437" marR="9143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lang="it-IT"/>
                    </a:p>
                  </a:txBody>
                  <a:tcPr/>
                </a:tc>
                <a:tc>
                  <a:txBody>
                    <a:bodyPr/>
                    <a:lstStyle/>
                    <a:p>
                      <a:pPr marL="0" marR="0" lvl="0" indent="0" algn="l" defTabSz="914400" rtl="0" eaLnBrk="1" fontAlgn="t" latinLnBrk="0" hangingPunct="1">
                        <a:lnSpc>
                          <a:spcPct val="100000"/>
                        </a:lnSpc>
                        <a:spcBef>
                          <a:spcPts val="0"/>
                        </a:spcBef>
                        <a:spcAft>
                          <a:spcPct val="0"/>
                        </a:spcAft>
                        <a:buClrTx/>
                        <a:buSzTx/>
                        <a:buFontTx/>
                        <a:buNone/>
                        <a:tabLst/>
                      </a:pPr>
                      <a:r>
                        <a:rPr kumimoji="0" lang="en-US" sz="1200" b="0" i="0" u="none" strike="noStrike" cap="none" normalizeH="0" baseline="0" dirty="0" smtClean="0">
                          <a:ln>
                            <a:noFill/>
                          </a:ln>
                          <a:solidFill>
                            <a:srgbClr val="0033CC"/>
                          </a:solidFill>
                          <a:effectLst/>
                          <a:latin typeface="Times New Roman" pitchFamily="18" charset="0"/>
                          <a:ea typeface="MS Gothic" pitchFamily="49" charset="-128"/>
                          <a:cs typeface="Times New Roman" pitchFamily="18" charset="0"/>
                        </a:rPr>
                        <a:t>Application Characteristics</a:t>
                      </a:r>
                      <a:endParaRPr kumimoji="0" lang="en-US" sz="1200" b="0" i="0" u="none" strike="noStrike" cap="none" normalizeH="0" baseline="0" dirty="0" smtClean="0">
                        <a:ln>
                          <a:noFill/>
                        </a:ln>
                        <a:solidFill>
                          <a:srgbClr val="0033CC"/>
                        </a:solidFill>
                        <a:effectLst/>
                        <a:latin typeface="Arial" pitchFamily="34" charset="0"/>
                        <a:ea typeface="MS Gothic" pitchFamily="49" charset="-128"/>
                      </a:endParaRPr>
                    </a:p>
                  </a:txBody>
                  <a:tcPr marL="91437" marR="9143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1" fontAlgn="t" latinLnBrk="0" hangingPunct="1">
                        <a:lnSpc>
                          <a:spcPct val="100000"/>
                        </a:lnSpc>
                        <a:spcBef>
                          <a:spcPts val="0"/>
                        </a:spcBef>
                        <a:spcAft>
                          <a:spcPct val="0"/>
                        </a:spcAft>
                        <a:buClrTx/>
                        <a:buSzTx/>
                        <a:buFontTx/>
                        <a:buNone/>
                        <a:tabLst/>
                      </a:pPr>
                      <a:r>
                        <a:rPr kumimoji="0" lang="en-US" sz="1200" b="0" i="0" u="none" strike="noStrike" cap="none" normalizeH="0" baseline="0" smtClean="0">
                          <a:ln>
                            <a:noFill/>
                          </a:ln>
                          <a:solidFill>
                            <a:srgbClr val="0033CC"/>
                          </a:solidFill>
                          <a:effectLst/>
                          <a:latin typeface="Times New Roman" pitchFamily="18" charset="0"/>
                          <a:ea typeface="MS Gothic" pitchFamily="49" charset="-128"/>
                          <a:cs typeface="Times New Roman" pitchFamily="18" charset="0"/>
                        </a:rPr>
                        <a:t>Note</a:t>
                      </a:r>
                      <a:endParaRPr kumimoji="0" lang="en-US" sz="1200" b="0" i="0" u="none" strike="noStrike" cap="none" normalizeH="0" baseline="0" smtClean="0">
                        <a:ln>
                          <a:noFill/>
                        </a:ln>
                        <a:solidFill>
                          <a:srgbClr val="0033CC"/>
                        </a:solidFill>
                        <a:effectLst/>
                        <a:latin typeface="Arial" pitchFamily="34" charset="0"/>
                        <a:ea typeface="MS Gothic" pitchFamily="49" charset="-128"/>
                      </a:endParaRPr>
                    </a:p>
                  </a:txBody>
                  <a:tcPr marL="91437" marR="9143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449263" rtl="0" eaLnBrk="1" fontAlgn="base" latinLnBrk="0" hangingPunct="1">
                        <a:lnSpc>
                          <a:spcPct val="100000"/>
                        </a:lnSpc>
                        <a:spcBef>
                          <a:spcPts val="0"/>
                        </a:spcBef>
                        <a:spcAft>
                          <a:spcPct val="0"/>
                        </a:spcAft>
                        <a:buClr>
                          <a:srgbClr val="000000"/>
                        </a:buClr>
                        <a:buSzPct val="100000"/>
                        <a:buFont typeface="Times New Roman" pitchFamily="18" charset="0"/>
                        <a:buNone/>
                        <a:tabLst/>
                      </a:pPr>
                      <a:endParaRPr kumimoji="0" lang="en-US" sz="1200" b="0" i="0" u="none" strike="noStrike" cap="none" normalizeH="0" baseline="0" dirty="0" smtClean="0">
                        <a:ln>
                          <a:noFill/>
                        </a:ln>
                        <a:solidFill>
                          <a:srgbClr val="000000"/>
                        </a:solidFill>
                        <a:effectLst/>
                        <a:latin typeface="Calibri" pitchFamily="34" charset="0"/>
                        <a:ea typeface="MS Gothic" pitchFamily="49" charset="-128"/>
                      </a:endParaRPr>
                    </a:p>
                  </a:txBody>
                  <a:tcPr marL="91437" marR="91437" marT="45714" marB="45714" horzOverflow="overflow">
                    <a:lnL w="12700" cap="flat" cmpd="sng" algn="ctr">
                      <a:solidFill>
                        <a:schemeClr val="tx1"/>
                      </a:solidFill>
                      <a:prstDash val="solid"/>
                      <a:round/>
                      <a:headEnd type="none" w="med" len="med"/>
                      <a:tailEnd type="none" w="med" len="med"/>
                    </a:lnL>
                    <a:lnR cap="flat">
                      <a:noFill/>
                    </a:lnR>
                    <a:lnT>
                      <a:noFill/>
                    </a:lnT>
                    <a:lnB>
                      <a:noFill/>
                    </a:lnB>
                    <a:lnTlToBr>
                      <a:noFill/>
                    </a:lnTlToBr>
                    <a:lnBlToTr>
                      <a:noFill/>
                    </a:lnBlToTr>
                    <a:solidFill>
                      <a:srgbClr val="CCECFF"/>
                    </a:solidFill>
                  </a:tcPr>
                </a:tc>
              </a:tr>
              <a:tr h="0">
                <a:tc>
                  <a:txBody>
                    <a:bodyPr/>
                    <a:lstStyle/>
                    <a:p>
                      <a:pPr marL="0" marR="0" lvl="0" indent="0" algn="l" defTabSz="914400" rtl="0" eaLnBrk="1" fontAlgn="t" latinLnBrk="0" hangingPunct="1">
                        <a:lnSpc>
                          <a:spcPct val="100000"/>
                        </a:lnSpc>
                        <a:spcBef>
                          <a:spcPts val="0"/>
                        </a:spcBef>
                        <a:spcAft>
                          <a:spcPct val="0"/>
                        </a:spcAft>
                        <a:buClrTx/>
                        <a:buSzTx/>
                        <a:buFontTx/>
                        <a:buNone/>
                        <a:tabLst/>
                      </a:pPr>
                      <a:endParaRPr kumimoji="0" lang="en-US" sz="200" b="0" i="0" u="none" strike="noStrike" cap="none" normalizeH="0" baseline="0" dirty="0" smtClean="0">
                        <a:ln>
                          <a:noFill/>
                        </a:ln>
                        <a:solidFill>
                          <a:schemeClr val="tx1"/>
                        </a:solidFill>
                        <a:effectLst/>
                        <a:latin typeface="Arial" pitchFamily="34" charset="0"/>
                        <a:ea typeface="MS Gothic" pitchFamily="49" charset="-128"/>
                      </a:endParaRPr>
                    </a:p>
                  </a:txBody>
                  <a:tcPr marL="91437" marR="91437" marT="45714" marB="45714"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gridSpan="2">
                  <a:txBody>
                    <a:bodyPr/>
                    <a:lstStyle/>
                    <a:p>
                      <a:pPr marL="0" marR="0" lvl="0" indent="0" algn="l" defTabSz="914400" rtl="0" eaLnBrk="1" fontAlgn="t" latinLnBrk="0" hangingPunct="1">
                        <a:lnSpc>
                          <a:spcPct val="100000"/>
                        </a:lnSpc>
                        <a:spcBef>
                          <a:spcPts val="0"/>
                        </a:spcBef>
                        <a:spcAft>
                          <a:spcPct val="0"/>
                        </a:spcAft>
                        <a:buClrTx/>
                        <a:buSzTx/>
                        <a:buFontTx/>
                        <a:buNone/>
                        <a:tabLst/>
                      </a:pPr>
                      <a:endParaRPr kumimoji="0" lang="en-US" sz="200" b="0" i="0" u="none" strike="noStrike" cap="none" normalizeH="0" baseline="0" smtClean="0">
                        <a:ln>
                          <a:noFill/>
                        </a:ln>
                        <a:solidFill>
                          <a:schemeClr val="tx1"/>
                        </a:solidFill>
                        <a:effectLst/>
                        <a:latin typeface="Arial" pitchFamily="34" charset="0"/>
                        <a:ea typeface="MS Gothic" pitchFamily="49" charset="-128"/>
                      </a:endParaRPr>
                    </a:p>
                  </a:txBody>
                  <a:tcPr marL="91437" marR="91437" marT="45714" marB="45714"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lang="it-IT"/>
                    </a:p>
                  </a:txBody>
                  <a:tcPr/>
                </a:tc>
                <a:tc gridSpan="2">
                  <a:txBody>
                    <a:bodyPr/>
                    <a:lstStyle/>
                    <a:p>
                      <a:pPr marL="0" marR="0" lvl="0" indent="0" algn="l" defTabSz="914400" rtl="0" eaLnBrk="1" fontAlgn="t" latinLnBrk="0" hangingPunct="1">
                        <a:lnSpc>
                          <a:spcPct val="100000"/>
                        </a:lnSpc>
                        <a:spcBef>
                          <a:spcPts val="0"/>
                        </a:spcBef>
                        <a:spcAft>
                          <a:spcPct val="0"/>
                        </a:spcAft>
                        <a:buClrTx/>
                        <a:buSzTx/>
                        <a:buFontTx/>
                        <a:buNone/>
                        <a:tabLst/>
                      </a:pPr>
                      <a:endParaRPr kumimoji="0" lang="en-US" sz="200" b="0" i="0" u="none" strike="noStrike" cap="none" normalizeH="0" baseline="0" smtClean="0">
                        <a:ln>
                          <a:noFill/>
                        </a:ln>
                        <a:solidFill>
                          <a:schemeClr val="tx1"/>
                        </a:solidFill>
                        <a:effectLst/>
                        <a:latin typeface="Arial" pitchFamily="34" charset="0"/>
                        <a:ea typeface="MS Gothic" pitchFamily="49" charset="-128"/>
                      </a:endParaRPr>
                    </a:p>
                  </a:txBody>
                  <a:tcPr marL="91437" marR="91437" marT="45714" marB="45714"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lang="it-IT"/>
                    </a:p>
                  </a:txBody>
                  <a:tcPr/>
                </a:tc>
                <a:tc>
                  <a:txBody>
                    <a:bodyPr/>
                    <a:lstStyle/>
                    <a:p>
                      <a:pPr marL="0" marR="0" lvl="0" indent="0" algn="l" defTabSz="449263" rtl="0" eaLnBrk="1" fontAlgn="t" latinLnBrk="0" hangingPunct="1">
                        <a:lnSpc>
                          <a:spcPct val="100000"/>
                        </a:lnSpc>
                        <a:spcBef>
                          <a:spcPts val="0"/>
                        </a:spcBef>
                        <a:spcAft>
                          <a:spcPct val="0"/>
                        </a:spcAft>
                        <a:buClrTx/>
                        <a:buSzTx/>
                        <a:buFontTx/>
                        <a:buNone/>
                        <a:tabLst/>
                      </a:pPr>
                      <a:endParaRPr kumimoji="0" lang="en-US" sz="200" b="0" i="0" u="none" strike="noStrike" cap="none" normalizeH="0" baseline="0" smtClean="0">
                        <a:ln>
                          <a:noFill/>
                        </a:ln>
                        <a:solidFill>
                          <a:schemeClr val="tx1"/>
                        </a:solidFill>
                        <a:effectLst/>
                        <a:latin typeface="Arial" pitchFamily="34" charset="0"/>
                        <a:ea typeface="MS Gothic" pitchFamily="49" charset="-128"/>
                      </a:endParaRPr>
                    </a:p>
                  </a:txBody>
                  <a:tcPr marL="91437" marR="91437" marT="45714" marB="45714"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CCECFF"/>
                    </a:solidFill>
                  </a:tcPr>
                </a:tc>
                <a:tc>
                  <a:txBody>
                    <a:bodyPr/>
                    <a:lstStyle/>
                    <a:p>
                      <a:pPr marL="0" marR="0" lvl="0" indent="0" algn="l" defTabSz="449263" rtl="0" eaLnBrk="1" fontAlgn="t" latinLnBrk="0" hangingPunct="1">
                        <a:lnSpc>
                          <a:spcPct val="100000"/>
                        </a:lnSpc>
                        <a:spcBef>
                          <a:spcPts val="0"/>
                        </a:spcBef>
                        <a:spcAft>
                          <a:spcPct val="0"/>
                        </a:spcAft>
                        <a:buClrTx/>
                        <a:buSzTx/>
                        <a:buFontTx/>
                        <a:buNone/>
                        <a:tabLst/>
                      </a:pPr>
                      <a:endParaRPr kumimoji="0" lang="en-US" sz="200" b="0" i="0" u="none" strike="noStrike" cap="none" normalizeH="0" baseline="0" smtClean="0">
                        <a:ln>
                          <a:noFill/>
                        </a:ln>
                        <a:solidFill>
                          <a:schemeClr val="tx1"/>
                        </a:solidFill>
                        <a:effectLst/>
                        <a:latin typeface="Arial" pitchFamily="34" charset="0"/>
                        <a:ea typeface="MS Gothic" pitchFamily="49" charset="-128"/>
                      </a:endParaRPr>
                    </a:p>
                  </a:txBody>
                  <a:tcPr marL="91437" marR="91437" marT="45714" marB="45714"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CCECFF"/>
                    </a:solidFill>
                  </a:tcPr>
                </a:tc>
                <a:tc>
                  <a:txBody>
                    <a:bodyPr/>
                    <a:lstStyle/>
                    <a:p>
                      <a:pPr marL="0" marR="0" lvl="0" indent="0" algn="l" defTabSz="449263" rtl="0" eaLnBrk="1" fontAlgn="base" latinLnBrk="0" hangingPunct="1">
                        <a:lnSpc>
                          <a:spcPct val="100000"/>
                        </a:lnSpc>
                        <a:spcBef>
                          <a:spcPts val="0"/>
                        </a:spcBef>
                        <a:spcAft>
                          <a:spcPct val="0"/>
                        </a:spcAft>
                        <a:buClr>
                          <a:srgbClr val="000000"/>
                        </a:buClr>
                        <a:buSzPct val="100000"/>
                        <a:buFont typeface="Times New Roman" pitchFamily="18" charset="0"/>
                        <a:buNone/>
                        <a:tabLst/>
                      </a:pPr>
                      <a:endParaRPr kumimoji="0" lang="en-US" sz="200" b="0" i="0" u="none" strike="noStrike" cap="none" normalizeH="0" baseline="0" dirty="0" smtClean="0">
                        <a:ln>
                          <a:noFill/>
                        </a:ln>
                        <a:solidFill>
                          <a:srgbClr val="000000"/>
                        </a:solidFill>
                        <a:effectLst/>
                        <a:latin typeface="Calibri" pitchFamily="34" charset="0"/>
                        <a:ea typeface="MS Gothic" pitchFamily="49" charset="-128"/>
                      </a:endParaRPr>
                    </a:p>
                  </a:txBody>
                  <a:tcPr marL="91437" marR="91437" marT="45714" marB="45714" horzOverflow="overflow">
                    <a:lnL>
                      <a:noFill/>
                    </a:lnL>
                    <a:lnR cap="flat">
                      <a:noFill/>
                    </a:lnR>
                    <a:lnT>
                      <a:noFill/>
                    </a:lnT>
                    <a:lnB>
                      <a:noFill/>
                    </a:lnB>
                    <a:lnTlToBr>
                      <a:noFill/>
                    </a:lnTlToBr>
                    <a:lnBlToTr>
                      <a:noFill/>
                    </a:lnBlToTr>
                    <a:solidFill>
                      <a:srgbClr val="CCECFF"/>
                    </a:solidFill>
                  </a:tcPr>
                </a:tc>
              </a:tr>
              <a:tr h="277523">
                <a:tc gridSpan="3">
                  <a:txBody>
                    <a:bodyPr/>
                    <a:lstStyle/>
                    <a:p>
                      <a:pPr marL="0" marR="0" lvl="0" indent="0" algn="l" defTabSz="914400" rtl="0" eaLnBrk="1" fontAlgn="t" latinLnBrk="0" hangingPunct="1">
                        <a:lnSpc>
                          <a:spcPct val="100000"/>
                        </a:lnSpc>
                        <a:spcBef>
                          <a:spcPts val="0"/>
                        </a:spcBef>
                        <a:spcAft>
                          <a:spcPct val="0"/>
                        </a:spcAft>
                        <a:buClrTx/>
                        <a:buSzTx/>
                        <a:buFontTx/>
                        <a:buNone/>
                        <a:tabLst/>
                      </a:pPr>
                      <a:r>
                        <a:rPr kumimoji="0" lang="en-US" sz="1200" b="0" i="0" u="none" strike="noStrike" cap="none" normalizeH="0" baseline="0" smtClean="0">
                          <a:ln>
                            <a:noFill/>
                          </a:ln>
                          <a:solidFill>
                            <a:srgbClr val="0033CC"/>
                          </a:solidFill>
                          <a:effectLst/>
                          <a:latin typeface="Times New Roman" pitchFamily="18" charset="0"/>
                          <a:ea typeface="MS Gothic" pitchFamily="49" charset="-128"/>
                          <a:cs typeface="Times New Roman" pitchFamily="18" charset="0"/>
                        </a:rPr>
                        <a:t>Failure Rate/Probability - Mean</a:t>
                      </a:r>
                      <a:endParaRPr kumimoji="0" lang="en-US" sz="1200" b="0" i="0" u="none" strike="noStrike" cap="none" normalizeH="0" baseline="0" smtClean="0">
                        <a:ln>
                          <a:noFill/>
                        </a:ln>
                        <a:solidFill>
                          <a:srgbClr val="0033CC"/>
                        </a:solidFill>
                        <a:effectLst/>
                        <a:latin typeface="Arial" pitchFamily="34" charset="0"/>
                        <a:ea typeface="MS Gothic" pitchFamily="49" charset="-128"/>
                      </a:endParaRPr>
                    </a:p>
                  </a:txBody>
                  <a:tcPr marL="91437" marR="9143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lang="it-IT"/>
                    </a:p>
                  </a:txBody>
                  <a:tcPr/>
                </a:tc>
                <a:tc hMerge="1">
                  <a:txBody>
                    <a:bodyPr/>
                    <a:lstStyle/>
                    <a:p>
                      <a:endParaRPr lang="it-IT"/>
                    </a:p>
                  </a:txBody>
                  <a:tcPr/>
                </a:tc>
                <a:tc gridSpan="2">
                  <a:txBody>
                    <a:bodyPr/>
                    <a:lstStyle/>
                    <a:p>
                      <a:pPr marL="0" marR="0" lvl="0" indent="0" algn="l" defTabSz="914400" rtl="0" eaLnBrk="1" fontAlgn="t" latinLnBrk="0" hangingPunct="1">
                        <a:lnSpc>
                          <a:spcPct val="100000"/>
                        </a:lnSpc>
                        <a:spcBef>
                          <a:spcPts val="0"/>
                        </a:spcBef>
                        <a:spcAft>
                          <a:spcPct val="0"/>
                        </a:spcAft>
                        <a:buClrTx/>
                        <a:buSzTx/>
                        <a:buFontTx/>
                        <a:buNone/>
                        <a:tabLst/>
                      </a:pPr>
                      <a:r>
                        <a:rPr kumimoji="0" lang="en-US" sz="1200" b="0" i="0" u="sng" strike="noStrike" cap="none" normalizeH="0" baseline="0" smtClean="0">
                          <a:ln>
                            <a:noFill/>
                          </a:ln>
                          <a:solidFill>
                            <a:srgbClr val="0033CC"/>
                          </a:solidFill>
                          <a:effectLst/>
                          <a:latin typeface="Times New Roman" pitchFamily="18" charset="0"/>
                          <a:ea typeface="MS Gothic" pitchFamily="49" charset="-128"/>
                          <a:cs typeface="Times New Roman" pitchFamily="18" charset="0"/>
                        </a:rPr>
                        <a:t>FR/P Unit</a:t>
                      </a:r>
                    </a:p>
                  </a:txBody>
                  <a:tcPr marL="91437" marR="9143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lang="it-IT"/>
                    </a:p>
                  </a:txBody>
                  <a:tcPr/>
                </a:tc>
                <a:tc>
                  <a:txBody>
                    <a:bodyPr/>
                    <a:lstStyle/>
                    <a:p>
                      <a:pPr marL="0" marR="0" lvl="0" indent="0" algn="l" defTabSz="449263" rtl="0" eaLnBrk="1" fontAlgn="base" latinLnBrk="0" hangingPunct="1">
                        <a:lnSpc>
                          <a:spcPct val="100000"/>
                        </a:lnSpc>
                        <a:spcBef>
                          <a:spcPts val="0"/>
                        </a:spcBef>
                        <a:spcAft>
                          <a:spcPct val="0"/>
                        </a:spcAft>
                        <a:buClr>
                          <a:srgbClr val="000000"/>
                        </a:buClr>
                        <a:buSzPct val="100000"/>
                        <a:buFont typeface="Times New Roman" pitchFamily="18" charset="0"/>
                        <a:buNone/>
                        <a:tabLst/>
                      </a:pPr>
                      <a:endParaRPr kumimoji="0" lang="en-US" sz="1200" b="0" i="0" u="none" strike="noStrike" cap="none" normalizeH="0" baseline="0" smtClean="0">
                        <a:ln>
                          <a:noFill/>
                        </a:ln>
                        <a:solidFill>
                          <a:srgbClr val="0033CC"/>
                        </a:solidFill>
                        <a:effectLst/>
                        <a:latin typeface="Calibri" pitchFamily="34" charset="0"/>
                        <a:ea typeface="MS Gothic" pitchFamily="49" charset="-128"/>
                      </a:endParaRPr>
                    </a:p>
                  </a:txBody>
                  <a:tcPr marL="91437" marR="91437" marT="45714" marB="45714"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solidFill>
                      <a:srgbClr val="CCECFF"/>
                    </a:solidFill>
                  </a:tcPr>
                </a:tc>
                <a:tc>
                  <a:txBody>
                    <a:bodyPr/>
                    <a:lstStyle/>
                    <a:p>
                      <a:pPr marL="0" marR="0" lvl="0" indent="0" algn="l" defTabSz="449263" rtl="0" eaLnBrk="1" fontAlgn="base" latinLnBrk="0" hangingPunct="1">
                        <a:lnSpc>
                          <a:spcPct val="100000"/>
                        </a:lnSpc>
                        <a:spcBef>
                          <a:spcPts val="0"/>
                        </a:spcBef>
                        <a:spcAft>
                          <a:spcPct val="0"/>
                        </a:spcAft>
                        <a:buClr>
                          <a:srgbClr val="000000"/>
                        </a:buClr>
                        <a:buSzPct val="100000"/>
                        <a:buFont typeface="Times New Roman" pitchFamily="18" charset="0"/>
                        <a:buNone/>
                        <a:tabLst/>
                      </a:pPr>
                      <a:endParaRPr kumimoji="0" lang="en-US" sz="1200" b="0" i="0" u="none" strike="noStrike" cap="none" normalizeH="0" baseline="0" smtClean="0">
                        <a:ln>
                          <a:noFill/>
                        </a:ln>
                        <a:solidFill>
                          <a:srgbClr val="000000"/>
                        </a:solidFill>
                        <a:effectLst/>
                        <a:latin typeface="Calibri" pitchFamily="34" charset="0"/>
                        <a:ea typeface="MS Gothic" pitchFamily="49" charset="-128"/>
                      </a:endParaRPr>
                    </a:p>
                  </a:txBody>
                  <a:tcPr marL="91437" marR="91437" marT="45714" marB="45714" horzOverflow="overflow">
                    <a:lnL>
                      <a:noFill/>
                    </a:lnL>
                    <a:lnR>
                      <a:noFill/>
                    </a:lnR>
                    <a:lnT>
                      <a:noFill/>
                    </a:lnT>
                    <a:lnB>
                      <a:noFill/>
                    </a:lnB>
                    <a:lnTlToBr>
                      <a:noFill/>
                    </a:lnTlToBr>
                    <a:lnBlToTr>
                      <a:noFill/>
                    </a:lnBlToTr>
                    <a:solidFill>
                      <a:srgbClr val="CCECFF"/>
                    </a:solidFill>
                  </a:tcPr>
                </a:tc>
                <a:tc>
                  <a:txBody>
                    <a:bodyPr/>
                    <a:lstStyle/>
                    <a:p>
                      <a:pPr marL="0" marR="0" lvl="0" indent="0" algn="l" defTabSz="449263" rtl="0" eaLnBrk="1" fontAlgn="base" latinLnBrk="0" hangingPunct="1">
                        <a:lnSpc>
                          <a:spcPct val="100000"/>
                        </a:lnSpc>
                        <a:spcBef>
                          <a:spcPts val="0"/>
                        </a:spcBef>
                        <a:spcAft>
                          <a:spcPct val="0"/>
                        </a:spcAft>
                        <a:buClr>
                          <a:srgbClr val="000000"/>
                        </a:buClr>
                        <a:buSzPct val="100000"/>
                        <a:buFont typeface="Times New Roman" pitchFamily="18" charset="0"/>
                        <a:buNone/>
                        <a:tabLst/>
                      </a:pPr>
                      <a:endParaRPr kumimoji="0" lang="en-US" sz="1200" b="0" i="0" u="none" strike="noStrike" cap="none" normalizeH="0" baseline="0" smtClean="0">
                        <a:ln>
                          <a:noFill/>
                        </a:ln>
                        <a:solidFill>
                          <a:srgbClr val="000000"/>
                        </a:solidFill>
                        <a:effectLst/>
                        <a:latin typeface="Calibri" pitchFamily="34" charset="0"/>
                        <a:ea typeface="MS Gothic" pitchFamily="49" charset="-128"/>
                      </a:endParaRPr>
                    </a:p>
                  </a:txBody>
                  <a:tcPr marL="91437" marR="91437" marT="45714" marB="45714" horzOverflow="overflow">
                    <a:lnL>
                      <a:noFill/>
                    </a:lnL>
                    <a:lnR cap="flat">
                      <a:noFill/>
                    </a:lnR>
                    <a:lnT>
                      <a:noFill/>
                    </a:lnT>
                    <a:lnB>
                      <a:noFill/>
                    </a:lnB>
                    <a:lnTlToBr>
                      <a:noFill/>
                    </a:lnTlToBr>
                    <a:lnBlToTr>
                      <a:noFill/>
                    </a:lnBlToTr>
                    <a:solidFill>
                      <a:srgbClr val="CCECFF"/>
                    </a:solidFill>
                  </a:tcPr>
                </a:tc>
              </a:tr>
              <a:tr h="274687">
                <a:tc gridSpan="3">
                  <a:txBody>
                    <a:bodyPr/>
                    <a:lstStyle/>
                    <a:p>
                      <a:pPr marL="0" marR="0" lvl="0" indent="0" algn="l" defTabSz="914400" rtl="0" eaLnBrk="1" fontAlgn="t" latinLnBrk="0" hangingPunct="1">
                        <a:lnSpc>
                          <a:spcPct val="100000"/>
                        </a:lnSpc>
                        <a:spcBef>
                          <a:spcPts val="0"/>
                        </a:spcBef>
                        <a:spcAft>
                          <a:spcPct val="0"/>
                        </a:spcAft>
                        <a:buClrTx/>
                        <a:buSzTx/>
                        <a:buFontTx/>
                        <a:buNone/>
                        <a:tabLst/>
                      </a:pPr>
                      <a:r>
                        <a:rPr kumimoji="0" lang="en-US" sz="1200" b="0" i="0" u="sng" strike="noStrike" cap="none" normalizeH="0" baseline="0" smtClean="0">
                          <a:ln>
                            <a:noFill/>
                          </a:ln>
                          <a:solidFill>
                            <a:srgbClr val="0033CC"/>
                          </a:solidFill>
                          <a:effectLst/>
                          <a:latin typeface="Times New Roman" pitchFamily="18" charset="0"/>
                          <a:ea typeface="MS Gothic" pitchFamily="49" charset="-128"/>
                          <a:cs typeface="Times New Roman" pitchFamily="18" charset="0"/>
                        </a:rPr>
                        <a:t>Probability distribution</a:t>
                      </a:r>
                      <a:endParaRPr kumimoji="0" lang="en-US" sz="1200" b="0" i="0" u="sng" strike="noStrike" cap="none" normalizeH="0" baseline="0" smtClean="0">
                        <a:ln>
                          <a:noFill/>
                        </a:ln>
                        <a:solidFill>
                          <a:srgbClr val="0033CC"/>
                        </a:solidFill>
                        <a:effectLst/>
                        <a:latin typeface="Arial" pitchFamily="34" charset="0"/>
                        <a:ea typeface="MS Gothic" pitchFamily="49" charset="-128"/>
                      </a:endParaRPr>
                    </a:p>
                  </a:txBody>
                  <a:tcPr marL="91437" marR="9143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lang="it-IT"/>
                    </a:p>
                  </a:txBody>
                  <a:tcPr/>
                </a:tc>
                <a:tc hMerge="1">
                  <a:txBody>
                    <a:bodyPr/>
                    <a:lstStyle/>
                    <a:p>
                      <a:endParaRPr lang="it-IT"/>
                    </a:p>
                  </a:txBody>
                  <a:tcPr/>
                </a:tc>
                <a:tc gridSpan="2">
                  <a:txBody>
                    <a:bodyPr/>
                    <a:lstStyle/>
                    <a:p>
                      <a:pPr marL="0" marR="0" lvl="0" indent="0" algn="l" defTabSz="449263" rtl="0" eaLnBrk="1" fontAlgn="base" latinLnBrk="0" hangingPunct="1">
                        <a:lnSpc>
                          <a:spcPct val="100000"/>
                        </a:lnSpc>
                        <a:spcBef>
                          <a:spcPts val="0"/>
                        </a:spcBef>
                        <a:spcAft>
                          <a:spcPct val="0"/>
                        </a:spcAft>
                        <a:buClr>
                          <a:srgbClr val="000000"/>
                        </a:buClr>
                        <a:buSzPct val="100000"/>
                        <a:buFont typeface="Times New Roman" pitchFamily="18" charset="0"/>
                        <a:buNone/>
                        <a:tabLst/>
                      </a:pPr>
                      <a:endParaRPr kumimoji="0" lang="en-US" sz="1200" b="0" i="0" u="none" strike="noStrike" cap="none" normalizeH="0" baseline="0" smtClean="0">
                        <a:ln>
                          <a:noFill/>
                        </a:ln>
                        <a:solidFill>
                          <a:srgbClr val="0033CC"/>
                        </a:solidFill>
                        <a:effectLst/>
                        <a:latin typeface="Calibri" pitchFamily="34" charset="0"/>
                        <a:ea typeface="MS Gothic" pitchFamily="49" charset="-128"/>
                      </a:endParaRPr>
                    </a:p>
                  </a:txBody>
                  <a:tcPr marL="91437" marR="91437" marT="45714" marB="45714"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lang="it-IT"/>
                    </a:p>
                  </a:txBody>
                  <a:tcPr/>
                </a:tc>
                <a:tc>
                  <a:txBody>
                    <a:bodyPr/>
                    <a:lstStyle/>
                    <a:p>
                      <a:pPr marL="0" marR="0" lvl="0" indent="0" algn="l" defTabSz="449263" rtl="0" eaLnBrk="1" fontAlgn="base" latinLnBrk="0" hangingPunct="1">
                        <a:lnSpc>
                          <a:spcPct val="100000"/>
                        </a:lnSpc>
                        <a:spcBef>
                          <a:spcPts val="0"/>
                        </a:spcBef>
                        <a:spcAft>
                          <a:spcPct val="0"/>
                        </a:spcAft>
                        <a:buClr>
                          <a:srgbClr val="000000"/>
                        </a:buClr>
                        <a:buSzPct val="100000"/>
                        <a:buFont typeface="Times New Roman" pitchFamily="18" charset="0"/>
                        <a:buNone/>
                        <a:tabLst/>
                      </a:pPr>
                      <a:endParaRPr kumimoji="0" lang="en-US" sz="1200" b="0" i="0" u="none" strike="noStrike" cap="none" normalizeH="0" baseline="0" smtClean="0">
                        <a:ln>
                          <a:noFill/>
                        </a:ln>
                        <a:solidFill>
                          <a:srgbClr val="0033CC"/>
                        </a:solidFill>
                        <a:effectLst/>
                        <a:latin typeface="Calibri" pitchFamily="34" charset="0"/>
                        <a:ea typeface="MS Gothic" pitchFamily="49" charset="-128"/>
                      </a:endParaRPr>
                    </a:p>
                  </a:txBody>
                  <a:tcPr marL="91437" marR="91437" marT="45714" marB="45714"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449263" rtl="0" eaLnBrk="1" fontAlgn="base" latinLnBrk="0" hangingPunct="1">
                        <a:lnSpc>
                          <a:spcPct val="100000"/>
                        </a:lnSpc>
                        <a:spcBef>
                          <a:spcPts val="0"/>
                        </a:spcBef>
                        <a:spcAft>
                          <a:spcPct val="0"/>
                        </a:spcAft>
                        <a:buClr>
                          <a:srgbClr val="000000"/>
                        </a:buClr>
                        <a:buSzPct val="100000"/>
                        <a:buFont typeface="Times New Roman" pitchFamily="18" charset="0"/>
                        <a:buNone/>
                        <a:tabLst/>
                      </a:pPr>
                      <a:endParaRPr kumimoji="0" lang="en-US" sz="1200" b="0" i="0" u="none" strike="noStrike" cap="none" normalizeH="0" baseline="0" smtClean="0">
                        <a:ln>
                          <a:noFill/>
                        </a:ln>
                        <a:solidFill>
                          <a:srgbClr val="000000"/>
                        </a:solidFill>
                        <a:effectLst/>
                        <a:latin typeface="Calibri" pitchFamily="34" charset="0"/>
                        <a:ea typeface="MS Gothic" pitchFamily="49" charset="-128"/>
                      </a:endParaRPr>
                    </a:p>
                  </a:txBody>
                  <a:tcPr marL="91437" marR="91437" marT="45714" marB="45714"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449263" rtl="0" eaLnBrk="1" fontAlgn="base" latinLnBrk="0" hangingPunct="1">
                        <a:lnSpc>
                          <a:spcPct val="100000"/>
                        </a:lnSpc>
                        <a:spcBef>
                          <a:spcPts val="0"/>
                        </a:spcBef>
                        <a:spcAft>
                          <a:spcPct val="0"/>
                        </a:spcAft>
                        <a:buClr>
                          <a:srgbClr val="000000"/>
                        </a:buClr>
                        <a:buSzPct val="100000"/>
                        <a:buFont typeface="Times New Roman" pitchFamily="18" charset="0"/>
                        <a:buNone/>
                        <a:tabLst/>
                      </a:pPr>
                      <a:endParaRPr kumimoji="0" lang="en-US" sz="1200" b="0" i="0" u="none" strike="noStrike" cap="none" normalizeH="0" baseline="0" smtClean="0">
                        <a:ln>
                          <a:noFill/>
                        </a:ln>
                        <a:solidFill>
                          <a:srgbClr val="000000"/>
                        </a:solidFill>
                        <a:effectLst/>
                        <a:latin typeface="Calibri" pitchFamily="34" charset="0"/>
                        <a:ea typeface="MS Gothic" pitchFamily="49" charset="-128"/>
                      </a:endParaRPr>
                    </a:p>
                  </a:txBody>
                  <a:tcPr marL="91437" marR="91437" marT="45714" marB="45714"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r>
              <a:tr h="274687">
                <a:tc>
                  <a:txBody>
                    <a:bodyPr/>
                    <a:lstStyle/>
                    <a:p>
                      <a:pPr marL="0" marR="0" lvl="0" indent="0" algn="l" defTabSz="914400" rtl="0" eaLnBrk="1" fontAlgn="t" latinLnBrk="0" hangingPunct="1">
                        <a:lnSpc>
                          <a:spcPct val="100000"/>
                        </a:lnSpc>
                        <a:spcBef>
                          <a:spcPts val="0"/>
                        </a:spcBef>
                        <a:spcAft>
                          <a:spcPct val="0"/>
                        </a:spcAft>
                        <a:buClrTx/>
                        <a:buSzTx/>
                        <a:buFontTx/>
                        <a:buNone/>
                        <a:tabLst/>
                      </a:pPr>
                      <a:r>
                        <a:rPr kumimoji="0" lang="en-US" sz="1200" b="0" i="0" u="sng" strike="noStrike" cap="none" normalizeH="0" baseline="0" smtClean="0">
                          <a:ln>
                            <a:noFill/>
                          </a:ln>
                          <a:solidFill>
                            <a:srgbClr val="0033CC"/>
                          </a:solidFill>
                          <a:effectLst/>
                          <a:latin typeface="Times New Roman" pitchFamily="18" charset="0"/>
                          <a:ea typeface="MS Gothic" pitchFamily="49" charset="-128"/>
                          <a:cs typeface="Times New Roman" pitchFamily="18" charset="0"/>
                        </a:rPr>
                        <a:t>1st Param</a:t>
                      </a:r>
                      <a:endParaRPr kumimoji="0" lang="en-US" sz="1200" b="0" i="0" u="sng" strike="noStrike" cap="none" normalizeH="0" baseline="0" smtClean="0">
                        <a:ln>
                          <a:noFill/>
                        </a:ln>
                        <a:solidFill>
                          <a:srgbClr val="0033CC"/>
                        </a:solidFill>
                        <a:effectLst/>
                        <a:latin typeface="Arial" pitchFamily="34" charset="0"/>
                        <a:ea typeface="MS Gothic" pitchFamily="49" charset="-128"/>
                      </a:endParaRPr>
                    </a:p>
                  </a:txBody>
                  <a:tcPr marL="91437" marR="9143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gridSpan="2">
                  <a:txBody>
                    <a:bodyPr/>
                    <a:lstStyle/>
                    <a:p>
                      <a:pPr marL="0" marR="0" lvl="0" indent="0" algn="l" defTabSz="914400" rtl="0" eaLnBrk="1" fontAlgn="t" latinLnBrk="0" hangingPunct="1">
                        <a:lnSpc>
                          <a:spcPct val="100000"/>
                        </a:lnSpc>
                        <a:spcBef>
                          <a:spcPts val="0"/>
                        </a:spcBef>
                        <a:spcAft>
                          <a:spcPct val="0"/>
                        </a:spcAft>
                        <a:buClrTx/>
                        <a:buSzTx/>
                        <a:buFontTx/>
                        <a:buNone/>
                        <a:tabLst/>
                      </a:pPr>
                      <a:r>
                        <a:rPr kumimoji="0" lang="en-US" sz="1200" b="0" i="0" u="none" strike="noStrike" cap="none" normalizeH="0" baseline="0" smtClean="0">
                          <a:ln>
                            <a:noFill/>
                          </a:ln>
                          <a:solidFill>
                            <a:srgbClr val="0033CC"/>
                          </a:solidFill>
                          <a:effectLst/>
                          <a:latin typeface="Times New Roman" pitchFamily="18" charset="0"/>
                          <a:ea typeface="MS Gothic" pitchFamily="49" charset="-128"/>
                          <a:cs typeface="Times New Roman" pitchFamily="18" charset="0"/>
                        </a:rPr>
                        <a:t>1st Par Value</a:t>
                      </a:r>
                      <a:endParaRPr kumimoji="0" lang="en-US" sz="1200" b="0" i="0" u="none" strike="noStrike" cap="none" normalizeH="0" baseline="0" smtClean="0">
                        <a:ln>
                          <a:noFill/>
                        </a:ln>
                        <a:solidFill>
                          <a:srgbClr val="0033CC"/>
                        </a:solidFill>
                        <a:effectLst/>
                        <a:latin typeface="Arial" pitchFamily="34" charset="0"/>
                        <a:ea typeface="MS Gothic" pitchFamily="49" charset="-128"/>
                      </a:endParaRPr>
                    </a:p>
                  </a:txBody>
                  <a:tcPr marL="91437" marR="9143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lang="it-IT"/>
                    </a:p>
                  </a:txBody>
                  <a:tcPr/>
                </a:tc>
                <a:tc gridSpan="2">
                  <a:txBody>
                    <a:bodyPr/>
                    <a:lstStyle/>
                    <a:p>
                      <a:pPr marL="0" marR="0" lvl="0" indent="0" algn="l" defTabSz="914400" rtl="0" eaLnBrk="1" fontAlgn="t" latinLnBrk="0" hangingPunct="1">
                        <a:lnSpc>
                          <a:spcPct val="100000"/>
                        </a:lnSpc>
                        <a:spcBef>
                          <a:spcPts val="0"/>
                        </a:spcBef>
                        <a:spcAft>
                          <a:spcPct val="0"/>
                        </a:spcAft>
                        <a:buClrTx/>
                        <a:buSzTx/>
                        <a:buFontTx/>
                        <a:buNone/>
                        <a:tabLst/>
                      </a:pPr>
                      <a:r>
                        <a:rPr kumimoji="0" lang="en-US" sz="1200" b="0" i="0" u="sng" strike="noStrike" cap="none" normalizeH="0" baseline="0" smtClean="0">
                          <a:ln>
                            <a:noFill/>
                          </a:ln>
                          <a:solidFill>
                            <a:srgbClr val="0033CC"/>
                          </a:solidFill>
                          <a:effectLst/>
                          <a:latin typeface="Times New Roman" pitchFamily="18" charset="0"/>
                          <a:ea typeface="MS Gothic" pitchFamily="49" charset="-128"/>
                          <a:cs typeface="Times New Roman" pitchFamily="18" charset="0"/>
                        </a:rPr>
                        <a:t>2nd Param</a:t>
                      </a:r>
                      <a:endParaRPr kumimoji="0" lang="en-US" sz="1200" b="0" i="0" u="sng" strike="noStrike" cap="none" normalizeH="0" baseline="0" smtClean="0">
                        <a:ln>
                          <a:noFill/>
                        </a:ln>
                        <a:solidFill>
                          <a:srgbClr val="0033CC"/>
                        </a:solidFill>
                        <a:effectLst/>
                        <a:latin typeface="Arial" pitchFamily="34" charset="0"/>
                        <a:ea typeface="MS Gothic" pitchFamily="49" charset="-128"/>
                      </a:endParaRPr>
                    </a:p>
                  </a:txBody>
                  <a:tcPr marL="91437" marR="9143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lang="it-IT"/>
                    </a:p>
                  </a:txBody>
                  <a:tcPr/>
                </a:tc>
                <a:tc>
                  <a:txBody>
                    <a:bodyPr/>
                    <a:lstStyle/>
                    <a:p>
                      <a:pPr marL="0" marR="0" lvl="0" indent="0" algn="l" defTabSz="914400" rtl="0" eaLnBrk="1" fontAlgn="t" latinLnBrk="0" hangingPunct="1">
                        <a:lnSpc>
                          <a:spcPct val="100000"/>
                        </a:lnSpc>
                        <a:spcBef>
                          <a:spcPts val="0"/>
                        </a:spcBef>
                        <a:spcAft>
                          <a:spcPct val="0"/>
                        </a:spcAft>
                        <a:buClrTx/>
                        <a:buSzTx/>
                        <a:buFontTx/>
                        <a:buNone/>
                        <a:tabLst/>
                      </a:pPr>
                      <a:r>
                        <a:rPr kumimoji="0" lang="en-US" sz="1200" b="0" i="0" u="none" strike="noStrike" cap="none" normalizeH="0" baseline="0" smtClean="0">
                          <a:ln>
                            <a:noFill/>
                          </a:ln>
                          <a:solidFill>
                            <a:srgbClr val="0033CC"/>
                          </a:solidFill>
                          <a:effectLst/>
                          <a:latin typeface="Times New Roman" pitchFamily="18" charset="0"/>
                          <a:ea typeface="MS Gothic" pitchFamily="49" charset="-128"/>
                          <a:cs typeface="Times New Roman" pitchFamily="18" charset="0"/>
                        </a:rPr>
                        <a:t>2nd Par Value</a:t>
                      </a:r>
                      <a:endParaRPr kumimoji="0" lang="en-US" sz="1200" b="0" i="0" u="none" strike="noStrike" cap="none" normalizeH="0" baseline="0" smtClean="0">
                        <a:ln>
                          <a:noFill/>
                        </a:ln>
                        <a:solidFill>
                          <a:srgbClr val="0033CC"/>
                        </a:solidFill>
                        <a:effectLst/>
                        <a:latin typeface="Arial" pitchFamily="34" charset="0"/>
                        <a:ea typeface="MS Gothic" pitchFamily="49" charset="-128"/>
                      </a:endParaRPr>
                    </a:p>
                  </a:txBody>
                  <a:tcPr marL="91437" marR="9143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1" fontAlgn="t" latinLnBrk="0" hangingPunct="1">
                        <a:lnSpc>
                          <a:spcPct val="100000"/>
                        </a:lnSpc>
                        <a:spcBef>
                          <a:spcPts val="0"/>
                        </a:spcBef>
                        <a:spcAft>
                          <a:spcPct val="0"/>
                        </a:spcAft>
                        <a:buClrTx/>
                        <a:buSzTx/>
                        <a:buFontTx/>
                        <a:buNone/>
                        <a:tabLst/>
                      </a:pPr>
                      <a:r>
                        <a:rPr kumimoji="0" lang="en-US" sz="1200" b="0" i="0" u="sng" strike="noStrike" cap="none" normalizeH="0" baseline="0" smtClean="0">
                          <a:ln>
                            <a:noFill/>
                          </a:ln>
                          <a:solidFill>
                            <a:schemeClr val="tx1"/>
                          </a:solidFill>
                          <a:effectLst/>
                          <a:latin typeface="Times New Roman" pitchFamily="18" charset="0"/>
                          <a:ea typeface="MS Gothic" pitchFamily="49" charset="-128"/>
                          <a:cs typeface="Times New Roman" pitchFamily="18" charset="0"/>
                        </a:rPr>
                        <a:t>3rd Param</a:t>
                      </a:r>
                      <a:endParaRPr kumimoji="0" lang="en-US" sz="1200" b="0" i="0" u="sng" strike="noStrike" cap="none" normalizeH="0" baseline="0" smtClean="0">
                        <a:ln>
                          <a:noFill/>
                        </a:ln>
                        <a:solidFill>
                          <a:schemeClr val="tx1"/>
                        </a:solidFill>
                        <a:effectLst/>
                        <a:latin typeface="Arial" pitchFamily="34" charset="0"/>
                        <a:ea typeface="MS Gothic" pitchFamily="49" charset="-128"/>
                      </a:endParaRPr>
                    </a:p>
                  </a:txBody>
                  <a:tcPr marL="91437" marR="9143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1" fontAlgn="t" latinLnBrk="0" hangingPunct="1">
                        <a:lnSpc>
                          <a:spcPct val="100000"/>
                        </a:lnSpc>
                        <a:spcBef>
                          <a:spcPts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MS Gothic" pitchFamily="49" charset="-128"/>
                          <a:cs typeface="Times New Roman" pitchFamily="18" charset="0"/>
                        </a:rPr>
                        <a:t>3rd Par Value</a:t>
                      </a:r>
                      <a:endParaRPr kumimoji="0" lang="en-US" sz="1200" b="0" i="0" u="none" strike="noStrike" cap="none" normalizeH="0" baseline="0" dirty="0" smtClean="0">
                        <a:ln>
                          <a:noFill/>
                        </a:ln>
                        <a:solidFill>
                          <a:schemeClr val="tx1"/>
                        </a:solidFill>
                        <a:effectLst/>
                        <a:latin typeface="Arial" pitchFamily="34" charset="0"/>
                        <a:ea typeface="MS Gothic" pitchFamily="49" charset="-128"/>
                      </a:endParaRPr>
                    </a:p>
                  </a:txBody>
                  <a:tcPr marL="91437" marR="9143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r>
              <a:tr h="0">
                <a:tc>
                  <a:txBody>
                    <a:bodyPr/>
                    <a:lstStyle/>
                    <a:p>
                      <a:pPr marL="0" marR="0" lvl="0" indent="0" algn="l" defTabSz="914400" rtl="0" eaLnBrk="1" fontAlgn="t" latinLnBrk="0" hangingPunct="1">
                        <a:lnSpc>
                          <a:spcPct val="100000"/>
                        </a:lnSpc>
                        <a:spcBef>
                          <a:spcPts val="0"/>
                        </a:spcBef>
                        <a:spcAft>
                          <a:spcPct val="0"/>
                        </a:spcAft>
                        <a:buClrTx/>
                        <a:buSzTx/>
                        <a:buFontTx/>
                        <a:buNone/>
                        <a:tabLst/>
                      </a:pPr>
                      <a:endParaRPr kumimoji="0" lang="en-US" sz="200" b="0" i="0" u="none" strike="noStrike" cap="none" normalizeH="0" baseline="0" smtClean="0">
                        <a:ln>
                          <a:noFill/>
                        </a:ln>
                        <a:solidFill>
                          <a:schemeClr val="tx1"/>
                        </a:solidFill>
                        <a:effectLst/>
                        <a:latin typeface="Arial" pitchFamily="34" charset="0"/>
                        <a:ea typeface="MS Gothic" pitchFamily="49" charset="-128"/>
                      </a:endParaRPr>
                    </a:p>
                  </a:txBody>
                  <a:tcPr marL="91437" marR="91437" marT="45714" marB="45714"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gridSpan="2">
                  <a:txBody>
                    <a:bodyPr/>
                    <a:lstStyle/>
                    <a:p>
                      <a:pPr marL="0" marR="0" lvl="0" indent="0" algn="l" defTabSz="914400" rtl="0" eaLnBrk="1" fontAlgn="t" latinLnBrk="0" hangingPunct="1">
                        <a:lnSpc>
                          <a:spcPct val="100000"/>
                        </a:lnSpc>
                        <a:spcBef>
                          <a:spcPts val="0"/>
                        </a:spcBef>
                        <a:spcAft>
                          <a:spcPct val="0"/>
                        </a:spcAft>
                        <a:buClrTx/>
                        <a:buSzTx/>
                        <a:buFontTx/>
                        <a:buNone/>
                        <a:tabLst/>
                      </a:pPr>
                      <a:endParaRPr kumimoji="0" lang="en-US" sz="200" b="0" i="0" u="none" strike="noStrike" cap="none" normalizeH="0" baseline="0" smtClean="0">
                        <a:ln>
                          <a:noFill/>
                        </a:ln>
                        <a:solidFill>
                          <a:schemeClr val="tx1"/>
                        </a:solidFill>
                        <a:effectLst/>
                        <a:latin typeface="Arial" pitchFamily="34" charset="0"/>
                        <a:ea typeface="MS Gothic" pitchFamily="49" charset="-128"/>
                      </a:endParaRPr>
                    </a:p>
                  </a:txBody>
                  <a:tcPr marL="91437" marR="91437" marT="45714" marB="45714"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lang="it-IT"/>
                    </a:p>
                  </a:txBody>
                  <a:tcPr/>
                </a:tc>
                <a:tc gridSpan="2">
                  <a:txBody>
                    <a:bodyPr/>
                    <a:lstStyle/>
                    <a:p>
                      <a:pPr marL="0" marR="0" lvl="0" indent="0" algn="l" defTabSz="914400" rtl="0" eaLnBrk="1" fontAlgn="t" latinLnBrk="0" hangingPunct="1">
                        <a:lnSpc>
                          <a:spcPct val="100000"/>
                        </a:lnSpc>
                        <a:spcBef>
                          <a:spcPts val="0"/>
                        </a:spcBef>
                        <a:spcAft>
                          <a:spcPct val="0"/>
                        </a:spcAft>
                        <a:buClrTx/>
                        <a:buSzTx/>
                        <a:buFontTx/>
                        <a:buNone/>
                        <a:tabLst/>
                      </a:pPr>
                      <a:endParaRPr kumimoji="0" lang="en-US" sz="200" b="0" i="0" u="none" strike="noStrike" cap="none" normalizeH="0" baseline="0" smtClean="0">
                        <a:ln>
                          <a:noFill/>
                        </a:ln>
                        <a:solidFill>
                          <a:schemeClr val="tx1"/>
                        </a:solidFill>
                        <a:effectLst/>
                        <a:latin typeface="Arial" pitchFamily="34" charset="0"/>
                        <a:ea typeface="MS Gothic" pitchFamily="49" charset="-128"/>
                      </a:endParaRPr>
                    </a:p>
                  </a:txBody>
                  <a:tcPr marL="91437" marR="91437" marT="45714" marB="45714"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lang="it-IT"/>
                    </a:p>
                  </a:txBody>
                  <a:tcPr/>
                </a:tc>
                <a:tc>
                  <a:txBody>
                    <a:bodyPr/>
                    <a:lstStyle/>
                    <a:p>
                      <a:pPr marL="0" marR="0" lvl="0" indent="0" algn="l" defTabSz="914400" rtl="0" eaLnBrk="1" fontAlgn="t" latinLnBrk="0" hangingPunct="1">
                        <a:lnSpc>
                          <a:spcPct val="100000"/>
                        </a:lnSpc>
                        <a:spcBef>
                          <a:spcPts val="0"/>
                        </a:spcBef>
                        <a:spcAft>
                          <a:spcPct val="0"/>
                        </a:spcAft>
                        <a:buClrTx/>
                        <a:buSzTx/>
                        <a:buFontTx/>
                        <a:buNone/>
                        <a:tabLst/>
                      </a:pPr>
                      <a:endParaRPr kumimoji="0" lang="en-US" sz="200" b="0" i="0" u="none" strike="noStrike" cap="none" normalizeH="0" baseline="0" smtClean="0">
                        <a:ln>
                          <a:noFill/>
                        </a:ln>
                        <a:solidFill>
                          <a:schemeClr val="tx1"/>
                        </a:solidFill>
                        <a:effectLst/>
                        <a:latin typeface="Arial" pitchFamily="34" charset="0"/>
                        <a:ea typeface="MS Gothic" pitchFamily="49" charset="-128"/>
                      </a:endParaRPr>
                    </a:p>
                  </a:txBody>
                  <a:tcPr marL="91437" marR="91437" marT="45714" marB="45714"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1" fontAlgn="t" latinLnBrk="0" hangingPunct="1">
                        <a:lnSpc>
                          <a:spcPct val="100000"/>
                        </a:lnSpc>
                        <a:spcBef>
                          <a:spcPts val="0"/>
                        </a:spcBef>
                        <a:spcAft>
                          <a:spcPct val="0"/>
                        </a:spcAft>
                        <a:buClrTx/>
                        <a:buSzTx/>
                        <a:buFontTx/>
                        <a:buNone/>
                        <a:tabLst/>
                      </a:pPr>
                      <a:endParaRPr kumimoji="0" lang="en-US" sz="200" b="0" i="0" u="none" strike="noStrike" cap="none" normalizeH="0" baseline="0" smtClean="0">
                        <a:ln>
                          <a:noFill/>
                        </a:ln>
                        <a:solidFill>
                          <a:schemeClr val="tx1"/>
                        </a:solidFill>
                        <a:effectLst/>
                        <a:latin typeface="Arial" pitchFamily="34" charset="0"/>
                        <a:ea typeface="MS Gothic" pitchFamily="49" charset="-128"/>
                      </a:endParaRPr>
                    </a:p>
                  </a:txBody>
                  <a:tcPr marL="91437" marR="91437" marT="45714" marB="45714"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1" fontAlgn="base" latinLnBrk="0" hangingPunct="1">
                        <a:lnSpc>
                          <a:spcPct val="100000"/>
                        </a:lnSpc>
                        <a:spcBef>
                          <a:spcPts val="0"/>
                        </a:spcBef>
                        <a:spcAft>
                          <a:spcPct val="0"/>
                        </a:spcAft>
                        <a:buClr>
                          <a:srgbClr val="000000"/>
                        </a:buClr>
                        <a:buSzPct val="100000"/>
                        <a:buFont typeface="Times New Roman" pitchFamily="18" charset="0"/>
                        <a:buNone/>
                        <a:tabLst/>
                      </a:pPr>
                      <a:endParaRPr kumimoji="0" lang="en-US" sz="200" b="0" i="0" u="none" strike="noStrike" cap="none" normalizeH="0" baseline="0" dirty="0" smtClean="0">
                        <a:ln>
                          <a:noFill/>
                        </a:ln>
                        <a:solidFill>
                          <a:srgbClr val="000000"/>
                        </a:solidFill>
                        <a:effectLst/>
                        <a:latin typeface="Calibri" pitchFamily="34" charset="0"/>
                        <a:ea typeface="MS Gothic" pitchFamily="49" charset="-128"/>
                      </a:endParaRPr>
                    </a:p>
                  </a:txBody>
                  <a:tcPr marL="91437" marR="91437" marT="45714" marB="45714"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r>
              <a:tr h="274687">
                <a:tc>
                  <a:txBody>
                    <a:bodyPr/>
                    <a:lstStyle/>
                    <a:p>
                      <a:pPr marL="0" marR="0" lvl="0" indent="0" algn="l" defTabSz="914400" rtl="0" eaLnBrk="1" fontAlgn="t" latinLnBrk="0" hangingPunct="1">
                        <a:lnSpc>
                          <a:spcPct val="100000"/>
                        </a:lnSpc>
                        <a:spcBef>
                          <a:spcPts val="0"/>
                        </a:spcBef>
                        <a:spcAft>
                          <a:spcPct val="0"/>
                        </a:spcAft>
                        <a:buClrTx/>
                        <a:buSzTx/>
                        <a:buFontTx/>
                        <a:buNone/>
                        <a:tabLst/>
                      </a:pPr>
                      <a:r>
                        <a:rPr kumimoji="0" lang="en-US" sz="1200" b="0" i="0" u="none" strike="noStrike" cap="none" normalizeH="0" baseline="0" smtClean="0">
                          <a:ln>
                            <a:noFill/>
                          </a:ln>
                          <a:solidFill>
                            <a:srgbClr val="0033CC"/>
                          </a:solidFill>
                          <a:effectLst/>
                          <a:latin typeface="Times New Roman" pitchFamily="18" charset="0"/>
                          <a:ea typeface="MS Gothic" pitchFamily="49" charset="-128"/>
                          <a:cs typeface="Times New Roman" pitchFamily="18" charset="0"/>
                        </a:rPr>
                        <a:t>MTTF</a:t>
                      </a:r>
                      <a:endParaRPr kumimoji="0" lang="en-US" sz="1200" b="0" i="0" u="none" strike="noStrike" cap="none" normalizeH="0" baseline="0" smtClean="0">
                        <a:ln>
                          <a:noFill/>
                        </a:ln>
                        <a:solidFill>
                          <a:srgbClr val="0033CC"/>
                        </a:solidFill>
                        <a:effectLst/>
                        <a:latin typeface="Arial" pitchFamily="34" charset="0"/>
                        <a:ea typeface="MS Gothic" pitchFamily="49" charset="-128"/>
                      </a:endParaRPr>
                    </a:p>
                  </a:txBody>
                  <a:tcPr marL="91437" marR="9143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gridSpan="2">
                  <a:txBody>
                    <a:bodyPr/>
                    <a:lstStyle/>
                    <a:p>
                      <a:pPr marL="0" marR="0" lvl="0" indent="0" algn="l" defTabSz="914400" rtl="0" eaLnBrk="1" fontAlgn="t" latinLnBrk="0" hangingPunct="1">
                        <a:lnSpc>
                          <a:spcPct val="100000"/>
                        </a:lnSpc>
                        <a:spcBef>
                          <a:spcPts val="0"/>
                        </a:spcBef>
                        <a:spcAft>
                          <a:spcPct val="0"/>
                        </a:spcAft>
                        <a:buClrTx/>
                        <a:buSzTx/>
                        <a:buFontTx/>
                        <a:buNone/>
                        <a:tabLst/>
                      </a:pPr>
                      <a:r>
                        <a:rPr kumimoji="0" lang="en-US" sz="1200" b="0" i="0" u="sng" strike="noStrike" cap="none" normalizeH="0" baseline="0" smtClean="0">
                          <a:ln>
                            <a:noFill/>
                          </a:ln>
                          <a:solidFill>
                            <a:srgbClr val="0033CC"/>
                          </a:solidFill>
                          <a:effectLst/>
                          <a:latin typeface="Times New Roman" pitchFamily="18" charset="0"/>
                          <a:ea typeface="MS Gothic" pitchFamily="49" charset="-128"/>
                          <a:cs typeface="Times New Roman" pitchFamily="18" charset="0"/>
                        </a:rPr>
                        <a:t>MTTF Unit</a:t>
                      </a:r>
                      <a:endParaRPr kumimoji="0" lang="en-US" sz="1200" b="0" i="0" u="sng" strike="noStrike" cap="none" normalizeH="0" baseline="0" smtClean="0">
                        <a:ln>
                          <a:noFill/>
                        </a:ln>
                        <a:solidFill>
                          <a:srgbClr val="0033CC"/>
                        </a:solidFill>
                        <a:effectLst/>
                        <a:latin typeface="Arial" pitchFamily="34" charset="0"/>
                        <a:ea typeface="MS Gothic" pitchFamily="49" charset="-128"/>
                      </a:endParaRPr>
                    </a:p>
                  </a:txBody>
                  <a:tcPr marL="91437" marR="9143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lang="it-IT"/>
                    </a:p>
                  </a:txBody>
                  <a:tcPr/>
                </a:tc>
                <a:tc gridSpan="2">
                  <a:txBody>
                    <a:bodyPr/>
                    <a:lstStyle/>
                    <a:p>
                      <a:pPr marL="0" marR="0" lvl="0" indent="0" algn="l" defTabSz="914400" rtl="0" eaLnBrk="1" fontAlgn="t" latinLnBrk="0" hangingPunct="1">
                        <a:lnSpc>
                          <a:spcPct val="100000"/>
                        </a:lnSpc>
                        <a:spcBef>
                          <a:spcPts val="0"/>
                        </a:spcBef>
                        <a:spcAft>
                          <a:spcPct val="0"/>
                        </a:spcAft>
                        <a:buClrTx/>
                        <a:buSzTx/>
                        <a:buFontTx/>
                        <a:buNone/>
                        <a:tabLst/>
                      </a:pPr>
                      <a:r>
                        <a:rPr kumimoji="0" lang="en-US" sz="1200" b="0" i="0" u="none" strike="noStrike" cap="none" normalizeH="0" baseline="0" smtClean="0">
                          <a:ln>
                            <a:noFill/>
                          </a:ln>
                          <a:solidFill>
                            <a:srgbClr val="0033CC"/>
                          </a:solidFill>
                          <a:effectLst/>
                          <a:latin typeface="Times New Roman" pitchFamily="18" charset="0"/>
                          <a:ea typeface="MS Gothic" pitchFamily="49" charset="-128"/>
                          <a:cs typeface="Times New Roman" pitchFamily="18" charset="0"/>
                        </a:rPr>
                        <a:t>MDTF</a:t>
                      </a:r>
                      <a:endParaRPr kumimoji="0" lang="en-US" sz="1200" b="0" i="0" u="none" strike="noStrike" cap="none" normalizeH="0" baseline="0" smtClean="0">
                        <a:ln>
                          <a:noFill/>
                        </a:ln>
                        <a:solidFill>
                          <a:srgbClr val="0033CC"/>
                        </a:solidFill>
                        <a:effectLst/>
                        <a:latin typeface="Arial" pitchFamily="34" charset="0"/>
                        <a:ea typeface="MS Gothic" pitchFamily="49" charset="-128"/>
                      </a:endParaRPr>
                    </a:p>
                  </a:txBody>
                  <a:tcPr marL="91437" marR="9143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lang="it-IT"/>
                    </a:p>
                  </a:txBody>
                  <a:tcPr/>
                </a:tc>
                <a:tc>
                  <a:txBody>
                    <a:bodyPr/>
                    <a:lstStyle/>
                    <a:p>
                      <a:pPr marL="0" marR="0" lvl="0" indent="0" algn="l" defTabSz="914400" rtl="0" eaLnBrk="1" fontAlgn="t" latinLnBrk="0" hangingPunct="1">
                        <a:lnSpc>
                          <a:spcPct val="100000"/>
                        </a:lnSpc>
                        <a:spcBef>
                          <a:spcPts val="0"/>
                        </a:spcBef>
                        <a:spcAft>
                          <a:spcPct val="0"/>
                        </a:spcAft>
                        <a:buClrTx/>
                        <a:buSzTx/>
                        <a:buFontTx/>
                        <a:buNone/>
                        <a:tabLst/>
                      </a:pPr>
                      <a:r>
                        <a:rPr kumimoji="0" lang="en-US" sz="1200" b="0" i="0" u="sng" strike="noStrike" cap="none" normalizeH="0" baseline="0" smtClean="0">
                          <a:ln>
                            <a:noFill/>
                          </a:ln>
                          <a:solidFill>
                            <a:srgbClr val="0033CC"/>
                          </a:solidFill>
                          <a:effectLst/>
                          <a:latin typeface="Times New Roman" pitchFamily="18" charset="0"/>
                          <a:ea typeface="MS Gothic" pitchFamily="49" charset="-128"/>
                          <a:cs typeface="Times New Roman" pitchFamily="18" charset="0"/>
                        </a:rPr>
                        <a:t>MDTF Unit</a:t>
                      </a:r>
                      <a:endParaRPr kumimoji="0" lang="en-US" sz="1200" b="0" i="0" u="sng" strike="noStrike" cap="none" normalizeH="0" baseline="0" smtClean="0">
                        <a:ln>
                          <a:noFill/>
                        </a:ln>
                        <a:solidFill>
                          <a:srgbClr val="0033CC"/>
                        </a:solidFill>
                        <a:effectLst/>
                        <a:latin typeface="Arial" pitchFamily="34" charset="0"/>
                        <a:ea typeface="MS Gothic" pitchFamily="49" charset="-128"/>
                      </a:endParaRPr>
                    </a:p>
                  </a:txBody>
                  <a:tcPr marL="91437" marR="9143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1" fontAlgn="t" latinLnBrk="0" hangingPunct="1">
                        <a:lnSpc>
                          <a:spcPct val="100000"/>
                        </a:lnSpc>
                        <a:spcBef>
                          <a:spcPts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MS Gothic" pitchFamily="49" charset="-128"/>
                          <a:cs typeface="Times New Roman" pitchFamily="18" charset="0"/>
                        </a:rPr>
                        <a:t>Mean Time To Repair</a:t>
                      </a:r>
                      <a:endParaRPr kumimoji="0" lang="en-US" sz="1200" b="0" i="0" u="none" strike="noStrike" cap="none" normalizeH="0" baseline="0" smtClean="0">
                        <a:ln>
                          <a:noFill/>
                        </a:ln>
                        <a:solidFill>
                          <a:schemeClr val="tx1"/>
                        </a:solidFill>
                        <a:effectLst/>
                        <a:latin typeface="Arial" pitchFamily="34" charset="0"/>
                        <a:ea typeface="MS Gothic" pitchFamily="49" charset="-128"/>
                      </a:endParaRPr>
                    </a:p>
                  </a:txBody>
                  <a:tcPr marL="91437" marR="9143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1" fontAlgn="t" latinLnBrk="0" hangingPunct="1">
                        <a:lnSpc>
                          <a:spcPct val="100000"/>
                        </a:lnSpc>
                        <a:spcBef>
                          <a:spcPts val="0"/>
                        </a:spcBef>
                        <a:spcAft>
                          <a:spcPct val="0"/>
                        </a:spcAft>
                        <a:buClrTx/>
                        <a:buSzTx/>
                        <a:buFontTx/>
                        <a:buNone/>
                        <a:tabLst/>
                      </a:pPr>
                      <a:r>
                        <a:rPr kumimoji="0" lang="en-US" sz="1200" b="0" i="0" u="sng" strike="noStrike" cap="none" normalizeH="0" baseline="0" smtClean="0">
                          <a:ln>
                            <a:noFill/>
                          </a:ln>
                          <a:solidFill>
                            <a:schemeClr val="tx1"/>
                          </a:solidFill>
                          <a:effectLst/>
                          <a:latin typeface="Times New Roman" pitchFamily="18" charset="0"/>
                          <a:ea typeface="MS Gothic" pitchFamily="49" charset="-128"/>
                          <a:cs typeface="Times New Roman" pitchFamily="18" charset="0"/>
                        </a:rPr>
                        <a:t>MTTR Unit</a:t>
                      </a:r>
                      <a:endParaRPr kumimoji="0" lang="en-US" sz="1200" b="0" i="0" u="sng" strike="noStrike" cap="none" normalizeH="0" baseline="0" smtClean="0">
                        <a:ln>
                          <a:noFill/>
                        </a:ln>
                        <a:solidFill>
                          <a:schemeClr val="tx1"/>
                        </a:solidFill>
                        <a:effectLst/>
                        <a:latin typeface="Arial" pitchFamily="34" charset="0"/>
                        <a:ea typeface="MS Gothic" pitchFamily="49" charset="-128"/>
                      </a:endParaRPr>
                    </a:p>
                  </a:txBody>
                  <a:tcPr marL="91437" marR="9143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r>
              <a:tr h="286105">
                <a:tc gridSpan="3">
                  <a:txBody>
                    <a:bodyPr/>
                    <a:lstStyle/>
                    <a:p>
                      <a:pPr marL="0" marR="0" lvl="0" indent="0" algn="l" defTabSz="914400" rtl="0" eaLnBrk="1" fontAlgn="t" latinLnBrk="0" hangingPunct="1">
                        <a:lnSpc>
                          <a:spcPct val="100000"/>
                        </a:lnSpc>
                        <a:spcBef>
                          <a:spcPts val="0"/>
                        </a:spcBef>
                        <a:spcAft>
                          <a:spcPct val="0"/>
                        </a:spcAft>
                        <a:buClrTx/>
                        <a:buSzTx/>
                        <a:buFontTx/>
                        <a:buNone/>
                        <a:tabLst/>
                      </a:pPr>
                      <a:r>
                        <a:rPr kumimoji="0" lang="en-US" sz="1200" b="0" i="0" u="sng" strike="noStrike" cap="none" normalizeH="0" baseline="0" smtClean="0">
                          <a:ln>
                            <a:noFill/>
                          </a:ln>
                          <a:solidFill>
                            <a:schemeClr val="tx1"/>
                          </a:solidFill>
                          <a:effectLst/>
                          <a:latin typeface="Times New Roman" pitchFamily="18" charset="0"/>
                          <a:ea typeface="MS Gothic" pitchFamily="49" charset="-128"/>
                          <a:cs typeface="Times New Roman" pitchFamily="18" charset="0"/>
                        </a:rPr>
                        <a:t>MTTR Probability distribution</a:t>
                      </a:r>
                      <a:endParaRPr kumimoji="0" lang="en-US" sz="1200" b="0" i="0" u="sng" strike="noStrike" cap="none" normalizeH="0" baseline="0" smtClean="0">
                        <a:ln>
                          <a:noFill/>
                        </a:ln>
                        <a:solidFill>
                          <a:schemeClr val="tx1"/>
                        </a:solidFill>
                        <a:effectLst/>
                        <a:latin typeface="Arial" pitchFamily="34" charset="0"/>
                        <a:ea typeface="MS Gothic" pitchFamily="49" charset="-128"/>
                      </a:endParaRPr>
                    </a:p>
                  </a:txBody>
                  <a:tcPr marL="91437" marR="9143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lang="it-IT"/>
                    </a:p>
                  </a:txBody>
                  <a:tcPr/>
                </a:tc>
                <a:tc hMerge="1">
                  <a:txBody>
                    <a:bodyPr/>
                    <a:lstStyle/>
                    <a:p>
                      <a:endParaRPr lang="it-IT"/>
                    </a:p>
                  </a:txBody>
                  <a:tcPr/>
                </a:tc>
                <a:tc gridSpan="2">
                  <a:txBody>
                    <a:bodyPr/>
                    <a:lstStyle/>
                    <a:p>
                      <a:pPr marL="0" marR="0" lvl="0" indent="0" algn="l" defTabSz="449263" rtl="0" eaLnBrk="1" fontAlgn="base" latinLnBrk="0" hangingPunct="1">
                        <a:lnSpc>
                          <a:spcPct val="100000"/>
                        </a:lnSpc>
                        <a:spcBef>
                          <a:spcPts val="0"/>
                        </a:spcBef>
                        <a:spcAft>
                          <a:spcPct val="0"/>
                        </a:spcAft>
                        <a:buClr>
                          <a:srgbClr val="000000"/>
                        </a:buClr>
                        <a:buSzPct val="100000"/>
                        <a:buFont typeface="Times New Roman" pitchFamily="18" charset="0"/>
                        <a:buNone/>
                        <a:tabLst/>
                      </a:pPr>
                      <a:endParaRPr kumimoji="0" lang="en-US" sz="1200" b="0" i="0" u="none" strike="noStrike" cap="none" normalizeH="0" baseline="0" smtClean="0">
                        <a:ln>
                          <a:noFill/>
                        </a:ln>
                        <a:solidFill>
                          <a:srgbClr val="000000"/>
                        </a:solidFill>
                        <a:effectLst/>
                        <a:latin typeface="Calibri" pitchFamily="34" charset="0"/>
                        <a:ea typeface="MS Gothic" pitchFamily="49" charset="-128"/>
                      </a:endParaRPr>
                    </a:p>
                  </a:txBody>
                  <a:tcPr marL="91437" marR="91437" marT="45714" marB="45714"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lang="it-IT"/>
                    </a:p>
                  </a:txBody>
                  <a:tcPr/>
                </a:tc>
                <a:tc>
                  <a:txBody>
                    <a:bodyPr/>
                    <a:lstStyle/>
                    <a:p>
                      <a:pPr marL="0" marR="0" lvl="0" indent="0" algn="l" defTabSz="449263" rtl="0" eaLnBrk="1" fontAlgn="base" latinLnBrk="0" hangingPunct="1">
                        <a:lnSpc>
                          <a:spcPct val="100000"/>
                        </a:lnSpc>
                        <a:spcBef>
                          <a:spcPts val="0"/>
                        </a:spcBef>
                        <a:spcAft>
                          <a:spcPct val="0"/>
                        </a:spcAft>
                        <a:buClr>
                          <a:srgbClr val="000000"/>
                        </a:buClr>
                        <a:buSzPct val="100000"/>
                        <a:buFont typeface="Times New Roman" pitchFamily="18" charset="0"/>
                        <a:buNone/>
                        <a:tabLst/>
                      </a:pPr>
                      <a:endParaRPr kumimoji="0" lang="en-US" sz="1200" b="0" i="0" u="none" strike="noStrike" cap="none" normalizeH="0" baseline="0" smtClean="0">
                        <a:ln>
                          <a:noFill/>
                        </a:ln>
                        <a:solidFill>
                          <a:srgbClr val="000000"/>
                        </a:solidFill>
                        <a:effectLst/>
                        <a:latin typeface="Calibri" pitchFamily="34" charset="0"/>
                        <a:ea typeface="MS Gothic" pitchFamily="49" charset="-128"/>
                      </a:endParaRPr>
                    </a:p>
                  </a:txBody>
                  <a:tcPr marL="91437" marR="91437" marT="45714" marB="45714"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449263" rtl="0" eaLnBrk="1" fontAlgn="base" latinLnBrk="0" hangingPunct="1">
                        <a:lnSpc>
                          <a:spcPct val="100000"/>
                        </a:lnSpc>
                        <a:spcBef>
                          <a:spcPts val="0"/>
                        </a:spcBef>
                        <a:spcAft>
                          <a:spcPct val="0"/>
                        </a:spcAft>
                        <a:buClr>
                          <a:srgbClr val="000000"/>
                        </a:buClr>
                        <a:buSzPct val="100000"/>
                        <a:buFont typeface="Times New Roman" pitchFamily="18" charset="0"/>
                        <a:buNone/>
                        <a:tabLst/>
                      </a:pPr>
                      <a:endParaRPr kumimoji="0" lang="en-US" sz="1200" b="0" i="0" u="none" strike="noStrike" cap="none" normalizeH="0" baseline="0" smtClean="0">
                        <a:ln>
                          <a:noFill/>
                        </a:ln>
                        <a:solidFill>
                          <a:srgbClr val="000000"/>
                        </a:solidFill>
                        <a:effectLst/>
                        <a:latin typeface="Calibri" pitchFamily="34" charset="0"/>
                        <a:ea typeface="MS Gothic" pitchFamily="49" charset="-128"/>
                      </a:endParaRPr>
                    </a:p>
                  </a:txBody>
                  <a:tcPr marL="91437" marR="91437" marT="45714" marB="45714"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449263" rtl="0" eaLnBrk="1" fontAlgn="base" latinLnBrk="0" hangingPunct="1">
                        <a:lnSpc>
                          <a:spcPct val="100000"/>
                        </a:lnSpc>
                        <a:spcBef>
                          <a:spcPts val="0"/>
                        </a:spcBef>
                        <a:spcAft>
                          <a:spcPct val="0"/>
                        </a:spcAft>
                        <a:buClr>
                          <a:srgbClr val="000000"/>
                        </a:buClr>
                        <a:buSzPct val="100000"/>
                        <a:buFont typeface="Times New Roman" pitchFamily="18" charset="0"/>
                        <a:buNone/>
                        <a:tabLst/>
                      </a:pPr>
                      <a:endParaRPr kumimoji="0" lang="en-US" sz="1200" b="0" i="0" u="none" strike="noStrike" cap="none" normalizeH="0" baseline="0" smtClean="0">
                        <a:ln>
                          <a:noFill/>
                        </a:ln>
                        <a:solidFill>
                          <a:srgbClr val="000000"/>
                        </a:solidFill>
                        <a:effectLst/>
                        <a:latin typeface="Calibri" pitchFamily="34" charset="0"/>
                        <a:ea typeface="MS Gothic" pitchFamily="49" charset="-128"/>
                      </a:endParaRPr>
                    </a:p>
                  </a:txBody>
                  <a:tcPr marL="91437" marR="91437" marT="45714" marB="45714"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r>
              <a:tr h="274687">
                <a:tc gridSpan="2">
                  <a:txBody>
                    <a:bodyPr/>
                    <a:lstStyle/>
                    <a:p>
                      <a:pPr marL="0" marR="0" lvl="0" indent="0" algn="l" defTabSz="914400" rtl="0" eaLnBrk="1" fontAlgn="t" latinLnBrk="0" hangingPunct="1">
                        <a:lnSpc>
                          <a:spcPct val="100000"/>
                        </a:lnSpc>
                        <a:spcBef>
                          <a:spcPts val="0"/>
                        </a:spcBef>
                        <a:spcAft>
                          <a:spcPct val="0"/>
                        </a:spcAft>
                        <a:buClrTx/>
                        <a:buSzTx/>
                        <a:buFontTx/>
                        <a:buNone/>
                        <a:tabLst/>
                      </a:pPr>
                      <a:r>
                        <a:rPr kumimoji="0" lang="en-US" sz="1200" b="0" i="0" u="sng" strike="noStrike" cap="none" normalizeH="0" baseline="0" smtClean="0">
                          <a:ln>
                            <a:noFill/>
                          </a:ln>
                          <a:solidFill>
                            <a:schemeClr val="tx1"/>
                          </a:solidFill>
                          <a:effectLst/>
                          <a:latin typeface="Times New Roman" pitchFamily="18" charset="0"/>
                          <a:ea typeface="MS Gothic" pitchFamily="49" charset="-128"/>
                          <a:cs typeface="Times New Roman" pitchFamily="18" charset="0"/>
                        </a:rPr>
                        <a:t>1st Param</a:t>
                      </a:r>
                    </a:p>
                  </a:txBody>
                  <a:tcPr marL="91437" marR="9143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lang="it-IT"/>
                    </a:p>
                  </a:txBody>
                  <a:tcPr/>
                </a:tc>
                <a:tc>
                  <a:txBody>
                    <a:bodyPr/>
                    <a:lstStyle/>
                    <a:p>
                      <a:pPr marL="0" marR="0" lvl="0" indent="0" algn="l" defTabSz="914400" rtl="0" eaLnBrk="1" fontAlgn="t" latinLnBrk="0" hangingPunct="1">
                        <a:lnSpc>
                          <a:spcPct val="100000"/>
                        </a:lnSpc>
                        <a:spcBef>
                          <a:spcPts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MS Gothic" pitchFamily="49" charset="-128"/>
                          <a:cs typeface="Times New Roman" pitchFamily="18" charset="0"/>
                        </a:rPr>
                        <a:t>1st Par Value</a:t>
                      </a:r>
                      <a:endParaRPr kumimoji="0" lang="en-US" sz="1200" b="0" i="0" u="none" strike="noStrike" cap="none" normalizeH="0" baseline="0" smtClean="0">
                        <a:ln>
                          <a:noFill/>
                        </a:ln>
                        <a:solidFill>
                          <a:schemeClr val="tx1"/>
                        </a:solidFill>
                        <a:effectLst/>
                        <a:latin typeface="Arial" pitchFamily="34" charset="0"/>
                        <a:ea typeface="MS Gothic" pitchFamily="49" charset="-128"/>
                      </a:endParaRPr>
                    </a:p>
                  </a:txBody>
                  <a:tcPr marL="91437" marR="9143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gridSpan="2">
                  <a:txBody>
                    <a:bodyPr/>
                    <a:lstStyle/>
                    <a:p>
                      <a:pPr marL="0" marR="0" lvl="0" indent="0" algn="l" defTabSz="914400" rtl="0" eaLnBrk="1" fontAlgn="t" latinLnBrk="0" hangingPunct="1">
                        <a:lnSpc>
                          <a:spcPct val="100000"/>
                        </a:lnSpc>
                        <a:spcBef>
                          <a:spcPts val="0"/>
                        </a:spcBef>
                        <a:spcAft>
                          <a:spcPct val="0"/>
                        </a:spcAft>
                        <a:buClrTx/>
                        <a:buSzTx/>
                        <a:buFontTx/>
                        <a:buNone/>
                        <a:tabLst/>
                      </a:pPr>
                      <a:r>
                        <a:rPr kumimoji="0" lang="en-US" sz="1200" b="0" i="0" u="sng" strike="noStrike" cap="none" normalizeH="0" baseline="0" smtClean="0">
                          <a:ln>
                            <a:noFill/>
                          </a:ln>
                          <a:solidFill>
                            <a:schemeClr val="tx1"/>
                          </a:solidFill>
                          <a:effectLst/>
                          <a:latin typeface="Times New Roman" pitchFamily="18" charset="0"/>
                          <a:ea typeface="MS Gothic" pitchFamily="49" charset="-128"/>
                          <a:cs typeface="Times New Roman" pitchFamily="18" charset="0"/>
                        </a:rPr>
                        <a:t>2nd Param</a:t>
                      </a:r>
                      <a:endParaRPr kumimoji="0" lang="en-US" sz="1200" b="0" i="0" u="sng" strike="noStrike" cap="none" normalizeH="0" baseline="0" smtClean="0">
                        <a:ln>
                          <a:noFill/>
                        </a:ln>
                        <a:solidFill>
                          <a:schemeClr val="tx1"/>
                        </a:solidFill>
                        <a:effectLst/>
                        <a:latin typeface="Arial" pitchFamily="34" charset="0"/>
                        <a:ea typeface="MS Gothic" pitchFamily="49" charset="-128"/>
                      </a:endParaRPr>
                    </a:p>
                  </a:txBody>
                  <a:tcPr marL="91437" marR="9143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lang="it-IT"/>
                    </a:p>
                  </a:txBody>
                  <a:tcPr/>
                </a:tc>
                <a:tc>
                  <a:txBody>
                    <a:bodyPr/>
                    <a:lstStyle/>
                    <a:p>
                      <a:pPr marL="0" marR="0" lvl="0" indent="0" algn="l" defTabSz="914400" rtl="0" eaLnBrk="1" fontAlgn="t" latinLnBrk="0" hangingPunct="1">
                        <a:lnSpc>
                          <a:spcPct val="100000"/>
                        </a:lnSpc>
                        <a:spcBef>
                          <a:spcPts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MS Gothic" pitchFamily="49" charset="-128"/>
                          <a:cs typeface="Times New Roman" pitchFamily="18" charset="0"/>
                        </a:rPr>
                        <a:t>2nd Par Value</a:t>
                      </a:r>
                      <a:endParaRPr kumimoji="0" lang="en-US" sz="1200" b="0" i="0" u="none" strike="noStrike" cap="none" normalizeH="0" baseline="0" smtClean="0">
                        <a:ln>
                          <a:noFill/>
                        </a:ln>
                        <a:solidFill>
                          <a:schemeClr val="tx1"/>
                        </a:solidFill>
                        <a:effectLst/>
                        <a:latin typeface="Arial" pitchFamily="34" charset="0"/>
                        <a:ea typeface="MS Gothic" pitchFamily="49" charset="-128"/>
                      </a:endParaRPr>
                    </a:p>
                  </a:txBody>
                  <a:tcPr marL="91437" marR="9143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1" fontAlgn="t" latinLnBrk="0" hangingPunct="1">
                        <a:lnSpc>
                          <a:spcPct val="100000"/>
                        </a:lnSpc>
                        <a:spcBef>
                          <a:spcPts val="0"/>
                        </a:spcBef>
                        <a:spcAft>
                          <a:spcPct val="0"/>
                        </a:spcAft>
                        <a:buClrTx/>
                        <a:buSzTx/>
                        <a:buFontTx/>
                        <a:buNone/>
                        <a:tabLst/>
                      </a:pPr>
                      <a:r>
                        <a:rPr kumimoji="0" lang="en-US" sz="1200" b="0" i="0" u="sng" strike="noStrike" cap="none" normalizeH="0" baseline="0" smtClean="0">
                          <a:ln>
                            <a:noFill/>
                          </a:ln>
                          <a:solidFill>
                            <a:schemeClr val="tx1"/>
                          </a:solidFill>
                          <a:effectLst/>
                          <a:latin typeface="Times New Roman" pitchFamily="18" charset="0"/>
                          <a:ea typeface="MS Gothic" pitchFamily="49" charset="-128"/>
                          <a:cs typeface="Times New Roman" pitchFamily="18" charset="0"/>
                        </a:rPr>
                        <a:t>3rd Param</a:t>
                      </a:r>
                    </a:p>
                  </a:txBody>
                  <a:tcPr marL="91437" marR="9143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1" fontAlgn="t" latinLnBrk="0" hangingPunct="1">
                        <a:lnSpc>
                          <a:spcPct val="100000"/>
                        </a:lnSpc>
                        <a:spcBef>
                          <a:spcPts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MS Gothic" pitchFamily="49" charset="-128"/>
                          <a:cs typeface="Times New Roman" pitchFamily="18" charset="0"/>
                        </a:rPr>
                        <a:t>3rd Par Value</a:t>
                      </a:r>
                      <a:endParaRPr kumimoji="0" lang="en-US" sz="1200" b="0" i="0" u="none" strike="noStrike" cap="none" normalizeH="0" baseline="0" dirty="0" smtClean="0">
                        <a:ln>
                          <a:noFill/>
                        </a:ln>
                        <a:solidFill>
                          <a:schemeClr val="tx1"/>
                        </a:solidFill>
                        <a:effectLst/>
                        <a:latin typeface="Arial" pitchFamily="34" charset="0"/>
                        <a:ea typeface="MS Gothic" pitchFamily="49" charset="-128"/>
                      </a:endParaRPr>
                    </a:p>
                  </a:txBody>
                  <a:tcPr marL="91437" marR="9143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r>
              <a:tr h="0">
                <a:tc>
                  <a:txBody>
                    <a:bodyPr/>
                    <a:lstStyle/>
                    <a:p>
                      <a:pPr marL="0" marR="0" lvl="0" indent="0" algn="l" defTabSz="914400" rtl="0" eaLnBrk="1" fontAlgn="t" latinLnBrk="0" hangingPunct="1">
                        <a:lnSpc>
                          <a:spcPct val="100000"/>
                        </a:lnSpc>
                        <a:spcBef>
                          <a:spcPts val="0"/>
                        </a:spcBef>
                        <a:spcAft>
                          <a:spcPct val="0"/>
                        </a:spcAft>
                        <a:buClrTx/>
                        <a:buSzTx/>
                        <a:buFontTx/>
                        <a:buNone/>
                        <a:tabLst/>
                      </a:pPr>
                      <a:endParaRPr kumimoji="0" lang="en-US" sz="200" b="0" i="0" u="none" strike="noStrike" cap="none" normalizeH="0" baseline="0" smtClean="0">
                        <a:ln>
                          <a:noFill/>
                        </a:ln>
                        <a:solidFill>
                          <a:schemeClr val="tx1"/>
                        </a:solidFill>
                        <a:effectLst/>
                        <a:latin typeface="Arial" pitchFamily="34" charset="0"/>
                        <a:ea typeface="MS Gothic" pitchFamily="49" charset="-128"/>
                      </a:endParaRPr>
                    </a:p>
                  </a:txBody>
                  <a:tcPr marL="91437" marR="91437" marT="45714" marB="45714"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1" fontAlgn="t" latinLnBrk="0" hangingPunct="1">
                        <a:lnSpc>
                          <a:spcPct val="100000"/>
                        </a:lnSpc>
                        <a:spcBef>
                          <a:spcPts val="0"/>
                        </a:spcBef>
                        <a:spcAft>
                          <a:spcPct val="0"/>
                        </a:spcAft>
                        <a:buClrTx/>
                        <a:buSzTx/>
                        <a:buFontTx/>
                        <a:buNone/>
                        <a:tabLst/>
                      </a:pPr>
                      <a:endParaRPr kumimoji="0" lang="en-US" sz="200" b="0" i="0" u="none" strike="noStrike" cap="none" normalizeH="0" baseline="0" smtClean="0">
                        <a:ln>
                          <a:noFill/>
                        </a:ln>
                        <a:solidFill>
                          <a:schemeClr val="tx1"/>
                        </a:solidFill>
                        <a:effectLst/>
                        <a:latin typeface="Arial" pitchFamily="34" charset="0"/>
                        <a:ea typeface="MS Gothic" pitchFamily="49" charset="-128"/>
                      </a:endParaRPr>
                    </a:p>
                  </a:txBody>
                  <a:tcPr marL="91437" marR="91437" marT="45714" marB="45714"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1" fontAlgn="t" latinLnBrk="0" hangingPunct="1">
                        <a:lnSpc>
                          <a:spcPct val="100000"/>
                        </a:lnSpc>
                        <a:spcBef>
                          <a:spcPts val="0"/>
                        </a:spcBef>
                        <a:spcAft>
                          <a:spcPct val="0"/>
                        </a:spcAft>
                        <a:buClrTx/>
                        <a:buSzTx/>
                        <a:buFontTx/>
                        <a:buNone/>
                        <a:tabLst/>
                      </a:pPr>
                      <a:endParaRPr kumimoji="0" lang="en-US" sz="200" b="0" i="0" u="none" strike="noStrike" cap="none" normalizeH="0" baseline="0" smtClean="0">
                        <a:ln>
                          <a:noFill/>
                        </a:ln>
                        <a:solidFill>
                          <a:schemeClr val="tx1"/>
                        </a:solidFill>
                        <a:effectLst/>
                        <a:latin typeface="Arial" pitchFamily="34" charset="0"/>
                        <a:ea typeface="MS Gothic" pitchFamily="49" charset="-128"/>
                      </a:endParaRPr>
                    </a:p>
                  </a:txBody>
                  <a:tcPr marL="91437" marR="91437" marT="45714" marB="45714"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gridSpan="2">
                  <a:txBody>
                    <a:bodyPr/>
                    <a:lstStyle/>
                    <a:p>
                      <a:pPr marL="0" marR="0" lvl="0" indent="0" algn="l" defTabSz="449263" rtl="0" eaLnBrk="1" fontAlgn="t" latinLnBrk="0" hangingPunct="1">
                        <a:lnSpc>
                          <a:spcPct val="100000"/>
                        </a:lnSpc>
                        <a:spcBef>
                          <a:spcPts val="0"/>
                        </a:spcBef>
                        <a:spcAft>
                          <a:spcPct val="0"/>
                        </a:spcAft>
                        <a:buClrTx/>
                        <a:buSzTx/>
                        <a:buFontTx/>
                        <a:buNone/>
                        <a:tabLst/>
                      </a:pPr>
                      <a:endParaRPr kumimoji="0" lang="en-US" sz="200" b="0" i="0" u="none" strike="noStrike" cap="none" normalizeH="0" baseline="0" smtClean="0">
                        <a:ln>
                          <a:noFill/>
                        </a:ln>
                        <a:solidFill>
                          <a:schemeClr val="tx1"/>
                        </a:solidFill>
                        <a:effectLst/>
                        <a:latin typeface="Arial" pitchFamily="34" charset="0"/>
                        <a:ea typeface="MS Gothic" pitchFamily="49" charset="-128"/>
                      </a:endParaRPr>
                    </a:p>
                  </a:txBody>
                  <a:tcPr marL="91437" marR="91437" marT="45714" marB="45714"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lang="it-IT"/>
                    </a:p>
                  </a:txBody>
                  <a:tcPr/>
                </a:tc>
                <a:tc>
                  <a:txBody>
                    <a:bodyPr/>
                    <a:lstStyle/>
                    <a:p>
                      <a:pPr marL="0" marR="0" lvl="0" indent="0" algn="l" defTabSz="449263" rtl="0" eaLnBrk="1" fontAlgn="t" latinLnBrk="0" hangingPunct="1">
                        <a:lnSpc>
                          <a:spcPct val="100000"/>
                        </a:lnSpc>
                        <a:spcBef>
                          <a:spcPts val="0"/>
                        </a:spcBef>
                        <a:spcAft>
                          <a:spcPct val="0"/>
                        </a:spcAft>
                        <a:buClrTx/>
                        <a:buSzTx/>
                        <a:buFontTx/>
                        <a:buNone/>
                        <a:tabLst/>
                      </a:pPr>
                      <a:endParaRPr kumimoji="0" lang="en-US" sz="200" b="0" i="0" u="none" strike="noStrike" cap="none" normalizeH="0" baseline="0" smtClean="0">
                        <a:ln>
                          <a:noFill/>
                        </a:ln>
                        <a:solidFill>
                          <a:schemeClr val="tx1"/>
                        </a:solidFill>
                        <a:effectLst/>
                        <a:latin typeface="Arial" pitchFamily="34" charset="0"/>
                        <a:ea typeface="MS Gothic" pitchFamily="49" charset="-128"/>
                      </a:endParaRPr>
                    </a:p>
                  </a:txBody>
                  <a:tcPr marL="91437" marR="91437" marT="45714" marB="45714"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449263" rtl="0" eaLnBrk="1" fontAlgn="base" latinLnBrk="0" hangingPunct="1">
                        <a:lnSpc>
                          <a:spcPct val="100000"/>
                        </a:lnSpc>
                        <a:spcBef>
                          <a:spcPts val="0"/>
                        </a:spcBef>
                        <a:spcAft>
                          <a:spcPct val="0"/>
                        </a:spcAft>
                        <a:buClr>
                          <a:srgbClr val="000000"/>
                        </a:buClr>
                        <a:buSzPct val="100000"/>
                        <a:buFont typeface="Times New Roman" pitchFamily="18" charset="0"/>
                        <a:buNone/>
                        <a:tabLst/>
                      </a:pPr>
                      <a:endParaRPr kumimoji="0" lang="en-US" sz="200" b="0" i="0" u="none" strike="noStrike" cap="none" normalizeH="0" baseline="0" smtClean="0">
                        <a:ln>
                          <a:noFill/>
                        </a:ln>
                        <a:solidFill>
                          <a:srgbClr val="000000"/>
                        </a:solidFill>
                        <a:effectLst/>
                        <a:latin typeface="Calibri" pitchFamily="34" charset="0"/>
                        <a:ea typeface="MS Gothic" pitchFamily="49" charset="-128"/>
                      </a:endParaRPr>
                    </a:p>
                  </a:txBody>
                  <a:tcPr marL="91437" marR="91437" marT="45714" marB="45714"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449263" rtl="0" eaLnBrk="1" fontAlgn="t" latinLnBrk="0" hangingPunct="1">
                        <a:lnSpc>
                          <a:spcPct val="100000"/>
                        </a:lnSpc>
                        <a:spcBef>
                          <a:spcPts val="0"/>
                        </a:spcBef>
                        <a:spcAft>
                          <a:spcPct val="0"/>
                        </a:spcAft>
                        <a:buClrTx/>
                        <a:buSzTx/>
                        <a:buFontTx/>
                        <a:buNone/>
                        <a:tabLst/>
                      </a:pPr>
                      <a:endParaRPr kumimoji="0" lang="en-US" sz="200" b="0" i="0" u="none" strike="noStrike" cap="none" normalizeH="0" baseline="0" dirty="0" smtClean="0">
                        <a:ln>
                          <a:noFill/>
                        </a:ln>
                        <a:solidFill>
                          <a:schemeClr val="tx1"/>
                        </a:solidFill>
                        <a:effectLst/>
                        <a:latin typeface="Times New Roman" pitchFamily="18" charset="0"/>
                        <a:ea typeface="MS Gothic" pitchFamily="49" charset="-128"/>
                        <a:cs typeface="Times New Roman" pitchFamily="18" charset="0"/>
                      </a:endParaRPr>
                    </a:p>
                  </a:txBody>
                  <a:tcPr marL="91437" marR="91437" marT="45714" marB="45714"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r>
              <a:tr h="238272">
                <a:tc gridSpan="2">
                  <a:txBody>
                    <a:bodyPr/>
                    <a:lstStyle/>
                    <a:p>
                      <a:pPr marL="0" marR="0" lvl="0" indent="0" algn="l" defTabSz="914400" rtl="0" eaLnBrk="1" fontAlgn="t" latinLnBrk="0" hangingPunct="1">
                        <a:lnSpc>
                          <a:spcPct val="100000"/>
                        </a:lnSpc>
                        <a:spcBef>
                          <a:spcPts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MS Gothic" pitchFamily="49" charset="-128"/>
                          <a:cs typeface="Times New Roman" pitchFamily="18" charset="0"/>
                        </a:rPr>
                        <a:t>Mean Repair Rate</a:t>
                      </a:r>
                      <a:endParaRPr kumimoji="0" lang="en-US" sz="1200" b="0" i="0" u="none" strike="noStrike" cap="none" normalizeH="0" baseline="0" smtClean="0">
                        <a:ln>
                          <a:noFill/>
                        </a:ln>
                        <a:solidFill>
                          <a:schemeClr val="tx1"/>
                        </a:solidFill>
                        <a:effectLst/>
                        <a:latin typeface="Arial" pitchFamily="34" charset="0"/>
                        <a:ea typeface="MS Gothic" pitchFamily="49" charset="-128"/>
                      </a:endParaRPr>
                    </a:p>
                  </a:txBody>
                  <a:tcPr marL="91437" marR="9143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lang="it-IT"/>
                    </a:p>
                  </a:txBody>
                  <a:tcPr/>
                </a:tc>
                <a:tc>
                  <a:txBody>
                    <a:bodyPr/>
                    <a:lstStyle/>
                    <a:p>
                      <a:pPr marL="0" marR="0" lvl="0" indent="0" algn="l" defTabSz="914400" rtl="0" eaLnBrk="1" fontAlgn="t" latinLnBrk="0" hangingPunct="1">
                        <a:lnSpc>
                          <a:spcPct val="100000"/>
                        </a:lnSpc>
                        <a:spcBef>
                          <a:spcPts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MS Gothic" pitchFamily="49" charset="-128"/>
                          <a:cs typeface="Times New Roman" pitchFamily="18" charset="0"/>
                        </a:rPr>
                        <a:t>MRR Unit</a:t>
                      </a:r>
                      <a:endParaRPr kumimoji="0" lang="en-US" sz="1200" b="0" i="0" u="none" strike="noStrike" cap="none" normalizeH="0" baseline="0" smtClean="0">
                        <a:ln>
                          <a:noFill/>
                        </a:ln>
                        <a:solidFill>
                          <a:schemeClr val="tx1"/>
                        </a:solidFill>
                        <a:effectLst/>
                        <a:latin typeface="Arial" pitchFamily="34" charset="0"/>
                        <a:ea typeface="MS Gothic" pitchFamily="49" charset="-128"/>
                      </a:endParaRPr>
                    </a:p>
                  </a:txBody>
                  <a:tcPr marL="91437" marR="9143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gridSpan="3">
                  <a:txBody>
                    <a:bodyPr/>
                    <a:lstStyle/>
                    <a:p>
                      <a:pPr marL="0" marR="0" lvl="0" indent="0" algn="l" defTabSz="449263" rtl="0" eaLnBrk="1" fontAlgn="t" latinLnBrk="0" hangingPunct="1">
                        <a:lnSpc>
                          <a:spcPct val="100000"/>
                        </a:lnSpc>
                        <a:spcBef>
                          <a:spcPts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MS Gothic" pitchFamily="49" charset="-128"/>
                          <a:cs typeface="Times New Roman" pitchFamily="18" charset="0"/>
                        </a:rPr>
                        <a:t>Preventive Maintenance Policy</a:t>
                      </a:r>
                    </a:p>
                  </a:txBody>
                  <a:tcPr marL="91437" marR="9143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lang="it-IT"/>
                    </a:p>
                  </a:txBody>
                  <a:tcPr/>
                </a:tc>
                <a:tc hMerge="1">
                  <a:txBody>
                    <a:bodyPr/>
                    <a:lstStyle/>
                    <a:p>
                      <a:endParaRPr lang="it-IT"/>
                    </a:p>
                  </a:txBody>
                  <a:tcPr/>
                </a:tc>
                <a:tc gridSpan="2">
                  <a:txBody>
                    <a:bodyPr/>
                    <a:lstStyle/>
                    <a:p>
                      <a:pPr marL="0" marR="0" lvl="0" indent="0" algn="l" defTabSz="449263" rtl="0" eaLnBrk="1" fontAlgn="t" latinLnBrk="0" hangingPunct="1">
                        <a:lnSpc>
                          <a:spcPct val="100000"/>
                        </a:lnSpc>
                        <a:spcBef>
                          <a:spcPts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MS Gothic" pitchFamily="49" charset="-128"/>
                          <a:cs typeface="Times New Roman" pitchFamily="18" charset="0"/>
                        </a:rPr>
                        <a:t>Test / Inspection interval</a:t>
                      </a:r>
                    </a:p>
                  </a:txBody>
                  <a:tcPr marL="91437" marR="9143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lang="it-IT"/>
                    </a:p>
                  </a:txBody>
                  <a:tcPr/>
                </a:tc>
              </a:tr>
              <a:tr h="237060">
                <a:tc gridSpan="2">
                  <a:txBody>
                    <a:bodyPr/>
                    <a:lstStyle/>
                    <a:p>
                      <a:pPr marL="0" marR="0" lvl="0" indent="0" algn="l" defTabSz="914400" rtl="0" eaLnBrk="1" fontAlgn="t" latinLnBrk="0" hangingPunct="1">
                        <a:lnSpc>
                          <a:spcPct val="100000"/>
                        </a:lnSpc>
                        <a:spcBef>
                          <a:spcPts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MS Gothic" pitchFamily="49" charset="-128"/>
                          <a:cs typeface="Times New Roman" pitchFamily="18" charset="0"/>
                        </a:rPr>
                        <a:t>No of Failures</a:t>
                      </a:r>
                      <a:endParaRPr kumimoji="0" lang="en-US" sz="1200" b="0" i="0" u="none" strike="noStrike" cap="none" normalizeH="0" baseline="0" smtClean="0">
                        <a:ln>
                          <a:noFill/>
                        </a:ln>
                        <a:solidFill>
                          <a:schemeClr val="tx1"/>
                        </a:solidFill>
                        <a:effectLst/>
                        <a:latin typeface="Arial" pitchFamily="34" charset="0"/>
                        <a:ea typeface="MS Gothic" pitchFamily="49" charset="-128"/>
                      </a:endParaRPr>
                    </a:p>
                  </a:txBody>
                  <a:tcPr marL="91437" marR="9143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lang="it-IT"/>
                    </a:p>
                  </a:txBody>
                  <a:tcPr/>
                </a:tc>
                <a:tc>
                  <a:txBody>
                    <a:bodyPr/>
                    <a:lstStyle/>
                    <a:p>
                      <a:pPr marL="0" marR="0" lvl="0" indent="0" algn="l" defTabSz="914400" rtl="0" eaLnBrk="1" fontAlgn="t" latinLnBrk="0" hangingPunct="1">
                        <a:lnSpc>
                          <a:spcPct val="100000"/>
                        </a:lnSpc>
                        <a:spcBef>
                          <a:spcPts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MS Gothic" pitchFamily="49" charset="-128"/>
                          <a:cs typeface="Times New Roman" pitchFamily="18" charset="0"/>
                        </a:rPr>
                        <a:t>No of Components</a:t>
                      </a:r>
                      <a:endParaRPr kumimoji="0" lang="en-US" sz="1200" b="0" i="0" u="none" strike="noStrike" cap="none" normalizeH="0" baseline="0" smtClean="0">
                        <a:ln>
                          <a:noFill/>
                        </a:ln>
                        <a:solidFill>
                          <a:schemeClr val="tx1"/>
                        </a:solidFill>
                        <a:effectLst/>
                        <a:latin typeface="Arial" pitchFamily="34" charset="0"/>
                        <a:ea typeface="MS Gothic" pitchFamily="49" charset="-128"/>
                      </a:endParaRPr>
                    </a:p>
                  </a:txBody>
                  <a:tcPr marL="91437" marR="9143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gridSpan="3">
                  <a:txBody>
                    <a:bodyPr/>
                    <a:lstStyle/>
                    <a:p>
                      <a:pPr marL="0" marR="0" lvl="0" indent="0" algn="l" defTabSz="914400" rtl="0" eaLnBrk="1" fontAlgn="t" latinLnBrk="0" hangingPunct="1">
                        <a:lnSpc>
                          <a:spcPct val="100000"/>
                        </a:lnSpc>
                        <a:spcBef>
                          <a:spcPts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MS Gothic" pitchFamily="49" charset="-128"/>
                          <a:cs typeface="Times New Roman" pitchFamily="18" charset="0"/>
                        </a:rPr>
                        <a:t>Cumulative working time</a:t>
                      </a:r>
                      <a:endParaRPr kumimoji="0" lang="en-US" sz="1200" b="0" i="0" u="none" strike="noStrike" cap="none" normalizeH="0" baseline="0" smtClean="0">
                        <a:ln>
                          <a:noFill/>
                        </a:ln>
                        <a:solidFill>
                          <a:schemeClr val="tx1"/>
                        </a:solidFill>
                        <a:effectLst/>
                        <a:latin typeface="Arial" pitchFamily="34" charset="0"/>
                        <a:ea typeface="MS Gothic" pitchFamily="49" charset="-128"/>
                      </a:endParaRPr>
                    </a:p>
                  </a:txBody>
                  <a:tcPr marL="91437" marR="9143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lang="it-IT"/>
                    </a:p>
                  </a:txBody>
                  <a:tcPr/>
                </a:tc>
                <a:tc hMerge="1">
                  <a:txBody>
                    <a:bodyPr/>
                    <a:lstStyle/>
                    <a:p>
                      <a:endParaRPr lang="it-IT"/>
                    </a:p>
                  </a:txBody>
                  <a:tcPr/>
                </a:tc>
                <a:tc gridSpan="2">
                  <a:txBody>
                    <a:bodyPr/>
                    <a:lstStyle/>
                    <a:p>
                      <a:pPr marL="0" marR="0" lvl="0" indent="0" algn="l" defTabSz="449263" rtl="0" eaLnBrk="1" fontAlgn="t" latinLnBrk="0" hangingPunct="1">
                        <a:lnSpc>
                          <a:spcPct val="100000"/>
                        </a:lnSpc>
                        <a:spcBef>
                          <a:spcPts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MS Gothic" pitchFamily="49" charset="-128"/>
                          <a:cs typeface="Times New Roman" pitchFamily="18" charset="0"/>
                        </a:rPr>
                        <a:t>Cumulative working Demands</a:t>
                      </a:r>
                    </a:p>
                  </a:txBody>
                  <a:tcPr marL="91437" marR="9143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lang="it-IT"/>
                    </a:p>
                  </a:txBody>
                  <a:tcPr/>
                </a:tc>
              </a:tr>
              <a:tr h="288966">
                <a:tc gridSpan="2">
                  <a:txBody>
                    <a:bodyPr/>
                    <a:lstStyle/>
                    <a:p>
                      <a:pPr marL="0" marR="0" lvl="0" indent="0" algn="l" defTabSz="914400" rtl="0" eaLnBrk="1" fontAlgn="t" latinLnBrk="0" hangingPunct="1">
                        <a:lnSpc>
                          <a:spcPct val="100000"/>
                        </a:lnSpc>
                        <a:spcBef>
                          <a:spcPts val="0"/>
                        </a:spcBef>
                        <a:spcAft>
                          <a:spcPct val="0"/>
                        </a:spcAft>
                        <a:buClrTx/>
                        <a:buSzTx/>
                        <a:buFontTx/>
                        <a:buNone/>
                        <a:tabLst/>
                      </a:pPr>
                      <a:r>
                        <a:rPr kumimoji="0" lang="en-US" sz="1200" b="0" i="0" u="sng" strike="noStrike" cap="none" normalizeH="0" baseline="0" smtClean="0">
                          <a:ln>
                            <a:noFill/>
                          </a:ln>
                          <a:solidFill>
                            <a:schemeClr val="tx1"/>
                          </a:solidFill>
                          <a:effectLst/>
                          <a:latin typeface="Times New Roman" pitchFamily="18" charset="0"/>
                          <a:ea typeface="MS Gothic" pitchFamily="49" charset="-128"/>
                          <a:cs typeface="Times New Roman" pitchFamily="18" charset="0"/>
                        </a:rPr>
                        <a:t>Validation</a:t>
                      </a:r>
                      <a:endParaRPr kumimoji="0" lang="en-US" sz="1200" b="0" i="0" u="sng" strike="noStrike" cap="none" normalizeH="0" baseline="0" smtClean="0">
                        <a:ln>
                          <a:noFill/>
                        </a:ln>
                        <a:solidFill>
                          <a:schemeClr val="tx1"/>
                        </a:solidFill>
                        <a:effectLst/>
                        <a:latin typeface="Arial" pitchFamily="34" charset="0"/>
                        <a:ea typeface="MS Gothic" pitchFamily="49" charset="-128"/>
                      </a:endParaRPr>
                    </a:p>
                  </a:txBody>
                  <a:tcPr marL="91437" marR="9143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lang="it-IT"/>
                    </a:p>
                  </a:txBody>
                  <a:tcPr/>
                </a:tc>
                <a:tc>
                  <a:txBody>
                    <a:bodyPr/>
                    <a:lstStyle/>
                    <a:p>
                      <a:pPr marL="0" marR="0" lvl="0" indent="0" algn="l" defTabSz="914400" rtl="0" eaLnBrk="1" fontAlgn="t" latinLnBrk="0" hangingPunct="1">
                        <a:lnSpc>
                          <a:spcPct val="100000"/>
                        </a:lnSpc>
                        <a:spcBef>
                          <a:spcPts val="0"/>
                        </a:spcBef>
                        <a:spcAft>
                          <a:spcPct val="0"/>
                        </a:spcAft>
                        <a:buClrTx/>
                        <a:buSzTx/>
                        <a:buFontTx/>
                        <a:buNone/>
                        <a:tabLst/>
                      </a:pPr>
                      <a:r>
                        <a:rPr kumimoji="0" lang="en-US" sz="1200" b="0" i="0" u="sng" strike="noStrike" cap="none" normalizeH="0" baseline="0" smtClean="0">
                          <a:ln>
                            <a:noFill/>
                          </a:ln>
                          <a:solidFill>
                            <a:schemeClr val="tx1"/>
                          </a:solidFill>
                          <a:effectLst/>
                          <a:latin typeface="Times New Roman" pitchFamily="18" charset="0"/>
                          <a:ea typeface="MS Gothic" pitchFamily="49" charset="-128"/>
                          <a:cs typeface="Times New Roman" pitchFamily="18" charset="0"/>
                        </a:rPr>
                        <a:t>IEA Consensus</a:t>
                      </a:r>
                      <a:endParaRPr kumimoji="0" lang="en-US" sz="1200" b="0" i="0" u="sng" strike="noStrike" cap="none" normalizeH="0" baseline="0" smtClean="0">
                        <a:ln>
                          <a:noFill/>
                        </a:ln>
                        <a:solidFill>
                          <a:schemeClr val="tx1"/>
                        </a:solidFill>
                        <a:effectLst/>
                        <a:latin typeface="Arial" pitchFamily="34" charset="0"/>
                        <a:ea typeface="MS Gothic" pitchFamily="49" charset="-128"/>
                      </a:endParaRPr>
                    </a:p>
                  </a:txBody>
                  <a:tcPr marL="91437" marR="9143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1" fontAlgn="t" latinLnBrk="0" hangingPunct="1">
                        <a:lnSpc>
                          <a:spcPct val="100000"/>
                        </a:lnSpc>
                        <a:spcBef>
                          <a:spcPts val="0"/>
                        </a:spcBef>
                        <a:spcAft>
                          <a:spcPct val="0"/>
                        </a:spcAft>
                        <a:buClrTx/>
                        <a:buSzTx/>
                        <a:buFontTx/>
                        <a:buNone/>
                        <a:tabLst/>
                      </a:pPr>
                      <a:r>
                        <a:rPr kumimoji="0" lang="en-US" sz="1200" b="0" i="0" u="none" strike="noStrike" cap="none" normalizeH="0" baseline="0" dirty="0" smtClean="0">
                          <a:ln>
                            <a:noFill/>
                          </a:ln>
                          <a:solidFill>
                            <a:srgbClr val="0033CC"/>
                          </a:solidFill>
                          <a:effectLst/>
                          <a:latin typeface="Times New Roman" pitchFamily="18" charset="0"/>
                          <a:ea typeface="MS Gothic" pitchFamily="49" charset="-128"/>
                          <a:cs typeface="Times New Roman" pitchFamily="18" charset="0"/>
                        </a:rPr>
                        <a:t>First data entry</a:t>
                      </a:r>
                      <a:endParaRPr kumimoji="0" lang="en-US" sz="1200" b="0" i="0" u="none" strike="noStrike" cap="none" normalizeH="0" baseline="0" dirty="0" smtClean="0">
                        <a:ln>
                          <a:noFill/>
                        </a:ln>
                        <a:solidFill>
                          <a:srgbClr val="0033CC"/>
                        </a:solidFill>
                        <a:effectLst/>
                        <a:latin typeface="Arial" pitchFamily="34" charset="0"/>
                        <a:ea typeface="MS Gothic" pitchFamily="49" charset="-128"/>
                      </a:endParaRPr>
                    </a:p>
                  </a:txBody>
                  <a:tcPr marL="91437" marR="9143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gridSpan="2">
                  <a:txBody>
                    <a:bodyPr/>
                    <a:lstStyle/>
                    <a:p>
                      <a:pPr marL="0" marR="0" lvl="0" indent="0" algn="l" defTabSz="914400" rtl="0" eaLnBrk="1" fontAlgn="t" latinLnBrk="0" hangingPunct="1">
                        <a:lnSpc>
                          <a:spcPct val="100000"/>
                        </a:lnSpc>
                        <a:spcBef>
                          <a:spcPts val="0"/>
                        </a:spcBef>
                        <a:spcAft>
                          <a:spcPct val="0"/>
                        </a:spcAft>
                        <a:buClrTx/>
                        <a:buSzTx/>
                        <a:buFontTx/>
                        <a:buNone/>
                        <a:tabLst/>
                      </a:pPr>
                      <a:r>
                        <a:rPr kumimoji="0" lang="en-US" sz="1200" b="0" i="0" u="sng" strike="noStrike" cap="none" normalizeH="0" baseline="0" smtClean="0">
                          <a:ln>
                            <a:noFill/>
                          </a:ln>
                          <a:solidFill>
                            <a:srgbClr val="0033CC"/>
                          </a:solidFill>
                          <a:effectLst/>
                          <a:latin typeface="Times New Roman" pitchFamily="18" charset="0"/>
                          <a:ea typeface="MS Gothic" pitchFamily="49" charset="-128"/>
                          <a:cs typeface="Times New Roman" pitchFamily="18" charset="0"/>
                        </a:rPr>
                        <a:t>Created by</a:t>
                      </a:r>
                      <a:endParaRPr kumimoji="0" lang="en-US" sz="1200" b="0" i="0" u="sng" strike="noStrike" cap="none" normalizeH="0" baseline="0" smtClean="0">
                        <a:ln>
                          <a:noFill/>
                        </a:ln>
                        <a:solidFill>
                          <a:srgbClr val="0033CC"/>
                        </a:solidFill>
                        <a:effectLst/>
                        <a:latin typeface="Arial" pitchFamily="34" charset="0"/>
                        <a:ea typeface="MS Gothic" pitchFamily="49" charset="-128"/>
                      </a:endParaRPr>
                    </a:p>
                  </a:txBody>
                  <a:tcPr marL="91437" marR="9143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lang="it-IT"/>
                    </a:p>
                  </a:txBody>
                  <a:tcPr/>
                </a:tc>
                <a:tc gridSpan="2">
                  <a:txBody>
                    <a:bodyPr/>
                    <a:lstStyle/>
                    <a:p>
                      <a:pPr marL="0" marR="0" lvl="0" indent="0" algn="l" defTabSz="914400" rtl="0" eaLnBrk="1" fontAlgn="t" latinLnBrk="0" hangingPunct="1">
                        <a:lnSpc>
                          <a:spcPct val="100000"/>
                        </a:lnSpc>
                        <a:spcBef>
                          <a:spcPts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MS Gothic" pitchFamily="49" charset="-128"/>
                          <a:cs typeface="Times New Roman" pitchFamily="18" charset="0"/>
                        </a:rPr>
                        <a:t>Last modification date</a:t>
                      </a:r>
                      <a:endParaRPr kumimoji="0" lang="en-US" sz="1200" b="0" i="0" u="none" strike="noStrike" cap="none" normalizeH="0" baseline="0" dirty="0" smtClean="0">
                        <a:ln>
                          <a:noFill/>
                        </a:ln>
                        <a:solidFill>
                          <a:schemeClr val="tx1"/>
                        </a:solidFill>
                        <a:effectLst/>
                        <a:latin typeface="Arial" pitchFamily="34" charset="0"/>
                        <a:ea typeface="MS Gothic" pitchFamily="49" charset="-128"/>
                      </a:endParaRPr>
                    </a:p>
                  </a:txBody>
                  <a:tcPr marL="91437" marR="9143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lang="it-IT"/>
                    </a:p>
                  </a:txBody>
                  <a:tcPr/>
                </a:tc>
              </a:tr>
            </a:tbl>
          </a:graphicData>
        </a:graphic>
      </p:graphicFrame>
    </p:spTree>
    <p:extLst>
      <p:ext uri="{BB962C8B-B14F-4D97-AF65-F5344CB8AC3E}">
        <p14:creationId xmlns:p14="http://schemas.microsoft.com/office/powerpoint/2010/main" val="212659424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39213" y="-22216"/>
            <a:ext cx="8554063" cy="800219"/>
          </a:xfrm>
        </p:spPr>
        <p:txBody>
          <a:bodyPr/>
          <a:lstStyle/>
          <a:p>
            <a:r>
              <a:rPr lang="en-US" dirty="0"/>
              <a:t>Fusion Component Failure Rate </a:t>
            </a:r>
            <a:r>
              <a:rPr lang="en-US" dirty="0" smtClean="0"/>
              <a:t>Database:</a:t>
            </a:r>
            <a:r>
              <a:rPr lang="en-US" dirty="0"/>
              <a:t/>
            </a:r>
            <a:br>
              <a:rPr lang="en-US" dirty="0"/>
            </a:br>
            <a:r>
              <a:rPr lang="en-US" dirty="0" smtClean="0"/>
              <a:t>Record of component</a:t>
            </a:r>
            <a:endParaRPr lang="en-US" dirty="0"/>
          </a:p>
        </p:txBody>
      </p:sp>
      <p:sp>
        <p:nvSpPr>
          <p:cNvPr id="3" name="Segnaposto numero diapositiva 2"/>
          <p:cNvSpPr>
            <a:spLocks noGrp="1"/>
          </p:cNvSpPr>
          <p:nvPr>
            <p:ph type="sldNum" sz="quarter" idx="4"/>
          </p:nvPr>
        </p:nvSpPr>
        <p:spPr>
          <a:xfrm>
            <a:off x="6553200" y="4767264"/>
            <a:ext cx="2133600" cy="273844"/>
          </a:xfrm>
        </p:spPr>
        <p:txBody>
          <a:bodyPr/>
          <a:lstStyle/>
          <a:p>
            <a:fld id="{02C7C199-0D0D-7840-A88D-785280B31CF7}" type="slidenum">
              <a:rPr lang="it-IT" smtClean="0"/>
              <a:t>32</a:t>
            </a:fld>
            <a:endParaRPr lang="it-IT" dirty="0"/>
          </a:p>
        </p:txBody>
      </p:sp>
      <p:sp>
        <p:nvSpPr>
          <p:cNvPr id="15" name="Segnaposto piè di pagina 4"/>
          <p:cNvSpPr>
            <a:spLocks noGrp="1"/>
          </p:cNvSpPr>
          <p:nvPr>
            <p:ph type="ftr" sz="quarter" idx="3"/>
          </p:nvPr>
        </p:nvSpPr>
        <p:spPr>
          <a:xfrm>
            <a:off x="1486021" y="4767263"/>
            <a:ext cx="6600701" cy="274637"/>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T. Pinna - ARIES Workshop </a:t>
            </a:r>
            <a:r>
              <a:rPr lang="en-US" dirty="0"/>
              <a:t>(Frankfurt am </a:t>
            </a:r>
            <a:r>
              <a:rPr lang="en-US" dirty="0" smtClean="0"/>
              <a:t>Main Dec. 18)</a:t>
            </a:r>
            <a:endParaRPr lang="en-US" dirty="0"/>
          </a:p>
        </p:txBody>
      </p:sp>
      <p:pic>
        <p:nvPicPr>
          <p:cNvPr id="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7846" y="362011"/>
            <a:ext cx="5025941" cy="4769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63970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39213" y="-22216"/>
            <a:ext cx="8554063" cy="800219"/>
          </a:xfrm>
        </p:spPr>
        <p:txBody>
          <a:bodyPr/>
          <a:lstStyle/>
          <a:p>
            <a:r>
              <a:rPr lang="en-US" dirty="0"/>
              <a:t>Fusion Component Failure Rate </a:t>
            </a:r>
            <a:r>
              <a:rPr lang="en-US" dirty="0" smtClean="0"/>
              <a:t>Database:</a:t>
            </a:r>
            <a:r>
              <a:rPr lang="en-US" dirty="0"/>
              <a:t/>
            </a:r>
            <a:br>
              <a:rPr lang="en-US" dirty="0"/>
            </a:br>
            <a:r>
              <a:rPr lang="en-US" dirty="0" smtClean="0"/>
              <a:t>Taxonomy (about 700 records)</a:t>
            </a:r>
            <a:endParaRPr lang="en-US" dirty="0"/>
          </a:p>
        </p:txBody>
      </p:sp>
      <p:sp>
        <p:nvSpPr>
          <p:cNvPr id="3" name="Segnaposto numero diapositiva 2"/>
          <p:cNvSpPr>
            <a:spLocks noGrp="1"/>
          </p:cNvSpPr>
          <p:nvPr>
            <p:ph type="sldNum" sz="quarter" idx="4"/>
          </p:nvPr>
        </p:nvSpPr>
        <p:spPr>
          <a:xfrm>
            <a:off x="6553200" y="4767264"/>
            <a:ext cx="2133600" cy="273844"/>
          </a:xfrm>
        </p:spPr>
        <p:txBody>
          <a:bodyPr/>
          <a:lstStyle/>
          <a:p>
            <a:fld id="{02C7C199-0D0D-7840-A88D-785280B31CF7}" type="slidenum">
              <a:rPr lang="it-IT" smtClean="0"/>
              <a:t>33</a:t>
            </a:fld>
            <a:endParaRPr lang="it-IT" dirty="0"/>
          </a:p>
        </p:txBody>
      </p:sp>
      <p:sp>
        <p:nvSpPr>
          <p:cNvPr id="15" name="Segnaposto piè di pagina 4"/>
          <p:cNvSpPr>
            <a:spLocks noGrp="1"/>
          </p:cNvSpPr>
          <p:nvPr>
            <p:ph type="ftr" sz="quarter" idx="3"/>
          </p:nvPr>
        </p:nvSpPr>
        <p:spPr>
          <a:xfrm>
            <a:off x="1486021" y="4767263"/>
            <a:ext cx="6600701" cy="274637"/>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T. Pinna - ARIES Workshop </a:t>
            </a:r>
            <a:r>
              <a:rPr lang="en-US" dirty="0"/>
              <a:t>(Frankfurt am </a:t>
            </a:r>
            <a:r>
              <a:rPr lang="en-US" dirty="0" smtClean="0"/>
              <a:t>Main Dec. 18)</a:t>
            </a:r>
            <a:endParaRPr lang="en-US" dirty="0"/>
          </a:p>
        </p:txBody>
      </p:sp>
      <p:graphicFrame>
        <p:nvGraphicFramePr>
          <p:cNvPr id="4" name="Tabella 3"/>
          <p:cNvGraphicFramePr>
            <a:graphicFrameLocks noGrp="1"/>
          </p:cNvGraphicFramePr>
          <p:nvPr>
            <p:extLst>
              <p:ext uri="{D42A27DB-BD31-4B8C-83A1-F6EECF244321}">
                <p14:modId xmlns:p14="http://schemas.microsoft.com/office/powerpoint/2010/main" val="1242814117"/>
              </p:ext>
            </p:extLst>
          </p:nvPr>
        </p:nvGraphicFramePr>
        <p:xfrm>
          <a:off x="5019869" y="1935958"/>
          <a:ext cx="3873407" cy="2560320"/>
        </p:xfrm>
        <a:graphic>
          <a:graphicData uri="http://schemas.openxmlformats.org/drawingml/2006/table">
            <a:tbl>
              <a:tblPr>
                <a:tableStyleId>{5C22544A-7EE6-4342-B048-85BDC9FD1C3A}</a:tableStyleId>
              </a:tblPr>
              <a:tblGrid>
                <a:gridCol w="3267782"/>
                <a:gridCol w="605625"/>
              </a:tblGrid>
              <a:tr h="129540">
                <a:tc>
                  <a:txBody>
                    <a:bodyPr/>
                    <a:lstStyle/>
                    <a:p>
                      <a:pPr algn="l" fontAlgn="t"/>
                      <a:r>
                        <a:rPr lang="en-GB" sz="2400" b="1" i="0" u="none" strike="noStrike" noProof="0" dirty="0" smtClean="0">
                          <a:effectLst/>
                          <a:latin typeface="+mn-lt"/>
                        </a:rPr>
                        <a:t>Family Name</a:t>
                      </a:r>
                      <a:endParaRPr lang="en-GB" sz="2400" b="1" i="0" u="none" strike="noStrike" noProof="0" dirty="0">
                        <a:effectLst/>
                        <a:latin typeface="+mn-lt"/>
                      </a:endParaRPr>
                    </a:p>
                  </a:txBody>
                  <a:tcPr marL="0" marR="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endParaRPr lang="en-GB" sz="2400" b="1" i="0" u="none" strike="noStrike" noProof="0" dirty="0">
                        <a:effectLst/>
                        <a:latin typeface="+mn-lt"/>
                      </a:endParaRPr>
                    </a:p>
                  </a:txBody>
                  <a:tcPr marL="0" marR="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r h="129540">
                <a:tc>
                  <a:txBody>
                    <a:bodyPr/>
                    <a:lstStyle/>
                    <a:p>
                      <a:pPr algn="l" fontAlgn="t"/>
                      <a:r>
                        <a:rPr lang="en-GB" sz="2400" u="none" strike="noStrike" noProof="0" dirty="0" smtClean="0">
                          <a:effectLst/>
                          <a:latin typeface="+mn-lt"/>
                        </a:rPr>
                        <a:t>   Building</a:t>
                      </a:r>
                      <a:endParaRPr lang="en-GB" sz="2400" b="0" i="0" u="none" strike="noStrike" noProof="0" dirty="0">
                        <a:effectLst/>
                        <a:latin typeface="+mn-lt"/>
                      </a:endParaRPr>
                    </a:p>
                  </a:txBody>
                  <a:tcPr marL="0" marR="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fontAlgn="t"/>
                      <a:r>
                        <a:rPr lang="en-GB" sz="2400" u="none" strike="noStrike" noProof="0" dirty="0">
                          <a:effectLst/>
                          <a:latin typeface="+mn-lt"/>
                        </a:rPr>
                        <a:t>7</a:t>
                      </a:r>
                      <a:endParaRPr lang="en-GB" sz="2400" b="0" i="0" u="none" strike="noStrike" noProof="0" dirty="0">
                        <a:effectLst/>
                        <a:latin typeface="+mn-lt"/>
                      </a:endParaRPr>
                    </a:p>
                  </a:txBody>
                  <a:tcPr marL="0" marR="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r h="129540">
                <a:tc>
                  <a:txBody>
                    <a:bodyPr/>
                    <a:lstStyle/>
                    <a:p>
                      <a:pPr algn="l" fontAlgn="t"/>
                      <a:r>
                        <a:rPr lang="en-GB" sz="2400" u="none" strike="noStrike" noProof="0" dirty="0" smtClean="0">
                          <a:effectLst/>
                          <a:latin typeface="+mn-lt"/>
                        </a:rPr>
                        <a:t>   Chemical</a:t>
                      </a:r>
                      <a:endParaRPr lang="en-GB" sz="2400" b="0" i="0" u="none" strike="noStrike" noProof="0" dirty="0">
                        <a:effectLst/>
                        <a:latin typeface="+mn-lt"/>
                      </a:endParaRPr>
                    </a:p>
                  </a:txBody>
                  <a:tcPr marL="0" marR="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fontAlgn="t"/>
                      <a:r>
                        <a:rPr lang="en-GB" sz="2400" u="none" strike="noStrike" noProof="0" dirty="0">
                          <a:effectLst/>
                          <a:latin typeface="+mn-lt"/>
                        </a:rPr>
                        <a:t>8</a:t>
                      </a:r>
                      <a:endParaRPr lang="en-GB" sz="2400" b="0" i="0" u="none" strike="noStrike" noProof="0" dirty="0">
                        <a:effectLst/>
                        <a:latin typeface="+mn-lt"/>
                      </a:endParaRPr>
                    </a:p>
                  </a:txBody>
                  <a:tcPr marL="0" marR="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r h="129540">
                <a:tc>
                  <a:txBody>
                    <a:bodyPr/>
                    <a:lstStyle/>
                    <a:p>
                      <a:pPr algn="l" fontAlgn="t"/>
                      <a:r>
                        <a:rPr lang="en-GB" sz="2400" u="none" strike="noStrike" noProof="0" dirty="0" smtClean="0">
                          <a:effectLst/>
                          <a:latin typeface="+mn-lt"/>
                        </a:rPr>
                        <a:t>   Electric</a:t>
                      </a:r>
                      <a:endParaRPr lang="en-GB" sz="2400" b="0" i="0" u="none" strike="noStrike" noProof="0" dirty="0">
                        <a:effectLst/>
                        <a:latin typeface="+mn-lt"/>
                      </a:endParaRPr>
                    </a:p>
                  </a:txBody>
                  <a:tcPr marL="0" marR="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fontAlgn="t"/>
                      <a:r>
                        <a:rPr lang="en-GB" sz="2400" u="none" strike="noStrike" noProof="0" dirty="0">
                          <a:effectLst/>
                          <a:latin typeface="+mn-lt"/>
                        </a:rPr>
                        <a:t>88</a:t>
                      </a:r>
                      <a:endParaRPr lang="en-GB" sz="2400" b="0" i="0" u="none" strike="noStrike" noProof="0" dirty="0">
                        <a:effectLst/>
                        <a:latin typeface="+mn-lt"/>
                      </a:endParaRPr>
                    </a:p>
                  </a:txBody>
                  <a:tcPr marL="0" marR="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r h="129540">
                <a:tc>
                  <a:txBody>
                    <a:bodyPr/>
                    <a:lstStyle/>
                    <a:p>
                      <a:pPr algn="l" fontAlgn="t"/>
                      <a:r>
                        <a:rPr lang="en-GB" sz="2400" u="none" strike="noStrike" noProof="0" dirty="0" smtClean="0">
                          <a:effectLst/>
                          <a:latin typeface="+mn-lt"/>
                        </a:rPr>
                        <a:t>   Fusion </a:t>
                      </a:r>
                      <a:r>
                        <a:rPr lang="en-GB" sz="2400" u="none" strike="noStrike" noProof="0" dirty="0">
                          <a:effectLst/>
                          <a:latin typeface="+mn-lt"/>
                        </a:rPr>
                        <a:t>specific device</a:t>
                      </a:r>
                      <a:endParaRPr lang="en-GB" sz="2400" b="0" i="0" u="none" strike="noStrike" noProof="0" dirty="0">
                        <a:effectLst/>
                        <a:latin typeface="+mn-lt"/>
                      </a:endParaRPr>
                    </a:p>
                  </a:txBody>
                  <a:tcPr marL="0" marR="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fontAlgn="t"/>
                      <a:r>
                        <a:rPr lang="en-GB" sz="2400" u="none" strike="noStrike" noProof="0" dirty="0">
                          <a:effectLst/>
                          <a:latin typeface="+mn-lt"/>
                        </a:rPr>
                        <a:t>172</a:t>
                      </a:r>
                      <a:endParaRPr lang="en-GB" sz="2400" b="0" i="0" u="none" strike="noStrike" noProof="0" dirty="0">
                        <a:effectLst/>
                        <a:latin typeface="+mn-lt"/>
                      </a:endParaRPr>
                    </a:p>
                  </a:txBody>
                  <a:tcPr marL="0" marR="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r h="129540">
                <a:tc>
                  <a:txBody>
                    <a:bodyPr/>
                    <a:lstStyle/>
                    <a:p>
                      <a:pPr algn="l" fontAlgn="t"/>
                      <a:r>
                        <a:rPr lang="en-GB" sz="2400" u="none" strike="noStrike" noProof="0" dirty="0" smtClean="0">
                          <a:effectLst/>
                          <a:latin typeface="+mn-lt"/>
                        </a:rPr>
                        <a:t>   I&amp;C</a:t>
                      </a:r>
                      <a:endParaRPr lang="en-GB" sz="2400" b="0" i="0" u="none" strike="noStrike" noProof="0" dirty="0">
                        <a:effectLst/>
                        <a:latin typeface="+mn-lt"/>
                      </a:endParaRPr>
                    </a:p>
                  </a:txBody>
                  <a:tcPr marL="0" marR="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fontAlgn="t"/>
                      <a:r>
                        <a:rPr lang="en-GB" sz="2400" u="none" strike="noStrike" noProof="0" dirty="0">
                          <a:effectLst/>
                          <a:latin typeface="+mn-lt"/>
                        </a:rPr>
                        <a:t>121</a:t>
                      </a:r>
                      <a:endParaRPr lang="en-GB" sz="2400" b="0" i="0" u="none" strike="noStrike" noProof="0" dirty="0">
                        <a:effectLst/>
                        <a:latin typeface="+mn-lt"/>
                      </a:endParaRPr>
                    </a:p>
                  </a:txBody>
                  <a:tcPr marL="0" marR="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r h="129540">
                <a:tc>
                  <a:txBody>
                    <a:bodyPr/>
                    <a:lstStyle/>
                    <a:p>
                      <a:pPr algn="l" fontAlgn="t"/>
                      <a:r>
                        <a:rPr lang="en-GB" sz="2400" u="none" strike="noStrike" noProof="0" dirty="0" smtClean="0">
                          <a:effectLst/>
                          <a:latin typeface="+mn-lt"/>
                        </a:rPr>
                        <a:t>   Mechanic</a:t>
                      </a:r>
                      <a:endParaRPr lang="en-GB" sz="2400" b="0" i="0" u="none" strike="noStrike" noProof="0" dirty="0">
                        <a:effectLst/>
                        <a:latin typeface="+mn-lt"/>
                      </a:endParaRPr>
                    </a:p>
                  </a:txBody>
                  <a:tcPr marL="0" marR="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fontAlgn="t"/>
                      <a:r>
                        <a:rPr lang="en-GB" sz="2400" u="none" strike="noStrike" noProof="0" dirty="0">
                          <a:effectLst/>
                          <a:latin typeface="+mn-lt"/>
                        </a:rPr>
                        <a:t>299</a:t>
                      </a:r>
                      <a:endParaRPr lang="en-GB" sz="2400" b="0" i="0" u="none" strike="noStrike" noProof="0" dirty="0">
                        <a:effectLst/>
                        <a:latin typeface="+mn-lt"/>
                      </a:endParaRPr>
                    </a:p>
                  </a:txBody>
                  <a:tcPr marL="0" marR="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bl>
          </a:graphicData>
        </a:graphic>
      </p:graphicFrame>
      <p:sp>
        <p:nvSpPr>
          <p:cNvPr id="6" name="Rettangolo 5"/>
          <p:cNvSpPr/>
          <p:nvPr/>
        </p:nvSpPr>
        <p:spPr>
          <a:xfrm>
            <a:off x="339213" y="920146"/>
            <a:ext cx="4578020" cy="2677656"/>
          </a:xfrm>
          <a:prstGeom prst="rect">
            <a:avLst/>
          </a:prstGeom>
        </p:spPr>
        <p:txBody>
          <a:bodyPr wrap="square">
            <a:spAutoFit/>
          </a:bodyPr>
          <a:lstStyle/>
          <a:p>
            <a:r>
              <a:rPr lang="en-GB" sz="2800" dirty="0"/>
              <a:t>Family Name					</a:t>
            </a:r>
          </a:p>
          <a:p>
            <a:r>
              <a:rPr lang="en-GB" sz="2800" dirty="0"/>
              <a:t>	Type				</a:t>
            </a:r>
          </a:p>
          <a:p>
            <a:r>
              <a:rPr lang="en-GB" sz="2800" dirty="0"/>
              <a:t>		Sub-class1			</a:t>
            </a:r>
          </a:p>
          <a:p>
            <a:r>
              <a:rPr lang="en-GB" sz="2800" dirty="0"/>
              <a:t>			Sub-class2		</a:t>
            </a:r>
          </a:p>
          <a:p>
            <a:r>
              <a:rPr lang="en-GB" sz="2800" dirty="0"/>
              <a:t>				Sub-class3	</a:t>
            </a:r>
          </a:p>
          <a:p>
            <a:r>
              <a:rPr lang="en-GB" sz="2800" dirty="0"/>
              <a:t>					Sub-class4</a:t>
            </a:r>
          </a:p>
        </p:txBody>
      </p:sp>
    </p:spTree>
    <p:extLst>
      <p:ext uri="{BB962C8B-B14F-4D97-AF65-F5344CB8AC3E}">
        <p14:creationId xmlns:p14="http://schemas.microsoft.com/office/powerpoint/2010/main" val="763058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39213" y="-22216"/>
            <a:ext cx="8554063" cy="800219"/>
          </a:xfrm>
        </p:spPr>
        <p:txBody>
          <a:bodyPr/>
          <a:lstStyle/>
          <a:p>
            <a:r>
              <a:rPr lang="en-US" dirty="0"/>
              <a:t>Fusion Component Failure Rate </a:t>
            </a:r>
            <a:r>
              <a:rPr lang="en-US" dirty="0" smtClean="0"/>
              <a:t>Database:</a:t>
            </a:r>
            <a:r>
              <a:rPr lang="en-US" dirty="0"/>
              <a:t/>
            </a:r>
            <a:br>
              <a:rPr lang="en-US" dirty="0"/>
            </a:br>
            <a:r>
              <a:rPr lang="en-US" dirty="0"/>
              <a:t>HOME </a:t>
            </a:r>
            <a:r>
              <a:rPr lang="en-US" dirty="0" smtClean="0"/>
              <a:t>PAGE</a:t>
            </a:r>
            <a:endParaRPr lang="en-US" dirty="0"/>
          </a:p>
        </p:txBody>
      </p:sp>
      <p:sp>
        <p:nvSpPr>
          <p:cNvPr id="3" name="Segnaposto numero diapositiva 2"/>
          <p:cNvSpPr>
            <a:spLocks noGrp="1"/>
          </p:cNvSpPr>
          <p:nvPr>
            <p:ph type="sldNum" sz="quarter" idx="4"/>
          </p:nvPr>
        </p:nvSpPr>
        <p:spPr>
          <a:xfrm>
            <a:off x="6553200" y="4767264"/>
            <a:ext cx="2133600" cy="273844"/>
          </a:xfrm>
        </p:spPr>
        <p:txBody>
          <a:bodyPr/>
          <a:lstStyle/>
          <a:p>
            <a:fld id="{02C7C199-0D0D-7840-A88D-785280B31CF7}" type="slidenum">
              <a:rPr lang="it-IT" smtClean="0"/>
              <a:t>34</a:t>
            </a:fld>
            <a:endParaRPr lang="it-IT" dirty="0"/>
          </a:p>
        </p:txBody>
      </p:sp>
      <p:sp>
        <p:nvSpPr>
          <p:cNvPr id="15" name="Segnaposto piè di pagina 4"/>
          <p:cNvSpPr>
            <a:spLocks noGrp="1"/>
          </p:cNvSpPr>
          <p:nvPr>
            <p:ph type="ftr" sz="quarter" idx="3"/>
          </p:nvPr>
        </p:nvSpPr>
        <p:spPr>
          <a:xfrm>
            <a:off x="1486021" y="4767263"/>
            <a:ext cx="6600701" cy="274637"/>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T. Pinna - ARIES Workshop </a:t>
            </a:r>
            <a:r>
              <a:rPr lang="en-US" dirty="0"/>
              <a:t>(Frankfurt am </a:t>
            </a:r>
            <a:r>
              <a:rPr lang="en-US" dirty="0" smtClean="0"/>
              <a:t>Main Dec. 18)</a:t>
            </a:r>
            <a:endParaRPr lang="en-US" dirty="0"/>
          </a:p>
        </p:txBody>
      </p:sp>
      <p:sp>
        <p:nvSpPr>
          <p:cNvPr id="6" name="CasellaDiTesto 4"/>
          <p:cNvSpPr txBox="1">
            <a:spLocks noChangeArrowheads="1"/>
          </p:cNvSpPr>
          <p:nvPr/>
        </p:nvSpPr>
        <p:spPr bwMode="auto">
          <a:xfrm>
            <a:off x="1807980" y="3846400"/>
            <a:ext cx="64817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800"/>
              </a:spcBef>
              <a:buClr>
                <a:srgbClr val="000000"/>
              </a:buClr>
              <a:buSzPct val="100000"/>
              <a:buFont typeface="Times New Roman" pitchFamily="18" charset="0"/>
              <a:defRPr sz="3200">
                <a:solidFill>
                  <a:srgbClr val="000000"/>
                </a:solidFill>
                <a:latin typeface="Calibri" pitchFamily="34" charset="0"/>
                <a:ea typeface="MS Gothic" pitchFamily="49" charset="-128"/>
              </a:defRPr>
            </a:lvl1pPr>
            <a:lvl2pPr marL="742950" indent="-285750" eaLnBrk="0" hangingPunct="0">
              <a:spcBef>
                <a:spcPts val="700"/>
              </a:spcBef>
              <a:buClr>
                <a:srgbClr val="000000"/>
              </a:buClr>
              <a:buSzPct val="100000"/>
              <a:buFont typeface="Times New Roman" pitchFamily="18" charset="0"/>
              <a:defRPr sz="2800">
                <a:solidFill>
                  <a:srgbClr val="000000"/>
                </a:solidFill>
                <a:latin typeface="Calibri" pitchFamily="34" charset="0"/>
                <a:ea typeface="MS Gothic" pitchFamily="49" charset="-128"/>
              </a:defRPr>
            </a:lvl2pPr>
            <a:lvl3pPr marL="1143000" indent="-228600" eaLnBrk="0" hangingPunct="0">
              <a:spcBef>
                <a:spcPts val="600"/>
              </a:spcBef>
              <a:buClr>
                <a:srgbClr val="000000"/>
              </a:buClr>
              <a:buSzPct val="100000"/>
              <a:buFont typeface="Times New Roman" pitchFamily="18" charset="0"/>
              <a:defRPr sz="2400">
                <a:solidFill>
                  <a:srgbClr val="000000"/>
                </a:solidFill>
                <a:latin typeface="Calibri" pitchFamily="34" charset="0"/>
                <a:ea typeface="MS Gothic" pitchFamily="49" charset="-128"/>
              </a:defRPr>
            </a:lvl3pPr>
            <a:lvl4pPr marL="1600200" indent="-228600" eaLnBrk="0" hangingPunct="0">
              <a:spcBef>
                <a:spcPts val="500"/>
              </a:spcBef>
              <a:buClr>
                <a:srgbClr val="000000"/>
              </a:buClr>
              <a:buSzPct val="100000"/>
              <a:buFont typeface="Times New Roman" pitchFamily="18" charset="0"/>
              <a:defRPr sz="2000">
                <a:solidFill>
                  <a:srgbClr val="000000"/>
                </a:solidFill>
                <a:latin typeface="Calibri" pitchFamily="34" charset="0"/>
                <a:ea typeface="MS Gothic" pitchFamily="49" charset="-128"/>
              </a:defRPr>
            </a:lvl4pPr>
            <a:lvl5pPr marL="2057400" indent="-228600" eaLnBrk="0" hangingPunct="0">
              <a:spcBef>
                <a:spcPts val="500"/>
              </a:spcBef>
              <a:buClr>
                <a:srgbClr val="000000"/>
              </a:buClr>
              <a:buSzPct val="100000"/>
              <a:buFont typeface="Times New Roman" pitchFamily="18" charset="0"/>
              <a:defRPr sz="2000">
                <a:solidFill>
                  <a:srgbClr val="000000"/>
                </a:solidFill>
                <a:latin typeface="Calibri" pitchFamily="34" charset="0"/>
                <a:ea typeface="MS Gothic" pitchFamily="49" charset="-128"/>
              </a:defRPr>
            </a:lvl5pPr>
            <a:lvl6pPr marL="2514600" indent="-228600" eaLnBrk="0" fontAlgn="base" hangingPunct="0">
              <a:spcBef>
                <a:spcPts val="500"/>
              </a:spcBef>
              <a:spcAft>
                <a:spcPct val="0"/>
              </a:spcAft>
              <a:buClr>
                <a:srgbClr val="000000"/>
              </a:buClr>
              <a:buSzPct val="100000"/>
              <a:buFont typeface="Times New Roman" pitchFamily="18" charset="0"/>
              <a:defRPr sz="2000">
                <a:solidFill>
                  <a:srgbClr val="000000"/>
                </a:solidFill>
                <a:latin typeface="Calibri" pitchFamily="34" charset="0"/>
                <a:ea typeface="MS Gothic" pitchFamily="49" charset="-128"/>
              </a:defRPr>
            </a:lvl6pPr>
            <a:lvl7pPr marL="2971800" indent="-228600" eaLnBrk="0" fontAlgn="base" hangingPunct="0">
              <a:spcBef>
                <a:spcPts val="500"/>
              </a:spcBef>
              <a:spcAft>
                <a:spcPct val="0"/>
              </a:spcAft>
              <a:buClr>
                <a:srgbClr val="000000"/>
              </a:buClr>
              <a:buSzPct val="100000"/>
              <a:buFont typeface="Times New Roman" pitchFamily="18" charset="0"/>
              <a:defRPr sz="2000">
                <a:solidFill>
                  <a:srgbClr val="000000"/>
                </a:solidFill>
                <a:latin typeface="Calibri" pitchFamily="34" charset="0"/>
                <a:ea typeface="MS Gothic" pitchFamily="49" charset="-128"/>
              </a:defRPr>
            </a:lvl7pPr>
            <a:lvl8pPr marL="3429000" indent="-228600" eaLnBrk="0" fontAlgn="base" hangingPunct="0">
              <a:spcBef>
                <a:spcPts val="500"/>
              </a:spcBef>
              <a:spcAft>
                <a:spcPct val="0"/>
              </a:spcAft>
              <a:buClr>
                <a:srgbClr val="000000"/>
              </a:buClr>
              <a:buSzPct val="100000"/>
              <a:buFont typeface="Times New Roman" pitchFamily="18" charset="0"/>
              <a:defRPr sz="2000">
                <a:solidFill>
                  <a:srgbClr val="000000"/>
                </a:solidFill>
                <a:latin typeface="Calibri" pitchFamily="34" charset="0"/>
                <a:ea typeface="MS Gothic" pitchFamily="49" charset="-128"/>
              </a:defRPr>
            </a:lvl8pPr>
            <a:lvl9pPr marL="3886200" indent="-228600" eaLnBrk="0" fontAlgn="base" hangingPunct="0">
              <a:spcBef>
                <a:spcPts val="500"/>
              </a:spcBef>
              <a:spcAft>
                <a:spcPct val="0"/>
              </a:spcAft>
              <a:buClr>
                <a:srgbClr val="000000"/>
              </a:buClr>
              <a:buSzPct val="100000"/>
              <a:buFont typeface="Times New Roman" pitchFamily="18" charset="0"/>
              <a:defRPr sz="2000">
                <a:solidFill>
                  <a:srgbClr val="000000"/>
                </a:solidFill>
                <a:latin typeface="Calibri" pitchFamily="34" charset="0"/>
                <a:ea typeface="MS Gothic" pitchFamily="49" charset="-128"/>
              </a:defRPr>
            </a:lvl9pPr>
          </a:lstStyle>
          <a:p>
            <a:pPr eaLnBrk="1" hangingPunct="1">
              <a:spcBef>
                <a:spcPct val="0"/>
              </a:spcBef>
              <a:buClrTx/>
              <a:buSzTx/>
              <a:buFontTx/>
              <a:buNone/>
            </a:pPr>
            <a:r>
              <a:rPr lang="en-GB" altLang="en-US" sz="1800" dirty="0" smtClean="0">
                <a:solidFill>
                  <a:schemeClr val="tx1"/>
                </a:solidFill>
                <a:cs typeface="Arial" charset="0"/>
              </a:rPr>
              <a:t>Home Page -&gt; Search Components by Parameters</a:t>
            </a:r>
            <a:endParaRPr lang="en-GB" altLang="en-US" sz="1800" dirty="0">
              <a:solidFill>
                <a:schemeClr val="tx1"/>
              </a:solidFill>
              <a:cs typeface="Arial" charset="0"/>
            </a:endParaRPr>
          </a:p>
        </p:txBody>
      </p:sp>
      <p:pic>
        <p:nvPicPr>
          <p:cNvPr id="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49" y="778003"/>
            <a:ext cx="9001125" cy="290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975037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39213" y="-22216"/>
            <a:ext cx="8554063" cy="800219"/>
          </a:xfrm>
        </p:spPr>
        <p:txBody>
          <a:bodyPr/>
          <a:lstStyle/>
          <a:p>
            <a:r>
              <a:rPr lang="en-US" dirty="0"/>
              <a:t>Fusion Component Failure Rate </a:t>
            </a:r>
            <a:r>
              <a:rPr lang="en-US" dirty="0" smtClean="0"/>
              <a:t>Database:</a:t>
            </a:r>
            <a:r>
              <a:rPr lang="en-US" dirty="0"/>
              <a:t/>
            </a:r>
            <a:br>
              <a:rPr lang="en-US" dirty="0"/>
            </a:br>
            <a:r>
              <a:rPr lang="en-US" dirty="0" smtClean="0"/>
              <a:t>HOW TO USE THE DATA?</a:t>
            </a:r>
            <a:endParaRPr lang="en-US" dirty="0"/>
          </a:p>
        </p:txBody>
      </p:sp>
      <p:sp>
        <p:nvSpPr>
          <p:cNvPr id="3" name="Segnaposto numero diapositiva 2"/>
          <p:cNvSpPr>
            <a:spLocks noGrp="1"/>
          </p:cNvSpPr>
          <p:nvPr>
            <p:ph type="sldNum" sz="quarter" idx="4"/>
          </p:nvPr>
        </p:nvSpPr>
        <p:spPr>
          <a:xfrm>
            <a:off x="6553200" y="4767264"/>
            <a:ext cx="2133600" cy="273844"/>
          </a:xfrm>
        </p:spPr>
        <p:txBody>
          <a:bodyPr/>
          <a:lstStyle/>
          <a:p>
            <a:fld id="{02C7C199-0D0D-7840-A88D-785280B31CF7}" type="slidenum">
              <a:rPr lang="it-IT" smtClean="0"/>
              <a:t>35</a:t>
            </a:fld>
            <a:endParaRPr lang="it-IT" dirty="0"/>
          </a:p>
        </p:txBody>
      </p:sp>
      <p:sp>
        <p:nvSpPr>
          <p:cNvPr id="15" name="Segnaposto piè di pagina 4"/>
          <p:cNvSpPr>
            <a:spLocks noGrp="1"/>
          </p:cNvSpPr>
          <p:nvPr>
            <p:ph type="ftr" sz="quarter" idx="3"/>
          </p:nvPr>
        </p:nvSpPr>
        <p:spPr>
          <a:xfrm>
            <a:off x="1486021" y="4767263"/>
            <a:ext cx="6600701" cy="274637"/>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T. Pinna - ARIES Workshop </a:t>
            </a:r>
            <a:r>
              <a:rPr lang="en-US" dirty="0"/>
              <a:t>(Frankfurt am </a:t>
            </a:r>
            <a:r>
              <a:rPr lang="en-US" dirty="0" smtClean="0"/>
              <a:t>Main Dec. 18)</a:t>
            </a:r>
            <a:endParaRPr lang="en-US" dirty="0"/>
          </a:p>
        </p:txBody>
      </p:sp>
      <p:pic>
        <p:nvPicPr>
          <p:cNvPr id="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0306" y="778003"/>
            <a:ext cx="7019902" cy="3989261"/>
          </a:xfrm>
          <a:prstGeom prst="rect">
            <a:avLst/>
          </a:prstGeom>
          <a:solidFill>
            <a:schemeClr val="bg1"/>
          </a:solidFill>
          <a:ln>
            <a:noFill/>
          </a:ln>
          <a:effectLst/>
          <a:extLst/>
        </p:spPr>
      </p:pic>
      <p:sp>
        <p:nvSpPr>
          <p:cNvPr id="9" name="Text Box 2"/>
          <p:cNvSpPr txBox="1">
            <a:spLocks noChangeArrowheads="1"/>
          </p:cNvSpPr>
          <p:nvPr/>
        </p:nvSpPr>
        <p:spPr bwMode="auto">
          <a:xfrm>
            <a:off x="107949" y="837629"/>
            <a:ext cx="1972357"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435100" indent="-1435100" algn="l">
              <a:spcBef>
                <a:spcPct val="0"/>
              </a:spcBef>
              <a:tabLst>
                <a:tab pos="268288" algn="l"/>
              </a:tabLst>
              <a:defRPr sz="2400">
                <a:solidFill>
                  <a:schemeClr val="tx1"/>
                </a:solidFill>
                <a:latin typeface="Times New Roman" pitchFamily="18" charset="0"/>
              </a:defRPr>
            </a:lvl1pPr>
            <a:lvl2pPr marL="1614488" algn="l">
              <a:spcBef>
                <a:spcPct val="0"/>
              </a:spcBef>
              <a:tabLst>
                <a:tab pos="268288" algn="l"/>
              </a:tabLst>
              <a:defRPr sz="2400">
                <a:solidFill>
                  <a:schemeClr val="tx1"/>
                </a:solidFill>
                <a:latin typeface="Times New Roman" pitchFamily="18" charset="0"/>
              </a:defRPr>
            </a:lvl2pPr>
            <a:lvl3pPr marL="1793875" algn="l">
              <a:spcBef>
                <a:spcPct val="0"/>
              </a:spcBef>
              <a:tabLst>
                <a:tab pos="268288" algn="l"/>
              </a:tabLst>
              <a:defRPr sz="2400">
                <a:solidFill>
                  <a:schemeClr val="tx1"/>
                </a:solidFill>
                <a:latin typeface="Times New Roman" pitchFamily="18" charset="0"/>
              </a:defRPr>
            </a:lvl3pPr>
            <a:lvl4pPr marL="1973263" algn="l">
              <a:spcBef>
                <a:spcPct val="0"/>
              </a:spcBef>
              <a:tabLst>
                <a:tab pos="268288" algn="l"/>
              </a:tabLst>
              <a:defRPr sz="2400">
                <a:solidFill>
                  <a:schemeClr val="tx1"/>
                </a:solidFill>
                <a:latin typeface="Times New Roman" pitchFamily="18" charset="0"/>
              </a:defRPr>
            </a:lvl4pPr>
            <a:lvl5pPr marL="2152650" algn="l">
              <a:spcBef>
                <a:spcPct val="0"/>
              </a:spcBef>
              <a:tabLst>
                <a:tab pos="268288" algn="l"/>
              </a:tabLst>
              <a:defRPr sz="2400">
                <a:solidFill>
                  <a:schemeClr val="tx1"/>
                </a:solidFill>
                <a:latin typeface="Times New Roman" pitchFamily="18" charset="0"/>
              </a:defRPr>
            </a:lvl5pPr>
            <a:lvl6pPr marL="2609850" eaLnBrk="0" fontAlgn="base" hangingPunct="0">
              <a:spcBef>
                <a:spcPct val="0"/>
              </a:spcBef>
              <a:spcAft>
                <a:spcPct val="0"/>
              </a:spcAft>
              <a:tabLst>
                <a:tab pos="268288" algn="l"/>
              </a:tabLst>
              <a:defRPr sz="2400">
                <a:solidFill>
                  <a:schemeClr val="tx1"/>
                </a:solidFill>
                <a:latin typeface="Times New Roman" pitchFamily="18" charset="0"/>
              </a:defRPr>
            </a:lvl6pPr>
            <a:lvl7pPr marL="3067050" eaLnBrk="0" fontAlgn="base" hangingPunct="0">
              <a:spcBef>
                <a:spcPct val="0"/>
              </a:spcBef>
              <a:spcAft>
                <a:spcPct val="0"/>
              </a:spcAft>
              <a:tabLst>
                <a:tab pos="268288" algn="l"/>
              </a:tabLst>
              <a:defRPr sz="2400">
                <a:solidFill>
                  <a:schemeClr val="tx1"/>
                </a:solidFill>
                <a:latin typeface="Times New Roman" pitchFamily="18" charset="0"/>
              </a:defRPr>
            </a:lvl7pPr>
            <a:lvl8pPr marL="3524250" eaLnBrk="0" fontAlgn="base" hangingPunct="0">
              <a:spcBef>
                <a:spcPct val="0"/>
              </a:spcBef>
              <a:spcAft>
                <a:spcPct val="0"/>
              </a:spcAft>
              <a:tabLst>
                <a:tab pos="268288" algn="l"/>
              </a:tabLst>
              <a:defRPr sz="2400">
                <a:solidFill>
                  <a:schemeClr val="tx1"/>
                </a:solidFill>
                <a:latin typeface="Times New Roman" pitchFamily="18" charset="0"/>
              </a:defRPr>
            </a:lvl8pPr>
            <a:lvl9pPr marL="3981450" eaLnBrk="0" fontAlgn="base" hangingPunct="0">
              <a:spcBef>
                <a:spcPct val="0"/>
              </a:spcBef>
              <a:spcAft>
                <a:spcPct val="0"/>
              </a:spcAft>
              <a:tabLst>
                <a:tab pos="268288" algn="l"/>
              </a:tabLst>
              <a:defRPr sz="2400">
                <a:solidFill>
                  <a:schemeClr val="tx1"/>
                </a:solidFill>
                <a:latin typeface="Times New Roman" pitchFamily="18" charset="0"/>
              </a:defRPr>
            </a:lvl9pPr>
          </a:lstStyle>
          <a:p>
            <a:pPr marL="0" indent="0">
              <a:spcBef>
                <a:spcPts val="1200"/>
              </a:spcBef>
              <a:spcAft>
                <a:spcPts val="300"/>
              </a:spcAft>
            </a:pPr>
            <a:r>
              <a:rPr lang="en-GB" altLang="it-IT" sz="2000" dirty="0">
                <a:solidFill>
                  <a:srgbClr val="003399"/>
                </a:solidFill>
                <a:effectLst>
                  <a:outerShdw blurRad="38100" dist="38100" dir="2700000" algn="tl">
                    <a:srgbClr val="C0C0C0"/>
                  </a:outerShdw>
                </a:effectLst>
                <a:latin typeface="Arial" panose="020B0604020202020204" pitchFamily="34" charset="0"/>
                <a:cs typeface="Arial" panose="020B0604020202020204" pitchFamily="34" charset="0"/>
              </a:rPr>
              <a:t>At first we made weighted averages of </a:t>
            </a:r>
            <a:r>
              <a:rPr lang="en-GB" altLang="it-IT" sz="2000" dirty="0" smtClean="0">
                <a:solidFill>
                  <a:srgbClr val="003399"/>
                </a:solidFill>
                <a:effectLst>
                  <a:outerShdw blurRad="38100" dist="38100" dir="2700000" algn="tl">
                    <a:srgbClr val="C0C0C0"/>
                  </a:outerShdw>
                </a:effectLst>
                <a:latin typeface="Arial" panose="020B0604020202020204" pitchFamily="34" charset="0"/>
                <a:cs typeface="Arial" panose="020B0604020202020204" pitchFamily="34" charset="0"/>
              </a:rPr>
              <a:t>values in defining the distribution of the failures in terms of FR and MTTF</a:t>
            </a:r>
            <a:endParaRPr lang="en-US" altLang="it-IT" sz="2000" dirty="0" smtClean="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9516922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39213" y="-22216"/>
            <a:ext cx="8554063" cy="800219"/>
          </a:xfrm>
        </p:spPr>
        <p:txBody>
          <a:bodyPr/>
          <a:lstStyle/>
          <a:p>
            <a:r>
              <a:rPr lang="en-US" dirty="0"/>
              <a:t>Fusion Component Failure Rate </a:t>
            </a:r>
            <a:r>
              <a:rPr lang="en-US" dirty="0" smtClean="0"/>
              <a:t>Database:</a:t>
            </a:r>
            <a:r>
              <a:rPr lang="en-US" dirty="0"/>
              <a:t/>
            </a:r>
            <a:br>
              <a:rPr lang="en-US" dirty="0"/>
            </a:br>
            <a:r>
              <a:rPr lang="en-US" dirty="0" smtClean="0"/>
              <a:t>HOW TO USE THE DATA?</a:t>
            </a:r>
            <a:endParaRPr lang="en-US" dirty="0"/>
          </a:p>
        </p:txBody>
      </p:sp>
      <p:sp>
        <p:nvSpPr>
          <p:cNvPr id="3" name="Segnaposto numero diapositiva 2"/>
          <p:cNvSpPr>
            <a:spLocks noGrp="1"/>
          </p:cNvSpPr>
          <p:nvPr>
            <p:ph type="sldNum" sz="quarter" idx="4"/>
          </p:nvPr>
        </p:nvSpPr>
        <p:spPr>
          <a:xfrm>
            <a:off x="6553200" y="4767264"/>
            <a:ext cx="2133600" cy="273844"/>
          </a:xfrm>
        </p:spPr>
        <p:txBody>
          <a:bodyPr/>
          <a:lstStyle/>
          <a:p>
            <a:fld id="{02C7C199-0D0D-7840-A88D-785280B31CF7}" type="slidenum">
              <a:rPr lang="it-IT" smtClean="0"/>
              <a:t>36</a:t>
            </a:fld>
            <a:endParaRPr lang="it-IT" dirty="0"/>
          </a:p>
        </p:txBody>
      </p:sp>
      <p:sp>
        <p:nvSpPr>
          <p:cNvPr id="15" name="Segnaposto piè di pagina 4"/>
          <p:cNvSpPr>
            <a:spLocks noGrp="1"/>
          </p:cNvSpPr>
          <p:nvPr>
            <p:ph type="ftr" sz="quarter" idx="3"/>
          </p:nvPr>
        </p:nvSpPr>
        <p:spPr>
          <a:xfrm>
            <a:off x="1486021" y="4767263"/>
            <a:ext cx="6600701" cy="274637"/>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T. Pinna - ARIES Workshop </a:t>
            </a:r>
            <a:r>
              <a:rPr lang="en-US" dirty="0"/>
              <a:t>(Frankfurt am </a:t>
            </a:r>
            <a:r>
              <a:rPr lang="en-US" dirty="0" smtClean="0"/>
              <a:t>Main Dec. 18)</a:t>
            </a:r>
            <a:endParaRPr lang="en-US" dirty="0"/>
          </a:p>
        </p:txBody>
      </p:sp>
      <p:sp>
        <p:nvSpPr>
          <p:cNvPr id="8" name="Text Box 5"/>
          <p:cNvSpPr txBox="1">
            <a:spLocks noChangeArrowheads="1"/>
          </p:cNvSpPr>
          <p:nvPr/>
        </p:nvSpPr>
        <p:spPr bwMode="auto">
          <a:xfrm>
            <a:off x="107950" y="1454649"/>
            <a:ext cx="8930542" cy="2708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66700" indent="-266700" eaLnBrk="0" hangingPunct="0">
              <a:spcBef>
                <a:spcPct val="20000"/>
              </a:spcBef>
              <a:buChar char="•"/>
              <a:tabLst>
                <a:tab pos="6284913" algn="l"/>
              </a:tabLst>
              <a:defRPr sz="3200">
                <a:solidFill>
                  <a:schemeClr val="tx1"/>
                </a:solidFill>
                <a:latin typeface="Arial" charset="0"/>
              </a:defRPr>
            </a:lvl1pPr>
            <a:lvl2pPr marL="742950" indent="-285750" eaLnBrk="0" hangingPunct="0">
              <a:spcBef>
                <a:spcPct val="20000"/>
              </a:spcBef>
              <a:buChar char="–"/>
              <a:tabLst>
                <a:tab pos="6284913" algn="l"/>
              </a:tabLst>
              <a:defRPr sz="2800">
                <a:solidFill>
                  <a:schemeClr val="tx1"/>
                </a:solidFill>
                <a:latin typeface="Arial" charset="0"/>
              </a:defRPr>
            </a:lvl2pPr>
            <a:lvl3pPr marL="1143000" indent="-228600" eaLnBrk="0" hangingPunct="0">
              <a:spcBef>
                <a:spcPct val="20000"/>
              </a:spcBef>
              <a:buChar char="•"/>
              <a:tabLst>
                <a:tab pos="6284913" algn="l"/>
              </a:tabLst>
              <a:defRPr sz="2400">
                <a:solidFill>
                  <a:schemeClr val="tx1"/>
                </a:solidFill>
                <a:latin typeface="Arial" charset="0"/>
              </a:defRPr>
            </a:lvl3pPr>
            <a:lvl4pPr marL="1600200" indent="-228600" eaLnBrk="0" hangingPunct="0">
              <a:spcBef>
                <a:spcPct val="20000"/>
              </a:spcBef>
              <a:buChar char="–"/>
              <a:tabLst>
                <a:tab pos="6284913" algn="l"/>
              </a:tabLst>
              <a:defRPr sz="2000">
                <a:solidFill>
                  <a:schemeClr val="tx1"/>
                </a:solidFill>
                <a:latin typeface="Arial" charset="0"/>
              </a:defRPr>
            </a:lvl4pPr>
            <a:lvl5pPr marL="2057400" indent="-228600" eaLnBrk="0" hangingPunct="0">
              <a:spcBef>
                <a:spcPct val="20000"/>
              </a:spcBef>
              <a:buChar char="»"/>
              <a:tabLst>
                <a:tab pos="6284913" algn="l"/>
              </a:tabLst>
              <a:defRPr sz="2000">
                <a:solidFill>
                  <a:schemeClr val="tx1"/>
                </a:solidFill>
                <a:latin typeface="Arial" charset="0"/>
              </a:defRPr>
            </a:lvl5pPr>
            <a:lvl6pPr marL="2514600" indent="-228600" eaLnBrk="0" fontAlgn="base" hangingPunct="0">
              <a:spcBef>
                <a:spcPct val="20000"/>
              </a:spcBef>
              <a:spcAft>
                <a:spcPct val="0"/>
              </a:spcAft>
              <a:buChar char="»"/>
              <a:tabLst>
                <a:tab pos="6284913" algn="l"/>
              </a:tabLst>
              <a:defRPr sz="2000">
                <a:solidFill>
                  <a:schemeClr val="tx1"/>
                </a:solidFill>
                <a:latin typeface="Arial" charset="0"/>
              </a:defRPr>
            </a:lvl6pPr>
            <a:lvl7pPr marL="2971800" indent="-228600" eaLnBrk="0" fontAlgn="base" hangingPunct="0">
              <a:spcBef>
                <a:spcPct val="20000"/>
              </a:spcBef>
              <a:spcAft>
                <a:spcPct val="0"/>
              </a:spcAft>
              <a:buChar char="»"/>
              <a:tabLst>
                <a:tab pos="6284913" algn="l"/>
              </a:tabLst>
              <a:defRPr sz="2000">
                <a:solidFill>
                  <a:schemeClr val="tx1"/>
                </a:solidFill>
                <a:latin typeface="Arial" charset="0"/>
              </a:defRPr>
            </a:lvl7pPr>
            <a:lvl8pPr marL="3429000" indent="-228600" eaLnBrk="0" fontAlgn="base" hangingPunct="0">
              <a:spcBef>
                <a:spcPct val="20000"/>
              </a:spcBef>
              <a:spcAft>
                <a:spcPct val="0"/>
              </a:spcAft>
              <a:buChar char="»"/>
              <a:tabLst>
                <a:tab pos="6284913" algn="l"/>
              </a:tabLst>
              <a:defRPr sz="2000">
                <a:solidFill>
                  <a:schemeClr val="tx1"/>
                </a:solidFill>
                <a:latin typeface="Arial" charset="0"/>
              </a:defRPr>
            </a:lvl8pPr>
            <a:lvl9pPr marL="3886200" indent="-228600" eaLnBrk="0" fontAlgn="base" hangingPunct="0">
              <a:spcBef>
                <a:spcPct val="20000"/>
              </a:spcBef>
              <a:spcAft>
                <a:spcPct val="0"/>
              </a:spcAft>
              <a:buChar char="»"/>
              <a:tabLst>
                <a:tab pos="6284913" algn="l"/>
              </a:tabLst>
              <a:defRPr sz="2000">
                <a:solidFill>
                  <a:schemeClr val="tx1"/>
                </a:solidFill>
                <a:latin typeface="Arial" charset="0"/>
              </a:defRPr>
            </a:lvl9pPr>
          </a:lstStyle>
          <a:p>
            <a:pPr marL="457200" indent="-457200" algn="just">
              <a:spcBef>
                <a:spcPts val="600"/>
              </a:spcBef>
              <a:buAutoNum type="arabicParenR"/>
            </a:pPr>
            <a:r>
              <a:rPr lang="en-US" altLang="it-IT" sz="2000" b="1" dirty="0" smtClean="0">
                <a:solidFill>
                  <a:srgbClr val="003399"/>
                </a:solidFill>
                <a:latin typeface="+mn-lt"/>
                <a:ea typeface="MS Gothic" pitchFamily="49" charset="-128"/>
              </a:rPr>
              <a:t>Results </a:t>
            </a:r>
            <a:r>
              <a:rPr lang="en-US" altLang="it-IT" sz="2000" b="1" dirty="0">
                <a:solidFill>
                  <a:srgbClr val="003399"/>
                </a:solidFill>
                <a:latin typeface="+mn-lt"/>
                <a:ea typeface="MS Gothic" pitchFamily="49" charset="-128"/>
              </a:rPr>
              <a:t>based on the lower mean failure rate between the set of available reference data (</a:t>
            </a:r>
            <a:r>
              <a:rPr lang="en-US" altLang="it-IT" sz="2000" b="1" i="1" dirty="0">
                <a:solidFill>
                  <a:srgbClr val="FF0000"/>
                </a:solidFill>
                <a:latin typeface="+mn-lt"/>
                <a:ea typeface="MS Gothic" pitchFamily="49" charset="-128"/>
              </a:rPr>
              <a:t>relies on the high quality of the components and items that will be used </a:t>
            </a:r>
            <a:r>
              <a:rPr lang="en-US" altLang="it-IT" sz="2000" b="1" i="1" dirty="0" smtClean="0">
                <a:solidFill>
                  <a:srgbClr val="FF0000"/>
                </a:solidFill>
                <a:latin typeface="+mn-lt"/>
                <a:ea typeface="MS Gothic" pitchFamily="49" charset="-128"/>
              </a:rPr>
              <a:t>in future facilities</a:t>
            </a:r>
            <a:r>
              <a:rPr lang="en-US" altLang="it-IT" sz="2000" b="1" dirty="0" smtClean="0">
                <a:solidFill>
                  <a:srgbClr val="003399"/>
                </a:solidFill>
                <a:latin typeface="+mn-lt"/>
                <a:ea typeface="MS Gothic" pitchFamily="49" charset="-128"/>
              </a:rPr>
              <a:t>) and </a:t>
            </a:r>
          </a:p>
          <a:p>
            <a:pPr marL="457200" indent="-457200" algn="just">
              <a:spcBef>
                <a:spcPts val="600"/>
              </a:spcBef>
              <a:buAutoNum type="arabicParenR"/>
            </a:pPr>
            <a:endParaRPr lang="en-US" altLang="it-IT" sz="2000" b="1" dirty="0" smtClean="0">
              <a:solidFill>
                <a:srgbClr val="003399"/>
              </a:solidFill>
              <a:latin typeface="+mn-lt"/>
              <a:ea typeface="MS Gothic" pitchFamily="49" charset="-128"/>
            </a:endParaRPr>
          </a:p>
          <a:p>
            <a:pPr marL="457200" indent="-457200" algn="just">
              <a:spcBef>
                <a:spcPts val="600"/>
              </a:spcBef>
              <a:buAutoNum type="arabicParenR"/>
            </a:pPr>
            <a:r>
              <a:rPr lang="en-US" altLang="it-IT" sz="2000" b="1" dirty="0" smtClean="0">
                <a:solidFill>
                  <a:srgbClr val="003399"/>
                </a:solidFill>
                <a:latin typeface="+mn-lt"/>
                <a:ea typeface="MS Gothic" pitchFamily="49" charset="-128"/>
              </a:rPr>
              <a:t>More </a:t>
            </a:r>
            <a:r>
              <a:rPr lang="en-US" altLang="it-IT" sz="2000" b="1" dirty="0">
                <a:solidFill>
                  <a:srgbClr val="003399"/>
                </a:solidFill>
                <a:latin typeface="+mn-lt"/>
                <a:ea typeface="MS Gothic" pitchFamily="49" charset="-128"/>
              </a:rPr>
              <a:t>conservative results based on higher failure rate values of the same set of data </a:t>
            </a:r>
            <a:r>
              <a:rPr lang="en-US" altLang="it-IT" sz="2000" b="1" dirty="0" smtClean="0">
                <a:solidFill>
                  <a:srgbClr val="003399"/>
                </a:solidFill>
                <a:latin typeface="+mn-lt"/>
                <a:ea typeface="MS Gothic" pitchFamily="49" charset="-128"/>
              </a:rPr>
              <a:t>(</a:t>
            </a:r>
            <a:r>
              <a:rPr lang="en-US" altLang="it-IT" sz="2000" b="1" i="1" dirty="0">
                <a:solidFill>
                  <a:srgbClr val="FF0000"/>
                </a:solidFill>
                <a:latin typeface="+mn-lt"/>
                <a:ea typeface="MS Gothic" pitchFamily="49" charset="-128"/>
              </a:rPr>
              <a:t>it </a:t>
            </a:r>
            <a:r>
              <a:rPr lang="en-US" altLang="it-IT" sz="2000" b="1" i="1" dirty="0" smtClean="0">
                <a:solidFill>
                  <a:srgbClr val="FF0000"/>
                </a:solidFill>
                <a:latin typeface="+mn-lt"/>
                <a:ea typeface="MS Gothic" pitchFamily="49" charset="-128"/>
              </a:rPr>
              <a:t>gives </a:t>
            </a:r>
            <a:r>
              <a:rPr lang="en-US" altLang="it-IT" sz="2000" b="1" i="1" dirty="0">
                <a:solidFill>
                  <a:srgbClr val="FF0000"/>
                </a:solidFill>
                <a:latin typeface="+mn-lt"/>
                <a:ea typeface="MS Gothic" pitchFamily="49" charset="-128"/>
              </a:rPr>
              <a:t>credit that components/items will behave better than of what has been found in the past operational life in similar technological systems from the point of view of </a:t>
            </a:r>
            <a:r>
              <a:rPr lang="en-US" altLang="it-IT" sz="2000" b="1" i="1" dirty="0" smtClean="0">
                <a:solidFill>
                  <a:srgbClr val="FF0000"/>
                </a:solidFill>
                <a:latin typeface="+mn-lt"/>
                <a:ea typeface="MS Gothic" pitchFamily="49" charset="-128"/>
              </a:rPr>
              <a:t>failures</a:t>
            </a:r>
            <a:r>
              <a:rPr lang="en-US" altLang="it-IT" sz="2000" b="1" dirty="0" smtClean="0">
                <a:solidFill>
                  <a:srgbClr val="003399"/>
                </a:solidFill>
                <a:latin typeface="+mn-lt"/>
                <a:ea typeface="MS Gothic" pitchFamily="49" charset="-128"/>
              </a:rPr>
              <a:t>)</a:t>
            </a:r>
            <a:endParaRPr lang="en-US" altLang="it-IT" sz="2000" b="1" dirty="0">
              <a:solidFill>
                <a:srgbClr val="003399"/>
              </a:solidFill>
              <a:latin typeface="+mn-lt"/>
              <a:ea typeface="MS Gothic" pitchFamily="49" charset="-128"/>
            </a:endParaRPr>
          </a:p>
        </p:txBody>
      </p:sp>
      <p:sp>
        <p:nvSpPr>
          <p:cNvPr id="10" name="Text Box 2"/>
          <p:cNvSpPr txBox="1">
            <a:spLocks noChangeArrowheads="1"/>
          </p:cNvSpPr>
          <p:nvPr/>
        </p:nvSpPr>
        <p:spPr bwMode="auto">
          <a:xfrm>
            <a:off x="107950" y="794214"/>
            <a:ext cx="90360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435100" indent="-1435100" algn="l">
              <a:spcBef>
                <a:spcPct val="0"/>
              </a:spcBef>
              <a:tabLst>
                <a:tab pos="268288" algn="l"/>
              </a:tabLst>
              <a:defRPr sz="2400">
                <a:solidFill>
                  <a:schemeClr val="tx1"/>
                </a:solidFill>
                <a:latin typeface="Times New Roman" pitchFamily="18" charset="0"/>
              </a:defRPr>
            </a:lvl1pPr>
            <a:lvl2pPr marL="1614488" algn="l">
              <a:spcBef>
                <a:spcPct val="0"/>
              </a:spcBef>
              <a:tabLst>
                <a:tab pos="268288" algn="l"/>
              </a:tabLst>
              <a:defRPr sz="2400">
                <a:solidFill>
                  <a:schemeClr val="tx1"/>
                </a:solidFill>
                <a:latin typeface="Times New Roman" pitchFamily="18" charset="0"/>
              </a:defRPr>
            </a:lvl2pPr>
            <a:lvl3pPr marL="1793875" algn="l">
              <a:spcBef>
                <a:spcPct val="0"/>
              </a:spcBef>
              <a:tabLst>
                <a:tab pos="268288" algn="l"/>
              </a:tabLst>
              <a:defRPr sz="2400">
                <a:solidFill>
                  <a:schemeClr val="tx1"/>
                </a:solidFill>
                <a:latin typeface="Times New Roman" pitchFamily="18" charset="0"/>
              </a:defRPr>
            </a:lvl3pPr>
            <a:lvl4pPr marL="1973263" algn="l">
              <a:spcBef>
                <a:spcPct val="0"/>
              </a:spcBef>
              <a:tabLst>
                <a:tab pos="268288" algn="l"/>
              </a:tabLst>
              <a:defRPr sz="2400">
                <a:solidFill>
                  <a:schemeClr val="tx1"/>
                </a:solidFill>
                <a:latin typeface="Times New Roman" pitchFamily="18" charset="0"/>
              </a:defRPr>
            </a:lvl4pPr>
            <a:lvl5pPr marL="2152650" algn="l">
              <a:spcBef>
                <a:spcPct val="0"/>
              </a:spcBef>
              <a:tabLst>
                <a:tab pos="268288" algn="l"/>
              </a:tabLst>
              <a:defRPr sz="2400">
                <a:solidFill>
                  <a:schemeClr val="tx1"/>
                </a:solidFill>
                <a:latin typeface="Times New Roman" pitchFamily="18" charset="0"/>
              </a:defRPr>
            </a:lvl5pPr>
            <a:lvl6pPr marL="2609850" eaLnBrk="0" fontAlgn="base" hangingPunct="0">
              <a:spcBef>
                <a:spcPct val="0"/>
              </a:spcBef>
              <a:spcAft>
                <a:spcPct val="0"/>
              </a:spcAft>
              <a:tabLst>
                <a:tab pos="268288" algn="l"/>
              </a:tabLst>
              <a:defRPr sz="2400">
                <a:solidFill>
                  <a:schemeClr val="tx1"/>
                </a:solidFill>
                <a:latin typeface="Times New Roman" pitchFamily="18" charset="0"/>
              </a:defRPr>
            </a:lvl6pPr>
            <a:lvl7pPr marL="3067050" eaLnBrk="0" fontAlgn="base" hangingPunct="0">
              <a:spcBef>
                <a:spcPct val="0"/>
              </a:spcBef>
              <a:spcAft>
                <a:spcPct val="0"/>
              </a:spcAft>
              <a:tabLst>
                <a:tab pos="268288" algn="l"/>
              </a:tabLst>
              <a:defRPr sz="2400">
                <a:solidFill>
                  <a:schemeClr val="tx1"/>
                </a:solidFill>
                <a:latin typeface="Times New Roman" pitchFamily="18" charset="0"/>
              </a:defRPr>
            </a:lvl7pPr>
            <a:lvl8pPr marL="3524250" eaLnBrk="0" fontAlgn="base" hangingPunct="0">
              <a:spcBef>
                <a:spcPct val="0"/>
              </a:spcBef>
              <a:spcAft>
                <a:spcPct val="0"/>
              </a:spcAft>
              <a:tabLst>
                <a:tab pos="268288" algn="l"/>
              </a:tabLst>
              <a:defRPr sz="2400">
                <a:solidFill>
                  <a:schemeClr val="tx1"/>
                </a:solidFill>
                <a:latin typeface="Times New Roman" pitchFamily="18" charset="0"/>
              </a:defRPr>
            </a:lvl8pPr>
            <a:lvl9pPr marL="3981450" eaLnBrk="0" fontAlgn="base" hangingPunct="0">
              <a:spcBef>
                <a:spcPct val="0"/>
              </a:spcBef>
              <a:spcAft>
                <a:spcPct val="0"/>
              </a:spcAft>
              <a:tabLst>
                <a:tab pos="268288" algn="l"/>
              </a:tabLst>
              <a:defRPr sz="2400">
                <a:solidFill>
                  <a:schemeClr val="tx1"/>
                </a:solidFill>
                <a:latin typeface="Times New Roman" pitchFamily="18" charset="0"/>
              </a:defRPr>
            </a:lvl9pPr>
          </a:lstStyle>
          <a:p>
            <a:pPr marL="0" indent="0">
              <a:spcBef>
                <a:spcPts val="1200"/>
              </a:spcBef>
              <a:spcAft>
                <a:spcPts val="300"/>
              </a:spcAft>
            </a:pPr>
            <a:r>
              <a:rPr lang="en-US" altLang="it-IT" dirty="0" smtClean="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Sensitivity </a:t>
            </a:r>
            <a:r>
              <a:rPr lang="en-US" altLang="it-IT"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analysis </a:t>
            </a:r>
            <a:r>
              <a:rPr lang="en-US" altLang="it-IT" dirty="0" smtClean="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approach providing </a:t>
            </a:r>
            <a:r>
              <a:rPr lang="en-US" altLang="it-IT"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results for </a:t>
            </a:r>
            <a:r>
              <a:rPr lang="en-US" altLang="it-IT" dirty="0" smtClean="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2 scenarios</a:t>
            </a:r>
            <a:r>
              <a:rPr lang="en-US" altLang="it-IT"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 </a:t>
            </a:r>
            <a:endParaRPr lang="en-GB" altLang="it-IT"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1730834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39213" y="-22216"/>
            <a:ext cx="8554063" cy="800219"/>
          </a:xfrm>
        </p:spPr>
        <p:txBody>
          <a:bodyPr/>
          <a:lstStyle/>
          <a:p>
            <a:r>
              <a:rPr lang="en-US" dirty="0"/>
              <a:t>Fusion Component Failure Rate </a:t>
            </a:r>
            <a:r>
              <a:rPr lang="en-US" dirty="0" smtClean="0"/>
              <a:t>Database:</a:t>
            </a:r>
            <a:r>
              <a:rPr lang="en-US" dirty="0"/>
              <a:t/>
            </a:r>
            <a:br>
              <a:rPr lang="en-US" dirty="0"/>
            </a:br>
            <a:r>
              <a:rPr lang="en-US" dirty="0" smtClean="0"/>
              <a:t>HOW TO USE THE DATA?</a:t>
            </a:r>
            <a:endParaRPr lang="en-US" dirty="0"/>
          </a:p>
        </p:txBody>
      </p:sp>
      <p:sp>
        <p:nvSpPr>
          <p:cNvPr id="3" name="Segnaposto numero diapositiva 2"/>
          <p:cNvSpPr>
            <a:spLocks noGrp="1"/>
          </p:cNvSpPr>
          <p:nvPr>
            <p:ph type="sldNum" sz="quarter" idx="4"/>
          </p:nvPr>
        </p:nvSpPr>
        <p:spPr>
          <a:xfrm>
            <a:off x="6553200" y="4767264"/>
            <a:ext cx="2133600" cy="273844"/>
          </a:xfrm>
        </p:spPr>
        <p:txBody>
          <a:bodyPr/>
          <a:lstStyle/>
          <a:p>
            <a:fld id="{02C7C199-0D0D-7840-A88D-785280B31CF7}" type="slidenum">
              <a:rPr lang="it-IT" smtClean="0"/>
              <a:t>37</a:t>
            </a:fld>
            <a:endParaRPr lang="it-IT" dirty="0"/>
          </a:p>
        </p:txBody>
      </p:sp>
      <p:sp>
        <p:nvSpPr>
          <p:cNvPr id="15" name="Segnaposto piè di pagina 4"/>
          <p:cNvSpPr>
            <a:spLocks noGrp="1"/>
          </p:cNvSpPr>
          <p:nvPr>
            <p:ph type="ftr" sz="quarter" idx="3"/>
          </p:nvPr>
        </p:nvSpPr>
        <p:spPr>
          <a:xfrm>
            <a:off x="1486021" y="4767263"/>
            <a:ext cx="6600701" cy="274637"/>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T. Pinna - ARIES Workshop </a:t>
            </a:r>
            <a:r>
              <a:rPr lang="en-US" dirty="0"/>
              <a:t>(Frankfurt am </a:t>
            </a:r>
            <a:r>
              <a:rPr lang="en-US" dirty="0" smtClean="0"/>
              <a:t>Main Dec. 18)</a:t>
            </a:r>
            <a:endParaRPr lang="en-US" dirty="0"/>
          </a:p>
        </p:txBody>
      </p:sp>
      <p:sp>
        <p:nvSpPr>
          <p:cNvPr id="10" name="Text Box 2"/>
          <p:cNvSpPr txBox="1">
            <a:spLocks noChangeArrowheads="1"/>
          </p:cNvSpPr>
          <p:nvPr/>
        </p:nvSpPr>
        <p:spPr bwMode="auto">
          <a:xfrm>
            <a:off x="107950" y="794214"/>
            <a:ext cx="90360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435100" indent="-1435100" algn="l">
              <a:spcBef>
                <a:spcPct val="0"/>
              </a:spcBef>
              <a:tabLst>
                <a:tab pos="268288" algn="l"/>
              </a:tabLst>
              <a:defRPr sz="2400">
                <a:solidFill>
                  <a:schemeClr val="tx1"/>
                </a:solidFill>
                <a:latin typeface="Times New Roman" pitchFamily="18" charset="0"/>
              </a:defRPr>
            </a:lvl1pPr>
            <a:lvl2pPr marL="1614488" algn="l">
              <a:spcBef>
                <a:spcPct val="0"/>
              </a:spcBef>
              <a:tabLst>
                <a:tab pos="268288" algn="l"/>
              </a:tabLst>
              <a:defRPr sz="2400">
                <a:solidFill>
                  <a:schemeClr val="tx1"/>
                </a:solidFill>
                <a:latin typeface="Times New Roman" pitchFamily="18" charset="0"/>
              </a:defRPr>
            </a:lvl2pPr>
            <a:lvl3pPr marL="1793875" algn="l">
              <a:spcBef>
                <a:spcPct val="0"/>
              </a:spcBef>
              <a:tabLst>
                <a:tab pos="268288" algn="l"/>
              </a:tabLst>
              <a:defRPr sz="2400">
                <a:solidFill>
                  <a:schemeClr val="tx1"/>
                </a:solidFill>
                <a:latin typeface="Times New Roman" pitchFamily="18" charset="0"/>
              </a:defRPr>
            </a:lvl3pPr>
            <a:lvl4pPr marL="1973263" algn="l">
              <a:spcBef>
                <a:spcPct val="0"/>
              </a:spcBef>
              <a:tabLst>
                <a:tab pos="268288" algn="l"/>
              </a:tabLst>
              <a:defRPr sz="2400">
                <a:solidFill>
                  <a:schemeClr val="tx1"/>
                </a:solidFill>
                <a:latin typeface="Times New Roman" pitchFamily="18" charset="0"/>
              </a:defRPr>
            </a:lvl4pPr>
            <a:lvl5pPr marL="2152650" algn="l">
              <a:spcBef>
                <a:spcPct val="0"/>
              </a:spcBef>
              <a:tabLst>
                <a:tab pos="268288" algn="l"/>
              </a:tabLst>
              <a:defRPr sz="2400">
                <a:solidFill>
                  <a:schemeClr val="tx1"/>
                </a:solidFill>
                <a:latin typeface="Times New Roman" pitchFamily="18" charset="0"/>
              </a:defRPr>
            </a:lvl5pPr>
            <a:lvl6pPr marL="2609850" eaLnBrk="0" fontAlgn="base" hangingPunct="0">
              <a:spcBef>
                <a:spcPct val="0"/>
              </a:spcBef>
              <a:spcAft>
                <a:spcPct val="0"/>
              </a:spcAft>
              <a:tabLst>
                <a:tab pos="268288" algn="l"/>
              </a:tabLst>
              <a:defRPr sz="2400">
                <a:solidFill>
                  <a:schemeClr val="tx1"/>
                </a:solidFill>
                <a:latin typeface="Times New Roman" pitchFamily="18" charset="0"/>
              </a:defRPr>
            </a:lvl6pPr>
            <a:lvl7pPr marL="3067050" eaLnBrk="0" fontAlgn="base" hangingPunct="0">
              <a:spcBef>
                <a:spcPct val="0"/>
              </a:spcBef>
              <a:spcAft>
                <a:spcPct val="0"/>
              </a:spcAft>
              <a:tabLst>
                <a:tab pos="268288" algn="l"/>
              </a:tabLst>
              <a:defRPr sz="2400">
                <a:solidFill>
                  <a:schemeClr val="tx1"/>
                </a:solidFill>
                <a:latin typeface="Times New Roman" pitchFamily="18" charset="0"/>
              </a:defRPr>
            </a:lvl7pPr>
            <a:lvl8pPr marL="3524250" eaLnBrk="0" fontAlgn="base" hangingPunct="0">
              <a:spcBef>
                <a:spcPct val="0"/>
              </a:spcBef>
              <a:spcAft>
                <a:spcPct val="0"/>
              </a:spcAft>
              <a:tabLst>
                <a:tab pos="268288" algn="l"/>
              </a:tabLst>
              <a:defRPr sz="2400">
                <a:solidFill>
                  <a:schemeClr val="tx1"/>
                </a:solidFill>
                <a:latin typeface="Times New Roman" pitchFamily="18" charset="0"/>
              </a:defRPr>
            </a:lvl8pPr>
            <a:lvl9pPr marL="3981450" eaLnBrk="0" fontAlgn="base" hangingPunct="0">
              <a:spcBef>
                <a:spcPct val="0"/>
              </a:spcBef>
              <a:spcAft>
                <a:spcPct val="0"/>
              </a:spcAft>
              <a:tabLst>
                <a:tab pos="268288" algn="l"/>
              </a:tabLst>
              <a:defRPr sz="2400">
                <a:solidFill>
                  <a:schemeClr val="tx1"/>
                </a:solidFill>
                <a:latin typeface="Times New Roman" pitchFamily="18" charset="0"/>
              </a:defRPr>
            </a:lvl9pPr>
          </a:lstStyle>
          <a:p>
            <a:pPr marL="0" indent="0">
              <a:spcBef>
                <a:spcPts val="1200"/>
              </a:spcBef>
              <a:spcAft>
                <a:spcPts val="300"/>
              </a:spcAft>
            </a:pPr>
            <a:r>
              <a:rPr lang="en-US" altLang="it-IT" dirty="0" smtClean="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Sensitivity </a:t>
            </a:r>
            <a:r>
              <a:rPr lang="en-US" altLang="it-IT"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analysis </a:t>
            </a:r>
            <a:r>
              <a:rPr lang="en-US" altLang="it-IT" dirty="0" smtClean="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approach providing </a:t>
            </a:r>
            <a:r>
              <a:rPr lang="en-US" altLang="it-IT"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results for </a:t>
            </a:r>
            <a:r>
              <a:rPr lang="en-US" altLang="it-IT" dirty="0" smtClean="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2 scenarios</a:t>
            </a:r>
            <a:r>
              <a:rPr lang="en-US" altLang="it-IT"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 </a:t>
            </a:r>
            <a:endParaRPr lang="en-GB" altLang="it-IT"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endParaRPr>
          </a:p>
        </p:txBody>
      </p:sp>
      <p:graphicFrame>
        <p:nvGraphicFramePr>
          <p:cNvPr id="7" name="Tabella 6"/>
          <p:cNvGraphicFramePr>
            <a:graphicFrameLocks noGrp="1"/>
          </p:cNvGraphicFramePr>
          <p:nvPr>
            <p:extLst>
              <p:ext uri="{D42A27DB-BD31-4B8C-83A1-F6EECF244321}">
                <p14:modId xmlns:p14="http://schemas.microsoft.com/office/powerpoint/2010/main" val="1985152537"/>
              </p:ext>
            </p:extLst>
          </p:nvPr>
        </p:nvGraphicFramePr>
        <p:xfrm>
          <a:off x="2216549" y="1256284"/>
          <a:ext cx="6059347" cy="3785616"/>
        </p:xfrm>
        <a:graphic>
          <a:graphicData uri="http://schemas.openxmlformats.org/drawingml/2006/table">
            <a:tbl>
              <a:tblPr firstRow="1" firstCol="1" bandRow="1">
                <a:tableStyleId>{5C22544A-7EE6-4342-B048-85BDC9FD1C3A}</a:tableStyleId>
              </a:tblPr>
              <a:tblGrid>
                <a:gridCol w="2199593"/>
                <a:gridCol w="2277969"/>
                <a:gridCol w="734538"/>
                <a:gridCol w="485806"/>
                <a:gridCol w="361441"/>
              </a:tblGrid>
              <a:tr h="65282">
                <a:tc rowSpan="2">
                  <a:txBody>
                    <a:bodyPr/>
                    <a:lstStyle/>
                    <a:p>
                      <a:pPr algn="ctr">
                        <a:lnSpc>
                          <a:spcPct val="115000"/>
                        </a:lnSpc>
                        <a:spcAft>
                          <a:spcPts val="0"/>
                        </a:spcAft>
                      </a:pPr>
                      <a:r>
                        <a:rPr lang="en-GB" sz="1200" dirty="0">
                          <a:effectLst/>
                        </a:rPr>
                        <a:t>Component</a:t>
                      </a:r>
                      <a:endParaRPr lang="it-IT" sz="1200" dirty="0">
                        <a:effectLst/>
                        <a:latin typeface="Calibri"/>
                        <a:ea typeface="Calibri"/>
                        <a:cs typeface="Times New Roman"/>
                      </a:endParaRPr>
                    </a:p>
                  </a:txBody>
                  <a:tcPr marL="15052" marR="15052" marT="0" marB="0" anchor="ctr"/>
                </a:tc>
                <a:tc rowSpan="2">
                  <a:txBody>
                    <a:bodyPr/>
                    <a:lstStyle/>
                    <a:p>
                      <a:pPr algn="ctr">
                        <a:lnSpc>
                          <a:spcPct val="115000"/>
                        </a:lnSpc>
                        <a:spcAft>
                          <a:spcPts val="0"/>
                        </a:spcAft>
                      </a:pPr>
                      <a:r>
                        <a:rPr lang="en-GB" sz="1200" dirty="0">
                          <a:effectLst/>
                        </a:rPr>
                        <a:t>Failure mode</a:t>
                      </a:r>
                      <a:endParaRPr lang="it-IT" sz="1200" dirty="0">
                        <a:effectLst/>
                        <a:latin typeface="Calibri"/>
                        <a:ea typeface="Calibri"/>
                        <a:cs typeface="Times New Roman"/>
                      </a:endParaRPr>
                    </a:p>
                  </a:txBody>
                  <a:tcPr marL="15052" marR="15052" marT="0" marB="0" anchor="ctr"/>
                </a:tc>
                <a:tc gridSpan="3">
                  <a:txBody>
                    <a:bodyPr/>
                    <a:lstStyle/>
                    <a:p>
                      <a:pPr algn="ctr">
                        <a:lnSpc>
                          <a:spcPct val="115000"/>
                        </a:lnSpc>
                        <a:spcAft>
                          <a:spcPts val="0"/>
                        </a:spcAft>
                      </a:pPr>
                      <a:r>
                        <a:rPr lang="en-GB" sz="1200" dirty="0">
                          <a:effectLst/>
                        </a:rPr>
                        <a:t>Failure rate</a:t>
                      </a:r>
                      <a:endParaRPr lang="it-IT" sz="1200" dirty="0">
                        <a:effectLst/>
                        <a:latin typeface="Calibri"/>
                        <a:ea typeface="Calibri"/>
                        <a:cs typeface="Times New Roman"/>
                      </a:endParaRPr>
                    </a:p>
                  </a:txBody>
                  <a:tcPr marL="15052" marR="15052" marT="0" marB="0" anchor="b"/>
                </a:tc>
                <a:tc hMerge="1">
                  <a:txBody>
                    <a:bodyPr/>
                    <a:lstStyle/>
                    <a:p>
                      <a:endParaRPr lang="it-IT"/>
                    </a:p>
                  </a:txBody>
                  <a:tcPr/>
                </a:tc>
                <a:tc hMerge="1">
                  <a:txBody>
                    <a:bodyPr/>
                    <a:lstStyle/>
                    <a:p>
                      <a:endParaRPr lang="it-IT"/>
                    </a:p>
                  </a:txBody>
                  <a:tcPr/>
                </a:tc>
              </a:tr>
              <a:tr h="59347">
                <a:tc vMerge="1">
                  <a:txBody>
                    <a:bodyPr/>
                    <a:lstStyle/>
                    <a:p>
                      <a:pPr>
                        <a:lnSpc>
                          <a:spcPct val="115000"/>
                        </a:lnSpc>
                        <a:spcAft>
                          <a:spcPts val="0"/>
                        </a:spcAft>
                      </a:pPr>
                      <a:endParaRPr lang="it-IT" sz="1000" dirty="0">
                        <a:effectLst/>
                        <a:latin typeface="Calibri"/>
                        <a:ea typeface="Calibri"/>
                        <a:cs typeface="Times New Roman"/>
                      </a:endParaRPr>
                    </a:p>
                  </a:txBody>
                  <a:tcPr marL="15052" marR="15052" marT="0" marB="0" anchor="b"/>
                </a:tc>
                <a:tc vMerge="1">
                  <a:txBody>
                    <a:bodyPr/>
                    <a:lstStyle/>
                    <a:p>
                      <a:pPr>
                        <a:lnSpc>
                          <a:spcPct val="115000"/>
                        </a:lnSpc>
                        <a:spcAft>
                          <a:spcPts val="0"/>
                        </a:spcAft>
                      </a:pPr>
                      <a:endParaRPr lang="it-IT" sz="1000" dirty="0">
                        <a:effectLst/>
                        <a:latin typeface="Calibri"/>
                        <a:ea typeface="Calibri"/>
                        <a:cs typeface="Times New Roman"/>
                      </a:endParaRPr>
                    </a:p>
                  </a:txBody>
                  <a:tcPr marL="15052" marR="15052" marT="0" marB="0" anchor="b"/>
                </a:tc>
                <a:tc>
                  <a:txBody>
                    <a:bodyPr/>
                    <a:lstStyle/>
                    <a:p>
                      <a:pPr marL="0" algn="ctr" defTabSz="1008035" rtl="0" eaLnBrk="1" latinLnBrk="0" hangingPunct="1">
                        <a:lnSpc>
                          <a:spcPct val="115000"/>
                        </a:lnSpc>
                        <a:spcAft>
                          <a:spcPts val="0"/>
                        </a:spcAft>
                      </a:pPr>
                      <a:r>
                        <a:rPr lang="en-GB" sz="1200" b="1" kern="1200" dirty="0">
                          <a:solidFill>
                            <a:schemeClr val="lt1"/>
                          </a:solidFill>
                          <a:effectLst/>
                          <a:latin typeface="+mn-lt"/>
                          <a:ea typeface="+mn-ea"/>
                          <a:cs typeface="+mn-cs"/>
                        </a:rPr>
                        <a:t>Min</a:t>
                      </a:r>
                      <a:endParaRPr lang="it-IT" sz="1200" b="1" kern="1200" dirty="0">
                        <a:solidFill>
                          <a:schemeClr val="lt1"/>
                        </a:solidFill>
                        <a:effectLst/>
                        <a:latin typeface="+mn-lt"/>
                        <a:ea typeface="+mn-ea"/>
                        <a:cs typeface="+mn-cs"/>
                      </a:endParaRPr>
                    </a:p>
                  </a:txBody>
                  <a:tcPr marL="15052" marR="15052" marT="0" marB="0" anchor="b">
                    <a:solidFill>
                      <a:schemeClr val="accent1"/>
                    </a:solidFill>
                  </a:tcPr>
                </a:tc>
                <a:tc>
                  <a:txBody>
                    <a:bodyPr/>
                    <a:lstStyle/>
                    <a:p>
                      <a:pPr marL="0" algn="ctr" defTabSz="1008035" rtl="0" eaLnBrk="1" latinLnBrk="0" hangingPunct="1">
                        <a:lnSpc>
                          <a:spcPct val="115000"/>
                        </a:lnSpc>
                        <a:spcAft>
                          <a:spcPts val="0"/>
                        </a:spcAft>
                      </a:pPr>
                      <a:r>
                        <a:rPr lang="en-GB" sz="1200" b="1" kern="1200" dirty="0">
                          <a:solidFill>
                            <a:schemeClr val="lt1"/>
                          </a:solidFill>
                          <a:effectLst/>
                          <a:latin typeface="+mn-lt"/>
                          <a:ea typeface="+mn-ea"/>
                          <a:cs typeface="+mn-cs"/>
                        </a:rPr>
                        <a:t>Max</a:t>
                      </a:r>
                      <a:endParaRPr lang="it-IT" sz="1200" b="1" kern="1200" dirty="0">
                        <a:solidFill>
                          <a:schemeClr val="lt1"/>
                        </a:solidFill>
                        <a:effectLst/>
                        <a:latin typeface="+mn-lt"/>
                        <a:ea typeface="+mn-ea"/>
                        <a:cs typeface="+mn-cs"/>
                      </a:endParaRPr>
                    </a:p>
                  </a:txBody>
                  <a:tcPr marL="15052" marR="15052" marT="0" marB="0" anchor="b">
                    <a:solidFill>
                      <a:schemeClr val="accent1"/>
                    </a:solidFill>
                  </a:tcPr>
                </a:tc>
                <a:tc>
                  <a:txBody>
                    <a:bodyPr/>
                    <a:lstStyle/>
                    <a:p>
                      <a:pPr marL="0" algn="ctr" defTabSz="1008035" rtl="0" eaLnBrk="1" latinLnBrk="0" hangingPunct="1">
                        <a:lnSpc>
                          <a:spcPct val="115000"/>
                        </a:lnSpc>
                        <a:spcAft>
                          <a:spcPts val="0"/>
                        </a:spcAft>
                      </a:pPr>
                      <a:r>
                        <a:rPr lang="en-GB" sz="1200" b="1" kern="1200" dirty="0">
                          <a:solidFill>
                            <a:schemeClr val="lt1"/>
                          </a:solidFill>
                          <a:effectLst/>
                          <a:latin typeface="+mn-lt"/>
                          <a:ea typeface="+mn-ea"/>
                          <a:cs typeface="+mn-cs"/>
                        </a:rPr>
                        <a:t>Unit</a:t>
                      </a:r>
                      <a:endParaRPr lang="it-IT" sz="1200" b="1" kern="1200" dirty="0">
                        <a:solidFill>
                          <a:schemeClr val="lt1"/>
                        </a:solidFill>
                        <a:effectLst/>
                        <a:latin typeface="+mn-lt"/>
                        <a:ea typeface="+mn-ea"/>
                        <a:cs typeface="+mn-cs"/>
                      </a:endParaRPr>
                    </a:p>
                  </a:txBody>
                  <a:tcPr marL="15052" marR="15052" marT="0" marB="0" anchor="b">
                    <a:solidFill>
                      <a:schemeClr val="accent1"/>
                    </a:solidFill>
                  </a:tcPr>
                </a:tc>
              </a:tr>
              <a:tr h="59347">
                <a:tc>
                  <a:txBody>
                    <a:bodyPr/>
                    <a:lstStyle/>
                    <a:p>
                      <a:pPr>
                        <a:lnSpc>
                          <a:spcPct val="115000"/>
                        </a:lnSpc>
                        <a:spcAft>
                          <a:spcPts val="0"/>
                        </a:spcAft>
                      </a:pPr>
                      <a:r>
                        <a:rPr lang="en-GB" sz="1200" dirty="0">
                          <a:effectLst/>
                        </a:rPr>
                        <a:t>Accelerator grid</a:t>
                      </a:r>
                      <a:endParaRPr lang="it-IT" sz="1200" dirty="0">
                        <a:effectLst/>
                        <a:latin typeface="Calibri"/>
                        <a:ea typeface="Calibri"/>
                        <a:cs typeface="Times New Roman"/>
                      </a:endParaRPr>
                    </a:p>
                  </a:txBody>
                  <a:tcPr marL="15052" marR="15052" marT="0" marB="0"/>
                </a:tc>
                <a:tc>
                  <a:txBody>
                    <a:bodyPr/>
                    <a:lstStyle/>
                    <a:p>
                      <a:pPr>
                        <a:lnSpc>
                          <a:spcPct val="115000"/>
                        </a:lnSpc>
                        <a:spcAft>
                          <a:spcPts val="0"/>
                        </a:spcAft>
                      </a:pPr>
                      <a:r>
                        <a:rPr lang="en-GB" sz="1200">
                          <a:effectLst/>
                        </a:rPr>
                        <a:t>Leak/Rupture</a:t>
                      </a:r>
                      <a:endParaRPr lang="it-IT" sz="1200">
                        <a:effectLst/>
                        <a:latin typeface="Calibri"/>
                        <a:ea typeface="Calibri"/>
                        <a:cs typeface="Times New Roman"/>
                      </a:endParaRPr>
                    </a:p>
                  </a:txBody>
                  <a:tcPr marL="15052" marR="15052" marT="0" marB="0"/>
                </a:tc>
                <a:tc>
                  <a:txBody>
                    <a:bodyPr/>
                    <a:lstStyle/>
                    <a:p>
                      <a:pPr algn="ctr">
                        <a:lnSpc>
                          <a:spcPct val="115000"/>
                        </a:lnSpc>
                        <a:spcAft>
                          <a:spcPts val="0"/>
                        </a:spcAft>
                      </a:pPr>
                      <a:r>
                        <a:rPr lang="en-GB" sz="1200">
                          <a:effectLst/>
                        </a:rPr>
                        <a:t>1.0E-6</a:t>
                      </a:r>
                      <a:endParaRPr lang="it-IT" sz="1200">
                        <a:effectLst/>
                        <a:latin typeface="Calibri"/>
                        <a:ea typeface="Calibri"/>
                        <a:cs typeface="Times New Roman"/>
                      </a:endParaRPr>
                    </a:p>
                  </a:txBody>
                  <a:tcPr marL="15052" marR="15052" marT="0" marB="0"/>
                </a:tc>
                <a:tc>
                  <a:txBody>
                    <a:bodyPr/>
                    <a:lstStyle/>
                    <a:p>
                      <a:pPr algn="ctr">
                        <a:lnSpc>
                          <a:spcPct val="115000"/>
                        </a:lnSpc>
                        <a:spcAft>
                          <a:spcPts val="0"/>
                        </a:spcAft>
                      </a:pPr>
                      <a:r>
                        <a:rPr lang="en-GB" sz="1200" dirty="0">
                          <a:effectLst/>
                        </a:rPr>
                        <a:t>2.0E-6</a:t>
                      </a:r>
                      <a:endParaRPr lang="it-IT" sz="1200" dirty="0">
                        <a:effectLst/>
                        <a:latin typeface="Calibri"/>
                        <a:ea typeface="Calibri"/>
                        <a:cs typeface="Times New Roman"/>
                      </a:endParaRPr>
                    </a:p>
                  </a:txBody>
                  <a:tcPr marL="15052" marR="15052" marT="0" marB="0"/>
                </a:tc>
                <a:tc>
                  <a:txBody>
                    <a:bodyPr/>
                    <a:lstStyle/>
                    <a:p>
                      <a:pPr>
                        <a:lnSpc>
                          <a:spcPct val="115000"/>
                        </a:lnSpc>
                        <a:spcAft>
                          <a:spcPts val="0"/>
                        </a:spcAft>
                      </a:pPr>
                      <a:r>
                        <a:rPr lang="en-GB" sz="1200">
                          <a:effectLst/>
                        </a:rPr>
                        <a:t>/h</a:t>
                      </a:r>
                      <a:endParaRPr lang="it-IT" sz="1200">
                        <a:effectLst/>
                        <a:latin typeface="Calibri"/>
                        <a:ea typeface="Calibri"/>
                        <a:cs typeface="Times New Roman"/>
                      </a:endParaRPr>
                    </a:p>
                  </a:txBody>
                  <a:tcPr marL="15052" marR="15052" marT="0" marB="0"/>
                </a:tc>
              </a:tr>
              <a:tr h="59347">
                <a:tc>
                  <a:txBody>
                    <a:bodyPr/>
                    <a:lstStyle/>
                    <a:p>
                      <a:pPr>
                        <a:lnSpc>
                          <a:spcPct val="115000"/>
                        </a:lnSpc>
                        <a:spcAft>
                          <a:spcPts val="0"/>
                        </a:spcAft>
                      </a:pPr>
                      <a:r>
                        <a:rPr lang="en-GB" sz="1200">
                          <a:effectLst/>
                        </a:rPr>
                        <a:t>Bellow</a:t>
                      </a:r>
                      <a:endParaRPr lang="it-IT" sz="1200">
                        <a:effectLst/>
                        <a:latin typeface="Calibri"/>
                        <a:ea typeface="Calibri"/>
                        <a:cs typeface="Times New Roman"/>
                      </a:endParaRPr>
                    </a:p>
                  </a:txBody>
                  <a:tcPr marL="15052" marR="15052" marT="0" marB="0"/>
                </a:tc>
                <a:tc>
                  <a:txBody>
                    <a:bodyPr/>
                    <a:lstStyle/>
                    <a:p>
                      <a:pPr>
                        <a:lnSpc>
                          <a:spcPct val="115000"/>
                        </a:lnSpc>
                        <a:spcAft>
                          <a:spcPts val="0"/>
                        </a:spcAft>
                      </a:pPr>
                      <a:r>
                        <a:rPr lang="en-GB" sz="1200">
                          <a:effectLst/>
                        </a:rPr>
                        <a:t>Leak/Rupture</a:t>
                      </a:r>
                      <a:endParaRPr lang="it-IT" sz="1200">
                        <a:effectLst/>
                        <a:latin typeface="Calibri"/>
                        <a:ea typeface="Calibri"/>
                        <a:cs typeface="Times New Roman"/>
                      </a:endParaRPr>
                    </a:p>
                  </a:txBody>
                  <a:tcPr marL="15052" marR="15052" marT="0" marB="0"/>
                </a:tc>
                <a:tc>
                  <a:txBody>
                    <a:bodyPr/>
                    <a:lstStyle/>
                    <a:p>
                      <a:pPr algn="ctr">
                        <a:lnSpc>
                          <a:spcPct val="115000"/>
                        </a:lnSpc>
                        <a:spcAft>
                          <a:spcPts val="0"/>
                        </a:spcAft>
                      </a:pPr>
                      <a:r>
                        <a:rPr lang="en-GB" sz="1200">
                          <a:effectLst/>
                        </a:rPr>
                        <a:t>3.0E-8</a:t>
                      </a:r>
                      <a:endParaRPr lang="it-IT" sz="1200">
                        <a:effectLst/>
                        <a:latin typeface="Calibri"/>
                        <a:ea typeface="Calibri"/>
                        <a:cs typeface="Times New Roman"/>
                      </a:endParaRPr>
                    </a:p>
                  </a:txBody>
                  <a:tcPr marL="15052" marR="15052" marT="0" marB="0"/>
                </a:tc>
                <a:tc>
                  <a:txBody>
                    <a:bodyPr/>
                    <a:lstStyle/>
                    <a:p>
                      <a:pPr algn="ctr">
                        <a:lnSpc>
                          <a:spcPct val="115000"/>
                        </a:lnSpc>
                        <a:spcAft>
                          <a:spcPts val="0"/>
                        </a:spcAft>
                      </a:pPr>
                      <a:r>
                        <a:rPr lang="en-GB" sz="1200" dirty="0">
                          <a:effectLst/>
                        </a:rPr>
                        <a:t>3.7E-7</a:t>
                      </a:r>
                      <a:endParaRPr lang="it-IT" sz="1200" dirty="0">
                        <a:effectLst/>
                        <a:latin typeface="Calibri"/>
                        <a:ea typeface="Calibri"/>
                        <a:cs typeface="Times New Roman"/>
                      </a:endParaRPr>
                    </a:p>
                  </a:txBody>
                  <a:tcPr marL="15052" marR="15052" marT="0" marB="0"/>
                </a:tc>
                <a:tc>
                  <a:txBody>
                    <a:bodyPr/>
                    <a:lstStyle/>
                    <a:p>
                      <a:pPr>
                        <a:lnSpc>
                          <a:spcPct val="115000"/>
                        </a:lnSpc>
                        <a:spcAft>
                          <a:spcPts val="0"/>
                        </a:spcAft>
                      </a:pPr>
                      <a:r>
                        <a:rPr lang="en-GB" sz="1200">
                          <a:effectLst/>
                        </a:rPr>
                        <a:t>/h</a:t>
                      </a:r>
                      <a:endParaRPr lang="it-IT" sz="1200">
                        <a:effectLst/>
                        <a:latin typeface="Calibri"/>
                        <a:ea typeface="Calibri"/>
                        <a:cs typeface="Times New Roman"/>
                      </a:endParaRPr>
                    </a:p>
                  </a:txBody>
                  <a:tcPr marL="15052" marR="15052" marT="0" marB="0"/>
                </a:tc>
              </a:tr>
              <a:tr h="59347">
                <a:tc>
                  <a:txBody>
                    <a:bodyPr/>
                    <a:lstStyle/>
                    <a:p>
                      <a:pPr>
                        <a:lnSpc>
                          <a:spcPct val="115000"/>
                        </a:lnSpc>
                        <a:spcAft>
                          <a:spcPts val="0"/>
                        </a:spcAft>
                      </a:pPr>
                      <a:r>
                        <a:rPr lang="en-GB" sz="1200">
                          <a:effectLst/>
                        </a:rPr>
                        <a:t>Busbar ac</a:t>
                      </a:r>
                      <a:endParaRPr lang="it-IT" sz="1200">
                        <a:effectLst/>
                        <a:latin typeface="Calibri"/>
                        <a:ea typeface="Calibri"/>
                        <a:cs typeface="Times New Roman"/>
                      </a:endParaRPr>
                    </a:p>
                  </a:txBody>
                  <a:tcPr marL="15052" marR="15052" marT="0" marB="0"/>
                </a:tc>
                <a:tc>
                  <a:txBody>
                    <a:bodyPr/>
                    <a:lstStyle/>
                    <a:p>
                      <a:pPr>
                        <a:lnSpc>
                          <a:spcPct val="115000"/>
                        </a:lnSpc>
                        <a:spcAft>
                          <a:spcPts val="0"/>
                        </a:spcAft>
                      </a:pPr>
                      <a:r>
                        <a:rPr lang="en-GB" sz="1200">
                          <a:effectLst/>
                        </a:rPr>
                        <a:t>Short</a:t>
                      </a:r>
                      <a:endParaRPr lang="it-IT" sz="1200">
                        <a:effectLst/>
                        <a:latin typeface="Calibri"/>
                        <a:ea typeface="Calibri"/>
                        <a:cs typeface="Times New Roman"/>
                      </a:endParaRPr>
                    </a:p>
                  </a:txBody>
                  <a:tcPr marL="15052" marR="15052" marT="0" marB="0"/>
                </a:tc>
                <a:tc>
                  <a:txBody>
                    <a:bodyPr/>
                    <a:lstStyle/>
                    <a:p>
                      <a:pPr algn="ctr">
                        <a:lnSpc>
                          <a:spcPct val="115000"/>
                        </a:lnSpc>
                        <a:spcAft>
                          <a:spcPts val="0"/>
                        </a:spcAft>
                      </a:pPr>
                      <a:r>
                        <a:rPr lang="en-GB" sz="1200">
                          <a:effectLst/>
                        </a:rPr>
                        <a:t>1.0E-7</a:t>
                      </a:r>
                      <a:endParaRPr lang="it-IT" sz="1200">
                        <a:effectLst/>
                        <a:latin typeface="Calibri"/>
                        <a:ea typeface="Calibri"/>
                        <a:cs typeface="Times New Roman"/>
                      </a:endParaRPr>
                    </a:p>
                  </a:txBody>
                  <a:tcPr marL="15052" marR="15052" marT="0" marB="0"/>
                </a:tc>
                <a:tc>
                  <a:txBody>
                    <a:bodyPr/>
                    <a:lstStyle/>
                    <a:p>
                      <a:pPr algn="ctr">
                        <a:lnSpc>
                          <a:spcPct val="115000"/>
                        </a:lnSpc>
                        <a:spcAft>
                          <a:spcPts val="0"/>
                        </a:spcAft>
                      </a:pPr>
                      <a:r>
                        <a:rPr lang="en-GB" sz="1200" dirty="0">
                          <a:effectLst/>
                        </a:rPr>
                        <a:t>6.7E-7</a:t>
                      </a:r>
                      <a:endParaRPr lang="it-IT" sz="1200" dirty="0">
                        <a:effectLst/>
                        <a:latin typeface="Calibri"/>
                        <a:ea typeface="Calibri"/>
                        <a:cs typeface="Times New Roman"/>
                      </a:endParaRPr>
                    </a:p>
                  </a:txBody>
                  <a:tcPr marL="15052" marR="15052" marT="0" marB="0"/>
                </a:tc>
                <a:tc>
                  <a:txBody>
                    <a:bodyPr/>
                    <a:lstStyle/>
                    <a:p>
                      <a:pPr>
                        <a:lnSpc>
                          <a:spcPct val="115000"/>
                        </a:lnSpc>
                        <a:spcAft>
                          <a:spcPts val="0"/>
                        </a:spcAft>
                      </a:pPr>
                      <a:r>
                        <a:rPr lang="en-GB" sz="1200">
                          <a:effectLst/>
                        </a:rPr>
                        <a:t>/h</a:t>
                      </a:r>
                      <a:endParaRPr lang="it-IT" sz="1200">
                        <a:effectLst/>
                        <a:latin typeface="Calibri"/>
                        <a:ea typeface="Calibri"/>
                        <a:cs typeface="Times New Roman"/>
                      </a:endParaRPr>
                    </a:p>
                  </a:txBody>
                  <a:tcPr marL="15052" marR="15052" marT="0" marB="0"/>
                </a:tc>
              </a:tr>
              <a:tr h="59347">
                <a:tc>
                  <a:txBody>
                    <a:bodyPr/>
                    <a:lstStyle/>
                    <a:p>
                      <a:pPr>
                        <a:lnSpc>
                          <a:spcPct val="115000"/>
                        </a:lnSpc>
                        <a:spcAft>
                          <a:spcPts val="0"/>
                        </a:spcAft>
                      </a:pPr>
                      <a:r>
                        <a:rPr lang="en-GB" sz="1200">
                          <a:effectLst/>
                        </a:rPr>
                        <a:t>Busbar dc</a:t>
                      </a:r>
                      <a:endParaRPr lang="it-IT" sz="1200">
                        <a:effectLst/>
                        <a:latin typeface="Calibri"/>
                        <a:ea typeface="Calibri"/>
                        <a:cs typeface="Times New Roman"/>
                      </a:endParaRPr>
                    </a:p>
                  </a:txBody>
                  <a:tcPr marL="15052" marR="15052" marT="0" marB="0"/>
                </a:tc>
                <a:tc>
                  <a:txBody>
                    <a:bodyPr/>
                    <a:lstStyle/>
                    <a:p>
                      <a:pPr>
                        <a:lnSpc>
                          <a:spcPct val="115000"/>
                        </a:lnSpc>
                        <a:spcAft>
                          <a:spcPts val="0"/>
                        </a:spcAft>
                      </a:pPr>
                      <a:r>
                        <a:rPr lang="en-GB" sz="1200" dirty="0">
                          <a:effectLst/>
                        </a:rPr>
                        <a:t>All failure modes</a:t>
                      </a:r>
                      <a:endParaRPr lang="it-IT" sz="1200" dirty="0">
                        <a:effectLst/>
                        <a:latin typeface="Calibri"/>
                        <a:ea typeface="Calibri"/>
                        <a:cs typeface="Times New Roman"/>
                      </a:endParaRPr>
                    </a:p>
                  </a:txBody>
                  <a:tcPr marL="15052" marR="15052" marT="0" marB="0"/>
                </a:tc>
                <a:tc>
                  <a:txBody>
                    <a:bodyPr/>
                    <a:lstStyle/>
                    <a:p>
                      <a:pPr algn="ctr">
                        <a:lnSpc>
                          <a:spcPct val="115000"/>
                        </a:lnSpc>
                        <a:spcAft>
                          <a:spcPts val="0"/>
                        </a:spcAft>
                      </a:pPr>
                      <a:r>
                        <a:rPr lang="en-GB" sz="1200">
                          <a:effectLst/>
                        </a:rPr>
                        <a:t>2.9E-7</a:t>
                      </a:r>
                      <a:endParaRPr lang="it-IT" sz="1200">
                        <a:effectLst/>
                        <a:latin typeface="Calibri"/>
                        <a:ea typeface="Calibri"/>
                        <a:cs typeface="Times New Roman"/>
                      </a:endParaRPr>
                    </a:p>
                  </a:txBody>
                  <a:tcPr marL="15052" marR="15052" marT="0" marB="0"/>
                </a:tc>
                <a:tc>
                  <a:txBody>
                    <a:bodyPr/>
                    <a:lstStyle/>
                    <a:p>
                      <a:pPr algn="ctr">
                        <a:lnSpc>
                          <a:spcPct val="115000"/>
                        </a:lnSpc>
                        <a:spcAft>
                          <a:spcPts val="0"/>
                        </a:spcAft>
                      </a:pPr>
                      <a:r>
                        <a:rPr lang="en-GB" sz="1200" dirty="0">
                          <a:effectLst/>
                        </a:rPr>
                        <a:t>5.2E-7</a:t>
                      </a:r>
                      <a:endParaRPr lang="it-IT" sz="1200" dirty="0">
                        <a:effectLst/>
                        <a:latin typeface="Calibri"/>
                        <a:ea typeface="Calibri"/>
                        <a:cs typeface="Times New Roman"/>
                      </a:endParaRPr>
                    </a:p>
                  </a:txBody>
                  <a:tcPr marL="15052" marR="15052" marT="0" marB="0"/>
                </a:tc>
                <a:tc>
                  <a:txBody>
                    <a:bodyPr/>
                    <a:lstStyle/>
                    <a:p>
                      <a:pPr>
                        <a:lnSpc>
                          <a:spcPct val="115000"/>
                        </a:lnSpc>
                        <a:spcAft>
                          <a:spcPts val="0"/>
                        </a:spcAft>
                      </a:pPr>
                      <a:r>
                        <a:rPr lang="en-GB" sz="1200">
                          <a:effectLst/>
                        </a:rPr>
                        <a:t>/h</a:t>
                      </a:r>
                      <a:endParaRPr lang="it-IT" sz="1200">
                        <a:effectLst/>
                        <a:latin typeface="Calibri"/>
                        <a:ea typeface="Calibri"/>
                        <a:cs typeface="Times New Roman"/>
                      </a:endParaRPr>
                    </a:p>
                  </a:txBody>
                  <a:tcPr marL="15052" marR="15052" marT="0" marB="0"/>
                </a:tc>
              </a:tr>
              <a:tr h="59347">
                <a:tc>
                  <a:txBody>
                    <a:bodyPr/>
                    <a:lstStyle/>
                    <a:p>
                      <a:pPr>
                        <a:lnSpc>
                          <a:spcPct val="115000"/>
                        </a:lnSpc>
                        <a:spcAft>
                          <a:spcPts val="0"/>
                        </a:spcAft>
                      </a:pPr>
                      <a:r>
                        <a:rPr lang="en-GB" sz="1200">
                          <a:effectLst/>
                        </a:rPr>
                        <a:t>Capacitor</a:t>
                      </a:r>
                      <a:endParaRPr lang="it-IT" sz="1200">
                        <a:effectLst/>
                        <a:latin typeface="Calibri"/>
                        <a:ea typeface="Calibri"/>
                        <a:cs typeface="Times New Roman"/>
                      </a:endParaRPr>
                    </a:p>
                  </a:txBody>
                  <a:tcPr marL="15052" marR="15052" marT="0" marB="0"/>
                </a:tc>
                <a:tc>
                  <a:txBody>
                    <a:bodyPr/>
                    <a:lstStyle/>
                    <a:p>
                      <a:pPr>
                        <a:lnSpc>
                          <a:spcPct val="115000"/>
                        </a:lnSpc>
                        <a:spcAft>
                          <a:spcPts val="0"/>
                        </a:spcAft>
                      </a:pPr>
                      <a:r>
                        <a:rPr lang="en-GB" sz="1200">
                          <a:effectLst/>
                        </a:rPr>
                        <a:t>All failure modes</a:t>
                      </a:r>
                      <a:endParaRPr lang="it-IT" sz="1200">
                        <a:effectLst/>
                        <a:latin typeface="Calibri"/>
                        <a:ea typeface="Calibri"/>
                        <a:cs typeface="Times New Roman"/>
                      </a:endParaRPr>
                    </a:p>
                  </a:txBody>
                  <a:tcPr marL="15052" marR="15052" marT="0" marB="0"/>
                </a:tc>
                <a:tc>
                  <a:txBody>
                    <a:bodyPr/>
                    <a:lstStyle/>
                    <a:p>
                      <a:pPr algn="ctr">
                        <a:lnSpc>
                          <a:spcPct val="115000"/>
                        </a:lnSpc>
                        <a:spcAft>
                          <a:spcPts val="0"/>
                        </a:spcAft>
                      </a:pPr>
                      <a:r>
                        <a:rPr lang="en-GB" sz="1200">
                          <a:effectLst/>
                        </a:rPr>
                        <a:t>5.6E-6</a:t>
                      </a:r>
                      <a:endParaRPr lang="it-IT" sz="1200">
                        <a:effectLst/>
                        <a:latin typeface="Calibri"/>
                        <a:ea typeface="Calibri"/>
                        <a:cs typeface="Times New Roman"/>
                      </a:endParaRPr>
                    </a:p>
                  </a:txBody>
                  <a:tcPr marL="15052" marR="15052" marT="0" marB="0"/>
                </a:tc>
                <a:tc>
                  <a:txBody>
                    <a:bodyPr/>
                    <a:lstStyle/>
                    <a:p>
                      <a:pPr algn="ctr">
                        <a:lnSpc>
                          <a:spcPct val="115000"/>
                        </a:lnSpc>
                        <a:spcAft>
                          <a:spcPts val="0"/>
                        </a:spcAft>
                      </a:pPr>
                      <a:r>
                        <a:rPr lang="en-GB" sz="1200" dirty="0">
                          <a:effectLst/>
                        </a:rPr>
                        <a:t>3.9E-5</a:t>
                      </a:r>
                      <a:endParaRPr lang="it-IT" sz="1200" dirty="0">
                        <a:effectLst/>
                        <a:latin typeface="Calibri"/>
                        <a:ea typeface="Calibri"/>
                        <a:cs typeface="Times New Roman"/>
                      </a:endParaRPr>
                    </a:p>
                  </a:txBody>
                  <a:tcPr marL="15052" marR="15052" marT="0" marB="0"/>
                </a:tc>
                <a:tc>
                  <a:txBody>
                    <a:bodyPr/>
                    <a:lstStyle/>
                    <a:p>
                      <a:pPr>
                        <a:lnSpc>
                          <a:spcPct val="115000"/>
                        </a:lnSpc>
                        <a:spcAft>
                          <a:spcPts val="0"/>
                        </a:spcAft>
                      </a:pPr>
                      <a:r>
                        <a:rPr lang="en-GB" sz="1200">
                          <a:effectLst/>
                        </a:rPr>
                        <a:t>/h</a:t>
                      </a:r>
                      <a:endParaRPr lang="it-IT" sz="1200">
                        <a:effectLst/>
                        <a:latin typeface="Calibri"/>
                        <a:ea typeface="Calibri"/>
                        <a:cs typeface="Times New Roman"/>
                      </a:endParaRPr>
                    </a:p>
                  </a:txBody>
                  <a:tcPr marL="15052" marR="15052" marT="0" marB="0"/>
                </a:tc>
              </a:tr>
              <a:tr h="59347">
                <a:tc>
                  <a:txBody>
                    <a:bodyPr/>
                    <a:lstStyle/>
                    <a:p>
                      <a:pPr>
                        <a:lnSpc>
                          <a:spcPct val="115000"/>
                        </a:lnSpc>
                        <a:spcAft>
                          <a:spcPts val="0"/>
                        </a:spcAft>
                      </a:pPr>
                      <a:r>
                        <a:rPr lang="en-GB" sz="1200">
                          <a:effectLst/>
                        </a:rPr>
                        <a:t>Capacitor spurious discharge</a:t>
                      </a:r>
                      <a:endParaRPr lang="it-IT" sz="1200">
                        <a:effectLst/>
                        <a:latin typeface="Calibri"/>
                        <a:ea typeface="Calibri"/>
                        <a:cs typeface="Times New Roman"/>
                      </a:endParaRPr>
                    </a:p>
                  </a:txBody>
                  <a:tcPr marL="15052" marR="15052" marT="0" marB="0"/>
                </a:tc>
                <a:tc>
                  <a:txBody>
                    <a:bodyPr/>
                    <a:lstStyle/>
                    <a:p>
                      <a:pPr>
                        <a:lnSpc>
                          <a:spcPct val="115000"/>
                        </a:lnSpc>
                        <a:spcAft>
                          <a:spcPts val="0"/>
                        </a:spcAft>
                      </a:pPr>
                      <a:r>
                        <a:rPr lang="en-GB" sz="1200">
                          <a:effectLst/>
                        </a:rPr>
                        <a:t>Spurious discharge</a:t>
                      </a:r>
                      <a:endParaRPr lang="it-IT" sz="1200">
                        <a:effectLst/>
                        <a:latin typeface="Calibri"/>
                        <a:ea typeface="Calibri"/>
                        <a:cs typeface="Times New Roman"/>
                      </a:endParaRPr>
                    </a:p>
                  </a:txBody>
                  <a:tcPr marL="15052" marR="15052" marT="0" marB="0"/>
                </a:tc>
                <a:tc>
                  <a:txBody>
                    <a:bodyPr/>
                    <a:lstStyle/>
                    <a:p>
                      <a:pPr algn="ctr">
                        <a:lnSpc>
                          <a:spcPct val="115000"/>
                        </a:lnSpc>
                        <a:spcAft>
                          <a:spcPts val="0"/>
                        </a:spcAft>
                      </a:pPr>
                      <a:r>
                        <a:rPr lang="en-GB" sz="1200">
                          <a:effectLst/>
                        </a:rPr>
                        <a:t>2.8E-6</a:t>
                      </a:r>
                      <a:endParaRPr lang="it-IT" sz="1200">
                        <a:effectLst/>
                        <a:latin typeface="Calibri"/>
                        <a:ea typeface="Calibri"/>
                        <a:cs typeface="Times New Roman"/>
                      </a:endParaRPr>
                    </a:p>
                  </a:txBody>
                  <a:tcPr marL="15052" marR="15052" marT="0" marB="0"/>
                </a:tc>
                <a:tc>
                  <a:txBody>
                    <a:bodyPr/>
                    <a:lstStyle/>
                    <a:p>
                      <a:pPr algn="ctr">
                        <a:lnSpc>
                          <a:spcPct val="115000"/>
                        </a:lnSpc>
                        <a:spcAft>
                          <a:spcPts val="0"/>
                        </a:spcAft>
                      </a:pPr>
                      <a:r>
                        <a:rPr lang="en-GB" sz="1200" dirty="0">
                          <a:effectLst/>
                        </a:rPr>
                        <a:t>5.6E-6</a:t>
                      </a:r>
                      <a:endParaRPr lang="it-IT" sz="1200" dirty="0">
                        <a:effectLst/>
                        <a:latin typeface="Calibri"/>
                        <a:ea typeface="Calibri"/>
                        <a:cs typeface="Times New Roman"/>
                      </a:endParaRPr>
                    </a:p>
                  </a:txBody>
                  <a:tcPr marL="15052" marR="15052" marT="0" marB="0"/>
                </a:tc>
                <a:tc>
                  <a:txBody>
                    <a:bodyPr/>
                    <a:lstStyle/>
                    <a:p>
                      <a:pPr>
                        <a:lnSpc>
                          <a:spcPct val="115000"/>
                        </a:lnSpc>
                        <a:spcAft>
                          <a:spcPts val="0"/>
                        </a:spcAft>
                      </a:pPr>
                      <a:r>
                        <a:rPr lang="en-GB" sz="1200">
                          <a:effectLst/>
                        </a:rPr>
                        <a:t>/h</a:t>
                      </a:r>
                      <a:endParaRPr lang="it-IT" sz="1200">
                        <a:effectLst/>
                        <a:latin typeface="Calibri"/>
                        <a:ea typeface="Calibri"/>
                        <a:cs typeface="Times New Roman"/>
                      </a:endParaRPr>
                    </a:p>
                  </a:txBody>
                  <a:tcPr marL="15052" marR="15052" marT="0" marB="0"/>
                </a:tc>
              </a:tr>
              <a:tr h="59347">
                <a:tc>
                  <a:txBody>
                    <a:bodyPr/>
                    <a:lstStyle/>
                    <a:p>
                      <a:pPr>
                        <a:lnSpc>
                          <a:spcPct val="115000"/>
                        </a:lnSpc>
                        <a:spcAft>
                          <a:spcPts val="0"/>
                        </a:spcAft>
                      </a:pPr>
                      <a:r>
                        <a:rPr lang="en-GB" sz="1200">
                          <a:effectLst/>
                        </a:rPr>
                        <a:t>Centrifugal pump</a:t>
                      </a:r>
                      <a:endParaRPr lang="it-IT" sz="1200">
                        <a:effectLst/>
                        <a:latin typeface="Calibri"/>
                        <a:ea typeface="Calibri"/>
                        <a:cs typeface="Times New Roman"/>
                      </a:endParaRPr>
                    </a:p>
                  </a:txBody>
                  <a:tcPr marL="15052" marR="15052" marT="0" marB="0"/>
                </a:tc>
                <a:tc>
                  <a:txBody>
                    <a:bodyPr/>
                    <a:lstStyle/>
                    <a:p>
                      <a:pPr>
                        <a:lnSpc>
                          <a:spcPct val="115000"/>
                        </a:lnSpc>
                        <a:spcAft>
                          <a:spcPts val="0"/>
                        </a:spcAft>
                      </a:pPr>
                      <a:r>
                        <a:rPr lang="en-GB" sz="1200">
                          <a:effectLst/>
                        </a:rPr>
                        <a:t>All failure modes</a:t>
                      </a:r>
                      <a:endParaRPr lang="it-IT" sz="1200">
                        <a:effectLst/>
                        <a:latin typeface="Calibri"/>
                        <a:ea typeface="Calibri"/>
                        <a:cs typeface="Times New Roman"/>
                      </a:endParaRPr>
                    </a:p>
                  </a:txBody>
                  <a:tcPr marL="15052" marR="15052" marT="0" marB="0"/>
                </a:tc>
                <a:tc>
                  <a:txBody>
                    <a:bodyPr/>
                    <a:lstStyle/>
                    <a:p>
                      <a:pPr algn="ctr">
                        <a:lnSpc>
                          <a:spcPct val="115000"/>
                        </a:lnSpc>
                        <a:spcAft>
                          <a:spcPts val="0"/>
                        </a:spcAft>
                      </a:pPr>
                      <a:r>
                        <a:rPr lang="en-GB" sz="1200">
                          <a:effectLst/>
                        </a:rPr>
                        <a:t>1.8E-6</a:t>
                      </a:r>
                      <a:endParaRPr lang="it-IT" sz="1200">
                        <a:effectLst/>
                        <a:latin typeface="Calibri"/>
                        <a:ea typeface="Calibri"/>
                        <a:cs typeface="Times New Roman"/>
                      </a:endParaRPr>
                    </a:p>
                  </a:txBody>
                  <a:tcPr marL="15052" marR="15052" marT="0" marB="0"/>
                </a:tc>
                <a:tc>
                  <a:txBody>
                    <a:bodyPr/>
                    <a:lstStyle/>
                    <a:p>
                      <a:pPr algn="ctr">
                        <a:lnSpc>
                          <a:spcPct val="115000"/>
                        </a:lnSpc>
                        <a:spcAft>
                          <a:spcPts val="0"/>
                        </a:spcAft>
                      </a:pPr>
                      <a:r>
                        <a:rPr lang="en-GB" sz="1200" dirty="0">
                          <a:effectLst/>
                        </a:rPr>
                        <a:t>3.8E-6</a:t>
                      </a:r>
                      <a:endParaRPr lang="it-IT" sz="1200" dirty="0">
                        <a:effectLst/>
                        <a:latin typeface="Calibri"/>
                        <a:ea typeface="Calibri"/>
                        <a:cs typeface="Times New Roman"/>
                      </a:endParaRPr>
                    </a:p>
                  </a:txBody>
                  <a:tcPr marL="15052" marR="15052" marT="0" marB="0"/>
                </a:tc>
                <a:tc>
                  <a:txBody>
                    <a:bodyPr/>
                    <a:lstStyle/>
                    <a:p>
                      <a:pPr>
                        <a:lnSpc>
                          <a:spcPct val="115000"/>
                        </a:lnSpc>
                        <a:spcAft>
                          <a:spcPts val="0"/>
                        </a:spcAft>
                      </a:pPr>
                      <a:r>
                        <a:rPr lang="en-GB" sz="1200">
                          <a:effectLst/>
                        </a:rPr>
                        <a:t>/h</a:t>
                      </a:r>
                      <a:endParaRPr lang="it-IT" sz="1200">
                        <a:effectLst/>
                        <a:latin typeface="Calibri"/>
                        <a:ea typeface="Calibri"/>
                        <a:cs typeface="Times New Roman"/>
                      </a:endParaRPr>
                    </a:p>
                  </a:txBody>
                  <a:tcPr marL="15052" marR="15052" marT="0" marB="0"/>
                </a:tc>
              </a:tr>
              <a:tr h="59347">
                <a:tc>
                  <a:txBody>
                    <a:bodyPr/>
                    <a:lstStyle/>
                    <a:p>
                      <a:pPr>
                        <a:lnSpc>
                          <a:spcPct val="115000"/>
                        </a:lnSpc>
                        <a:spcAft>
                          <a:spcPts val="0"/>
                        </a:spcAft>
                      </a:pPr>
                      <a:r>
                        <a:rPr lang="en-GB" sz="1200">
                          <a:effectLst/>
                        </a:rPr>
                        <a:t>Check Valve</a:t>
                      </a:r>
                      <a:endParaRPr lang="it-IT" sz="1200">
                        <a:effectLst/>
                        <a:latin typeface="Calibri"/>
                        <a:ea typeface="Calibri"/>
                        <a:cs typeface="Times New Roman"/>
                      </a:endParaRPr>
                    </a:p>
                  </a:txBody>
                  <a:tcPr marL="15052" marR="15052" marT="0" marB="0"/>
                </a:tc>
                <a:tc>
                  <a:txBody>
                    <a:bodyPr/>
                    <a:lstStyle/>
                    <a:p>
                      <a:pPr>
                        <a:lnSpc>
                          <a:spcPct val="115000"/>
                        </a:lnSpc>
                        <a:spcAft>
                          <a:spcPts val="0"/>
                        </a:spcAft>
                      </a:pPr>
                      <a:r>
                        <a:rPr lang="en-GB" sz="1200">
                          <a:effectLst/>
                        </a:rPr>
                        <a:t>External Leak/Rupture</a:t>
                      </a:r>
                      <a:endParaRPr lang="it-IT" sz="1200">
                        <a:effectLst/>
                        <a:latin typeface="Calibri"/>
                        <a:ea typeface="Calibri"/>
                        <a:cs typeface="Times New Roman"/>
                      </a:endParaRPr>
                    </a:p>
                  </a:txBody>
                  <a:tcPr marL="15052" marR="15052" marT="0" marB="0"/>
                </a:tc>
                <a:tc>
                  <a:txBody>
                    <a:bodyPr/>
                    <a:lstStyle/>
                    <a:p>
                      <a:pPr algn="ctr">
                        <a:lnSpc>
                          <a:spcPct val="115000"/>
                        </a:lnSpc>
                        <a:spcAft>
                          <a:spcPts val="0"/>
                        </a:spcAft>
                      </a:pPr>
                      <a:r>
                        <a:rPr lang="en-GB" sz="1200">
                          <a:effectLst/>
                        </a:rPr>
                        <a:t>2.7E-8</a:t>
                      </a:r>
                      <a:endParaRPr lang="it-IT" sz="1200">
                        <a:effectLst/>
                        <a:latin typeface="Calibri"/>
                        <a:ea typeface="Calibri"/>
                        <a:cs typeface="Times New Roman"/>
                      </a:endParaRPr>
                    </a:p>
                  </a:txBody>
                  <a:tcPr marL="15052" marR="15052" marT="0" marB="0"/>
                </a:tc>
                <a:tc>
                  <a:txBody>
                    <a:bodyPr/>
                    <a:lstStyle/>
                    <a:p>
                      <a:pPr algn="ctr">
                        <a:lnSpc>
                          <a:spcPct val="115000"/>
                        </a:lnSpc>
                        <a:spcAft>
                          <a:spcPts val="0"/>
                        </a:spcAft>
                      </a:pPr>
                      <a:r>
                        <a:rPr lang="en-GB" sz="1200" dirty="0">
                          <a:effectLst/>
                        </a:rPr>
                        <a:t>1.0E-7</a:t>
                      </a:r>
                      <a:endParaRPr lang="it-IT" sz="1200" dirty="0">
                        <a:effectLst/>
                        <a:latin typeface="Calibri"/>
                        <a:ea typeface="Calibri"/>
                        <a:cs typeface="Times New Roman"/>
                      </a:endParaRPr>
                    </a:p>
                  </a:txBody>
                  <a:tcPr marL="15052" marR="15052" marT="0" marB="0"/>
                </a:tc>
                <a:tc>
                  <a:txBody>
                    <a:bodyPr/>
                    <a:lstStyle/>
                    <a:p>
                      <a:pPr>
                        <a:lnSpc>
                          <a:spcPct val="115000"/>
                        </a:lnSpc>
                        <a:spcAft>
                          <a:spcPts val="0"/>
                        </a:spcAft>
                      </a:pPr>
                      <a:r>
                        <a:rPr lang="en-GB" sz="1200">
                          <a:effectLst/>
                        </a:rPr>
                        <a:t>/h</a:t>
                      </a:r>
                      <a:endParaRPr lang="it-IT" sz="1200">
                        <a:effectLst/>
                        <a:latin typeface="Calibri"/>
                        <a:ea typeface="Calibri"/>
                        <a:cs typeface="Times New Roman"/>
                      </a:endParaRPr>
                    </a:p>
                  </a:txBody>
                  <a:tcPr marL="15052" marR="15052" marT="0" marB="0"/>
                </a:tc>
              </a:tr>
              <a:tr h="59347">
                <a:tc>
                  <a:txBody>
                    <a:bodyPr/>
                    <a:lstStyle/>
                    <a:p>
                      <a:pPr>
                        <a:lnSpc>
                          <a:spcPct val="115000"/>
                        </a:lnSpc>
                        <a:spcAft>
                          <a:spcPts val="0"/>
                        </a:spcAft>
                      </a:pPr>
                      <a:r>
                        <a:rPr lang="en-GB" sz="1200">
                          <a:effectLst/>
                        </a:rPr>
                        <a:t>Check Valve</a:t>
                      </a:r>
                      <a:endParaRPr lang="it-IT" sz="1200">
                        <a:effectLst/>
                        <a:latin typeface="Calibri"/>
                        <a:ea typeface="Calibri"/>
                        <a:cs typeface="Times New Roman"/>
                      </a:endParaRPr>
                    </a:p>
                  </a:txBody>
                  <a:tcPr marL="15052" marR="15052" marT="0" marB="0"/>
                </a:tc>
                <a:tc>
                  <a:txBody>
                    <a:bodyPr/>
                    <a:lstStyle/>
                    <a:p>
                      <a:pPr>
                        <a:lnSpc>
                          <a:spcPct val="115000"/>
                        </a:lnSpc>
                        <a:spcAft>
                          <a:spcPts val="0"/>
                        </a:spcAft>
                      </a:pPr>
                      <a:r>
                        <a:rPr lang="en-GB" sz="1200">
                          <a:effectLst/>
                        </a:rPr>
                        <a:t>Internal Leak</a:t>
                      </a:r>
                      <a:endParaRPr lang="it-IT" sz="1200">
                        <a:effectLst/>
                        <a:latin typeface="Calibri"/>
                        <a:ea typeface="Calibri"/>
                        <a:cs typeface="Times New Roman"/>
                      </a:endParaRPr>
                    </a:p>
                  </a:txBody>
                  <a:tcPr marL="15052" marR="15052" marT="0" marB="0"/>
                </a:tc>
                <a:tc>
                  <a:txBody>
                    <a:bodyPr/>
                    <a:lstStyle/>
                    <a:p>
                      <a:pPr algn="ctr">
                        <a:lnSpc>
                          <a:spcPct val="115000"/>
                        </a:lnSpc>
                        <a:spcAft>
                          <a:spcPts val="0"/>
                        </a:spcAft>
                      </a:pPr>
                      <a:r>
                        <a:rPr lang="en-GB" sz="1200">
                          <a:effectLst/>
                        </a:rPr>
                        <a:t>1.0E-8</a:t>
                      </a:r>
                      <a:endParaRPr lang="it-IT" sz="1200">
                        <a:effectLst/>
                        <a:latin typeface="Calibri"/>
                        <a:ea typeface="Calibri"/>
                        <a:cs typeface="Times New Roman"/>
                      </a:endParaRPr>
                    </a:p>
                  </a:txBody>
                  <a:tcPr marL="15052" marR="15052" marT="0" marB="0"/>
                </a:tc>
                <a:tc>
                  <a:txBody>
                    <a:bodyPr/>
                    <a:lstStyle/>
                    <a:p>
                      <a:pPr algn="ctr">
                        <a:lnSpc>
                          <a:spcPct val="115000"/>
                        </a:lnSpc>
                        <a:spcAft>
                          <a:spcPts val="0"/>
                        </a:spcAft>
                      </a:pPr>
                      <a:r>
                        <a:rPr lang="en-GB" sz="1200" dirty="0">
                          <a:effectLst/>
                        </a:rPr>
                        <a:t>5.0E-7</a:t>
                      </a:r>
                      <a:endParaRPr lang="it-IT" sz="1200" dirty="0">
                        <a:effectLst/>
                        <a:latin typeface="Calibri"/>
                        <a:ea typeface="Calibri"/>
                        <a:cs typeface="Times New Roman"/>
                      </a:endParaRPr>
                    </a:p>
                  </a:txBody>
                  <a:tcPr marL="15052" marR="15052" marT="0" marB="0"/>
                </a:tc>
                <a:tc>
                  <a:txBody>
                    <a:bodyPr/>
                    <a:lstStyle/>
                    <a:p>
                      <a:pPr>
                        <a:lnSpc>
                          <a:spcPct val="115000"/>
                        </a:lnSpc>
                        <a:spcAft>
                          <a:spcPts val="0"/>
                        </a:spcAft>
                      </a:pPr>
                      <a:r>
                        <a:rPr lang="en-GB" sz="1200">
                          <a:effectLst/>
                        </a:rPr>
                        <a:t>/h</a:t>
                      </a:r>
                      <a:endParaRPr lang="it-IT" sz="1200">
                        <a:effectLst/>
                        <a:latin typeface="Calibri"/>
                        <a:ea typeface="Calibri"/>
                        <a:cs typeface="Times New Roman"/>
                      </a:endParaRPr>
                    </a:p>
                  </a:txBody>
                  <a:tcPr marL="15052" marR="15052" marT="0" marB="0"/>
                </a:tc>
              </a:tr>
              <a:tr h="59347">
                <a:tc>
                  <a:txBody>
                    <a:bodyPr/>
                    <a:lstStyle/>
                    <a:p>
                      <a:pPr>
                        <a:lnSpc>
                          <a:spcPct val="115000"/>
                        </a:lnSpc>
                        <a:spcAft>
                          <a:spcPts val="0"/>
                        </a:spcAft>
                      </a:pPr>
                      <a:r>
                        <a:rPr lang="en-GB" sz="1200">
                          <a:effectLst/>
                        </a:rPr>
                        <a:t>Circuit breaker HV</a:t>
                      </a:r>
                      <a:endParaRPr lang="it-IT" sz="1200">
                        <a:effectLst/>
                        <a:latin typeface="Calibri"/>
                        <a:ea typeface="Calibri"/>
                        <a:cs typeface="Times New Roman"/>
                      </a:endParaRPr>
                    </a:p>
                  </a:txBody>
                  <a:tcPr marL="15052" marR="15052" marT="0" marB="0"/>
                </a:tc>
                <a:tc>
                  <a:txBody>
                    <a:bodyPr/>
                    <a:lstStyle/>
                    <a:p>
                      <a:pPr>
                        <a:lnSpc>
                          <a:spcPct val="115000"/>
                        </a:lnSpc>
                        <a:spcAft>
                          <a:spcPts val="0"/>
                        </a:spcAft>
                      </a:pPr>
                      <a:r>
                        <a:rPr lang="en-GB" sz="1200">
                          <a:effectLst/>
                        </a:rPr>
                        <a:t>Failure to remain in position</a:t>
                      </a:r>
                      <a:endParaRPr lang="it-IT" sz="1200">
                        <a:effectLst/>
                        <a:latin typeface="Calibri"/>
                        <a:ea typeface="Calibri"/>
                        <a:cs typeface="Times New Roman"/>
                      </a:endParaRPr>
                    </a:p>
                  </a:txBody>
                  <a:tcPr marL="15052" marR="15052" marT="0" marB="0"/>
                </a:tc>
                <a:tc>
                  <a:txBody>
                    <a:bodyPr/>
                    <a:lstStyle/>
                    <a:p>
                      <a:pPr algn="ctr">
                        <a:lnSpc>
                          <a:spcPct val="115000"/>
                        </a:lnSpc>
                        <a:spcAft>
                          <a:spcPts val="0"/>
                        </a:spcAft>
                      </a:pPr>
                      <a:r>
                        <a:rPr lang="en-GB" sz="1200">
                          <a:effectLst/>
                        </a:rPr>
                        <a:t>2.4E-6</a:t>
                      </a:r>
                      <a:endParaRPr lang="it-IT" sz="1200">
                        <a:effectLst/>
                        <a:latin typeface="Calibri"/>
                        <a:ea typeface="Calibri"/>
                        <a:cs typeface="Times New Roman"/>
                      </a:endParaRPr>
                    </a:p>
                  </a:txBody>
                  <a:tcPr marL="15052" marR="15052" marT="0" marB="0"/>
                </a:tc>
                <a:tc>
                  <a:txBody>
                    <a:bodyPr/>
                    <a:lstStyle/>
                    <a:p>
                      <a:pPr algn="ctr">
                        <a:lnSpc>
                          <a:spcPct val="115000"/>
                        </a:lnSpc>
                        <a:spcAft>
                          <a:spcPts val="0"/>
                        </a:spcAft>
                      </a:pPr>
                      <a:r>
                        <a:rPr lang="en-GB" sz="1200" dirty="0">
                          <a:effectLst/>
                        </a:rPr>
                        <a:t>6.9E-5</a:t>
                      </a:r>
                      <a:endParaRPr lang="it-IT" sz="1200" dirty="0">
                        <a:effectLst/>
                        <a:latin typeface="Calibri"/>
                        <a:ea typeface="Calibri"/>
                        <a:cs typeface="Times New Roman"/>
                      </a:endParaRPr>
                    </a:p>
                  </a:txBody>
                  <a:tcPr marL="15052" marR="15052" marT="0" marB="0"/>
                </a:tc>
                <a:tc>
                  <a:txBody>
                    <a:bodyPr/>
                    <a:lstStyle/>
                    <a:p>
                      <a:pPr>
                        <a:lnSpc>
                          <a:spcPct val="115000"/>
                        </a:lnSpc>
                        <a:spcAft>
                          <a:spcPts val="0"/>
                        </a:spcAft>
                      </a:pPr>
                      <a:r>
                        <a:rPr lang="en-GB" sz="1200">
                          <a:effectLst/>
                        </a:rPr>
                        <a:t>/h</a:t>
                      </a:r>
                      <a:endParaRPr lang="it-IT" sz="1200">
                        <a:effectLst/>
                        <a:latin typeface="Calibri"/>
                        <a:ea typeface="Calibri"/>
                        <a:cs typeface="Times New Roman"/>
                      </a:endParaRPr>
                    </a:p>
                  </a:txBody>
                  <a:tcPr marL="15052" marR="15052" marT="0" marB="0"/>
                </a:tc>
              </a:tr>
              <a:tr h="59347">
                <a:tc>
                  <a:txBody>
                    <a:bodyPr/>
                    <a:lstStyle/>
                    <a:p>
                      <a:pPr>
                        <a:lnSpc>
                          <a:spcPct val="115000"/>
                        </a:lnSpc>
                        <a:spcAft>
                          <a:spcPts val="0"/>
                        </a:spcAft>
                      </a:pPr>
                      <a:r>
                        <a:rPr lang="en-GB" sz="1200">
                          <a:effectLst/>
                        </a:rPr>
                        <a:t>Circuit breaker LV</a:t>
                      </a:r>
                      <a:endParaRPr lang="it-IT" sz="1200">
                        <a:effectLst/>
                        <a:latin typeface="Calibri"/>
                        <a:ea typeface="Calibri"/>
                        <a:cs typeface="Times New Roman"/>
                      </a:endParaRPr>
                    </a:p>
                  </a:txBody>
                  <a:tcPr marL="15052" marR="15052" marT="0" marB="0"/>
                </a:tc>
                <a:tc>
                  <a:txBody>
                    <a:bodyPr/>
                    <a:lstStyle/>
                    <a:p>
                      <a:pPr>
                        <a:lnSpc>
                          <a:spcPct val="115000"/>
                        </a:lnSpc>
                        <a:spcAft>
                          <a:spcPts val="0"/>
                        </a:spcAft>
                      </a:pPr>
                      <a:r>
                        <a:rPr lang="en-GB" sz="1200">
                          <a:effectLst/>
                        </a:rPr>
                        <a:t>Failure to remain in position</a:t>
                      </a:r>
                      <a:endParaRPr lang="it-IT" sz="1200">
                        <a:effectLst/>
                        <a:latin typeface="Calibri"/>
                        <a:ea typeface="Calibri"/>
                        <a:cs typeface="Times New Roman"/>
                      </a:endParaRPr>
                    </a:p>
                  </a:txBody>
                  <a:tcPr marL="15052" marR="15052" marT="0" marB="0"/>
                </a:tc>
                <a:tc>
                  <a:txBody>
                    <a:bodyPr/>
                    <a:lstStyle/>
                    <a:p>
                      <a:pPr algn="ctr">
                        <a:lnSpc>
                          <a:spcPct val="115000"/>
                        </a:lnSpc>
                        <a:spcAft>
                          <a:spcPts val="0"/>
                        </a:spcAft>
                      </a:pPr>
                      <a:r>
                        <a:rPr lang="en-GB" sz="1200">
                          <a:effectLst/>
                        </a:rPr>
                        <a:t>1.1E-7</a:t>
                      </a:r>
                      <a:endParaRPr lang="it-IT" sz="1200">
                        <a:effectLst/>
                        <a:latin typeface="Calibri"/>
                        <a:ea typeface="Calibri"/>
                        <a:cs typeface="Times New Roman"/>
                      </a:endParaRPr>
                    </a:p>
                  </a:txBody>
                  <a:tcPr marL="15052" marR="15052" marT="0" marB="0"/>
                </a:tc>
                <a:tc>
                  <a:txBody>
                    <a:bodyPr/>
                    <a:lstStyle/>
                    <a:p>
                      <a:pPr algn="ctr">
                        <a:lnSpc>
                          <a:spcPct val="115000"/>
                        </a:lnSpc>
                        <a:spcAft>
                          <a:spcPts val="0"/>
                        </a:spcAft>
                      </a:pPr>
                      <a:r>
                        <a:rPr lang="en-GB" sz="1200" dirty="0">
                          <a:effectLst/>
                        </a:rPr>
                        <a:t>1.3E-6</a:t>
                      </a:r>
                      <a:endParaRPr lang="it-IT" sz="1200" dirty="0">
                        <a:effectLst/>
                        <a:latin typeface="Calibri"/>
                        <a:ea typeface="Calibri"/>
                        <a:cs typeface="Times New Roman"/>
                      </a:endParaRPr>
                    </a:p>
                  </a:txBody>
                  <a:tcPr marL="15052" marR="15052" marT="0" marB="0"/>
                </a:tc>
                <a:tc>
                  <a:txBody>
                    <a:bodyPr/>
                    <a:lstStyle/>
                    <a:p>
                      <a:pPr>
                        <a:lnSpc>
                          <a:spcPct val="115000"/>
                        </a:lnSpc>
                        <a:spcAft>
                          <a:spcPts val="0"/>
                        </a:spcAft>
                      </a:pPr>
                      <a:r>
                        <a:rPr lang="en-GB" sz="1200">
                          <a:effectLst/>
                        </a:rPr>
                        <a:t>/h</a:t>
                      </a:r>
                      <a:endParaRPr lang="it-IT" sz="1200">
                        <a:effectLst/>
                        <a:latin typeface="Calibri"/>
                        <a:ea typeface="Calibri"/>
                        <a:cs typeface="Times New Roman"/>
                      </a:endParaRPr>
                    </a:p>
                  </a:txBody>
                  <a:tcPr marL="15052" marR="15052" marT="0" marB="0"/>
                </a:tc>
              </a:tr>
              <a:tr h="59347">
                <a:tc>
                  <a:txBody>
                    <a:bodyPr/>
                    <a:lstStyle/>
                    <a:p>
                      <a:pPr>
                        <a:lnSpc>
                          <a:spcPct val="115000"/>
                        </a:lnSpc>
                        <a:spcAft>
                          <a:spcPts val="0"/>
                        </a:spcAft>
                      </a:pPr>
                      <a:r>
                        <a:rPr lang="en-GB" sz="1200">
                          <a:effectLst/>
                        </a:rPr>
                        <a:t>Circuit breaker MV</a:t>
                      </a:r>
                      <a:endParaRPr lang="it-IT" sz="1200">
                        <a:effectLst/>
                        <a:latin typeface="Calibri"/>
                        <a:ea typeface="Calibri"/>
                        <a:cs typeface="Times New Roman"/>
                      </a:endParaRPr>
                    </a:p>
                  </a:txBody>
                  <a:tcPr marL="15052" marR="15052" marT="0" marB="0"/>
                </a:tc>
                <a:tc>
                  <a:txBody>
                    <a:bodyPr/>
                    <a:lstStyle/>
                    <a:p>
                      <a:pPr>
                        <a:lnSpc>
                          <a:spcPct val="115000"/>
                        </a:lnSpc>
                        <a:spcAft>
                          <a:spcPts val="0"/>
                        </a:spcAft>
                      </a:pPr>
                      <a:r>
                        <a:rPr lang="en-GB" sz="1200">
                          <a:effectLst/>
                        </a:rPr>
                        <a:t>Failure to remain in position</a:t>
                      </a:r>
                      <a:endParaRPr lang="it-IT" sz="1200">
                        <a:effectLst/>
                        <a:latin typeface="Calibri"/>
                        <a:ea typeface="Calibri"/>
                        <a:cs typeface="Times New Roman"/>
                      </a:endParaRPr>
                    </a:p>
                  </a:txBody>
                  <a:tcPr marL="15052" marR="15052" marT="0" marB="0"/>
                </a:tc>
                <a:tc>
                  <a:txBody>
                    <a:bodyPr/>
                    <a:lstStyle/>
                    <a:p>
                      <a:pPr algn="ctr">
                        <a:lnSpc>
                          <a:spcPct val="115000"/>
                        </a:lnSpc>
                        <a:spcAft>
                          <a:spcPts val="0"/>
                        </a:spcAft>
                      </a:pPr>
                      <a:r>
                        <a:rPr lang="en-GB" sz="1200">
                          <a:effectLst/>
                        </a:rPr>
                        <a:t>9.9E-8</a:t>
                      </a:r>
                      <a:endParaRPr lang="it-IT" sz="1200">
                        <a:effectLst/>
                        <a:latin typeface="Calibri"/>
                        <a:ea typeface="Calibri"/>
                        <a:cs typeface="Times New Roman"/>
                      </a:endParaRPr>
                    </a:p>
                  </a:txBody>
                  <a:tcPr marL="15052" marR="15052" marT="0" marB="0"/>
                </a:tc>
                <a:tc>
                  <a:txBody>
                    <a:bodyPr/>
                    <a:lstStyle/>
                    <a:p>
                      <a:pPr algn="ctr">
                        <a:lnSpc>
                          <a:spcPct val="115000"/>
                        </a:lnSpc>
                        <a:spcAft>
                          <a:spcPts val="0"/>
                        </a:spcAft>
                      </a:pPr>
                      <a:r>
                        <a:rPr lang="en-GB" sz="1200" dirty="0">
                          <a:effectLst/>
                        </a:rPr>
                        <a:t>3.5E-7</a:t>
                      </a:r>
                      <a:endParaRPr lang="it-IT" sz="1200" dirty="0">
                        <a:effectLst/>
                        <a:latin typeface="Calibri"/>
                        <a:ea typeface="Calibri"/>
                        <a:cs typeface="Times New Roman"/>
                      </a:endParaRPr>
                    </a:p>
                  </a:txBody>
                  <a:tcPr marL="15052" marR="15052" marT="0" marB="0"/>
                </a:tc>
                <a:tc>
                  <a:txBody>
                    <a:bodyPr/>
                    <a:lstStyle/>
                    <a:p>
                      <a:pPr>
                        <a:lnSpc>
                          <a:spcPct val="115000"/>
                        </a:lnSpc>
                        <a:spcAft>
                          <a:spcPts val="0"/>
                        </a:spcAft>
                      </a:pPr>
                      <a:r>
                        <a:rPr lang="en-GB" sz="1200">
                          <a:effectLst/>
                        </a:rPr>
                        <a:t>/h</a:t>
                      </a:r>
                      <a:endParaRPr lang="it-IT" sz="1200">
                        <a:effectLst/>
                        <a:latin typeface="Calibri"/>
                        <a:ea typeface="Calibri"/>
                        <a:cs typeface="Times New Roman"/>
                      </a:endParaRPr>
                    </a:p>
                  </a:txBody>
                  <a:tcPr marL="15052" marR="15052" marT="0" marB="0"/>
                </a:tc>
              </a:tr>
              <a:tr h="59347">
                <a:tc>
                  <a:txBody>
                    <a:bodyPr/>
                    <a:lstStyle/>
                    <a:p>
                      <a:pPr>
                        <a:lnSpc>
                          <a:spcPct val="115000"/>
                        </a:lnSpc>
                        <a:spcAft>
                          <a:spcPts val="0"/>
                        </a:spcAft>
                      </a:pPr>
                      <a:r>
                        <a:rPr lang="en-GB" sz="1200">
                          <a:effectLst/>
                        </a:rPr>
                        <a:t>Coil conductor</a:t>
                      </a:r>
                      <a:endParaRPr lang="it-IT" sz="1200">
                        <a:effectLst/>
                        <a:latin typeface="Calibri"/>
                        <a:ea typeface="Calibri"/>
                        <a:cs typeface="Times New Roman"/>
                      </a:endParaRPr>
                    </a:p>
                  </a:txBody>
                  <a:tcPr marL="15052" marR="15052" marT="0" marB="0"/>
                </a:tc>
                <a:tc>
                  <a:txBody>
                    <a:bodyPr/>
                    <a:lstStyle/>
                    <a:p>
                      <a:pPr>
                        <a:lnSpc>
                          <a:spcPct val="115000"/>
                        </a:lnSpc>
                        <a:spcAft>
                          <a:spcPts val="0"/>
                        </a:spcAft>
                      </a:pPr>
                      <a:r>
                        <a:rPr lang="en-GB" sz="1200">
                          <a:effectLst/>
                        </a:rPr>
                        <a:t>All failure modes</a:t>
                      </a:r>
                      <a:endParaRPr lang="it-IT" sz="1200">
                        <a:effectLst/>
                        <a:latin typeface="Calibri"/>
                        <a:ea typeface="Calibri"/>
                        <a:cs typeface="Times New Roman"/>
                      </a:endParaRPr>
                    </a:p>
                  </a:txBody>
                  <a:tcPr marL="15052" marR="15052" marT="0" marB="0"/>
                </a:tc>
                <a:tc>
                  <a:txBody>
                    <a:bodyPr/>
                    <a:lstStyle/>
                    <a:p>
                      <a:pPr algn="ctr">
                        <a:lnSpc>
                          <a:spcPct val="115000"/>
                        </a:lnSpc>
                        <a:spcAft>
                          <a:spcPts val="0"/>
                        </a:spcAft>
                      </a:pPr>
                      <a:r>
                        <a:rPr lang="en-GB" sz="1200">
                          <a:effectLst/>
                        </a:rPr>
                        <a:t>1.0E-7</a:t>
                      </a:r>
                      <a:endParaRPr lang="it-IT" sz="1200">
                        <a:effectLst/>
                        <a:latin typeface="Calibri"/>
                        <a:ea typeface="Calibri"/>
                        <a:cs typeface="Times New Roman"/>
                      </a:endParaRPr>
                    </a:p>
                  </a:txBody>
                  <a:tcPr marL="15052" marR="15052" marT="0" marB="0"/>
                </a:tc>
                <a:tc>
                  <a:txBody>
                    <a:bodyPr/>
                    <a:lstStyle/>
                    <a:p>
                      <a:pPr algn="ctr">
                        <a:lnSpc>
                          <a:spcPct val="115000"/>
                        </a:lnSpc>
                        <a:spcAft>
                          <a:spcPts val="0"/>
                        </a:spcAft>
                      </a:pPr>
                      <a:r>
                        <a:rPr lang="en-GB" sz="1200" dirty="0">
                          <a:effectLst/>
                        </a:rPr>
                        <a:t>4.5E-6</a:t>
                      </a:r>
                      <a:endParaRPr lang="it-IT" sz="1200" dirty="0">
                        <a:effectLst/>
                        <a:latin typeface="Calibri"/>
                        <a:ea typeface="Calibri"/>
                        <a:cs typeface="Times New Roman"/>
                      </a:endParaRPr>
                    </a:p>
                  </a:txBody>
                  <a:tcPr marL="15052" marR="15052" marT="0" marB="0"/>
                </a:tc>
                <a:tc>
                  <a:txBody>
                    <a:bodyPr/>
                    <a:lstStyle/>
                    <a:p>
                      <a:pPr>
                        <a:lnSpc>
                          <a:spcPct val="115000"/>
                        </a:lnSpc>
                        <a:spcAft>
                          <a:spcPts val="0"/>
                        </a:spcAft>
                      </a:pPr>
                      <a:r>
                        <a:rPr lang="en-GB" sz="1200">
                          <a:effectLst/>
                        </a:rPr>
                        <a:t>/h</a:t>
                      </a:r>
                      <a:endParaRPr lang="it-IT" sz="1200">
                        <a:effectLst/>
                        <a:latin typeface="Calibri"/>
                        <a:ea typeface="Calibri"/>
                        <a:cs typeface="Times New Roman"/>
                      </a:endParaRPr>
                    </a:p>
                  </a:txBody>
                  <a:tcPr marL="15052" marR="15052" marT="0" marB="0"/>
                </a:tc>
              </a:tr>
              <a:tr h="59347">
                <a:tc>
                  <a:txBody>
                    <a:bodyPr/>
                    <a:lstStyle/>
                    <a:p>
                      <a:pPr>
                        <a:lnSpc>
                          <a:spcPct val="115000"/>
                        </a:lnSpc>
                        <a:spcAft>
                          <a:spcPts val="0"/>
                        </a:spcAft>
                      </a:pPr>
                      <a:r>
                        <a:rPr lang="en-GB" sz="1200">
                          <a:effectLst/>
                        </a:rPr>
                        <a:t>Coil jacket</a:t>
                      </a:r>
                      <a:endParaRPr lang="it-IT" sz="1200">
                        <a:effectLst/>
                        <a:latin typeface="Calibri"/>
                        <a:ea typeface="Calibri"/>
                        <a:cs typeface="Times New Roman"/>
                      </a:endParaRPr>
                    </a:p>
                  </a:txBody>
                  <a:tcPr marL="15052" marR="15052" marT="0" marB="0"/>
                </a:tc>
                <a:tc>
                  <a:txBody>
                    <a:bodyPr/>
                    <a:lstStyle/>
                    <a:p>
                      <a:pPr>
                        <a:lnSpc>
                          <a:spcPct val="115000"/>
                        </a:lnSpc>
                        <a:spcAft>
                          <a:spcPts val="0"/>
                        </a:spcAft>
                      </a:pPr>
                      <a:r>
                        <a:rPr lang="en-GB" sz="1200">
                          <a:effectLst/>
                        </a:rPr>
                        <a:t>Leak/Rupture</a:t>
                      </a:r>
                      <a:endParaRPr lang="it-IT" sz="1200">
                        <a:effectLst/>
                        <a:latin typeface="Calibri"/>
                        <a:ea typeface="Calibri"/>
                        <a:cs typeface="Times New Roman"/>
                      </a:endParaRPr>
                    </a:p>
                  </a:txBody>
                  <a:tcPr marL="15052" marR="15052" marT="0" marB="0"/>
                </a:tc>
                <a:tc>
                  <a:txBody>
                    <a:bodyPr/>
                    <a:lstStyle/>
                    <a:p>
                      <a:pPr algn="ctr">
                        <a:lnSpc>
                          <a:spcPct val="115000"/>
                        </a:lnSpc>
                        <a:spcAft>
                          <a:spcPts val="0"/>
                        </a:spcAft>
                      </a:pPr>
                      <a:r>
                        <a:rPr lang="en-GB" sz="1200">
                          <a:effectLst/>
                        </a:rPr>
                        <a:t>1.2E-8</a:t>
                      </a:r>
                      <a:endParaRPr lang="it-IT" sz="1200">
                        <a:effectLst/>
                        <a:latin typeface="Calibri"/>
                        <a:ea typeface="Calibri"/>
                        <a:cs typeface="Times New Roman"/>
                      </a:endParaRPr>
                    </a:p>
                  </a:txBody>
                  <a:tcPr marL="15052" marR="15052" marT="0" marB="0"/>
                </a:tc>
                <a:tc>
                  <a:txBody>
                    <a:bodyPr/>
                    <a:lstStyle/>
                    <a:p>
                      <a:pPr algn="ctr">
                        <a:lnSpc>
                          <a:spcPct val="115000"/>
                        </a:lnSpc>
                        <a:spcAft>
                          <a:spcPts val="0"/>
                        </a:spcAft>
                      </a:pPr>
                      <a:r>
                        <a:rPr lang="en-GB" sz="1200" dirty="0">
                          <a:effectLst/>
                        </a:rPr>
                        <a:t>2.5E-6</a:t>
                      </a:r>
                      <a:endParaRPr lang="it-IT" sz="1200" dirty="0">
                        <a:effectLst/>
                        <a:latin typeface="Calibri"/>
                        <a:ea typeface="Calibri"/>
                        <a:cs typeface="Times New Roman"/>
                      </a:endParaRPr>
                    </a:p>
                  </a:txBody>
                  <a:tcPr marL="15052" marR="15052" marT="0" marB="0"/>
                </a:tc>
                <a:tc>
                  <a:txBody>
                    <a:bodyPr/>
                    <a:lstStyle/>
                    <a:p>
                      <a:pPr>
                        <a:lnSpc>
                          <a:spcPct val="115000"/>
                        </a:lnSpc>
                        <a:spcAft>
                          <a:spcPts val="0"/>
                        </a:spcAft>
                      </a:pPr>
                      <a:r>
                        <a:rPr lang="en-GB" sz="1200">
                          <a:effectLst/>
                        </a:rPr>
                        <a:t>/h</a:t>
                      </a:r>
                      <a:endParaRPr lang="it-IT" sz="1200">
                        <a:effectLst/>
                        <a:latin typeface="Calibri"/>
                        <a:ea typeface="Calibri"/>
                        <a:cs typeface="Times New Roman"/>
                      </a:endParaRPr>
                    </a:p>
                  </a:txBody>
                  <a:tcPr marL="15052" marR="15052" marT="0" marB="0"/>
                </a:tc>
              </a:tr>
              <a:tr h="59347">
                <a:tc>
                  <a:txBody>
                    <a:bodyPr/>
                    <a:lstStyle/>
                    <a:p>
                      <a:pPr>
                        <a:lnSpc>
                          <a:spcPct val="115000"/>
                        </a:lnSpc>
                        <a:spcAft>
                          <a:spcPts val="0"/>
                        </a:spcAft>
                      </a:pPr>
                      <a:r>
                        <a:rPr lang="en-GB" sz="1200">
                          <a:effectLst/>
                        </a:rPr>
                        <a:t>Coil termination joints</a:t>
                      </a:r>
                      <a:endParaRPr lang="it-IT" sz="1200">
                        <a:effectLst/>
                        <a:latin typeface="Calibri"/>
                        <a:ea typeface="Calibri"/>
                        <a:cs typeface="Times New Roman"/>
                      </a:endParaRPr>
                    </a:p>
                  </a:txBody>
                  <a:tcPr marL="15052" marR="15052" marT="0" marB="0"/>
                </a:tc>
                <a:tc>
                  <a:txBody>
                    <a:bodyPr/>
                    <a:lstStyle/>
                    <a:p>
                      <a:pPr>
                        <a:lnSpc>
                          <a:spcPct val="115000"/>
                        </a:lnSpc>
                        <a:spcAft>
                          <a:spcPts val="0"/>
                        </a:spcAft>
                      </a:pPr>
                      <a:r>
                        <a:rPr lang="en-GB" sz="1200">
                          <a:effectLst/>
                        </a:rPr>
                        <a:t>Short</a:t>
                      </a:r>
                      <a:endParaRPr lang="it-IT" sz="1200">
                        <a:effectLst/>
                        <a:latin typeface="Calibri"/>
                        <a:ea typeface="Calibri"/>
                        <a:cs typeface="Times New Roman"/>
                      </a:endParaRPr>
                    </a:p>
                  </a:txBody>
                  <a:tcPr marL="15052" marR="15052" marT="0" marB="0"/>
                </a:tc>
                <a:tc>
                  <a:txBody>
                    <a:bodyPr/>
                    <a:lstStyle/>
                    <a:p>
                      <a:pPr algn="ctr">
                        <a:lnSpc>
                          <a:spcPct val="115000"/>
                        </a:lnSpc>
                        <a:spcAft>
                          <a:spcPts val="0"/>
                        </a:spcAft>
                      </a:pPr>
                      <a:r>
                        <a:rPr lang="en-GB" sz="1200">
                          <a:effectLst/>
                        </a:rPr>
                        <a:t>2.7E-8</a:t>
                      </a:r>
                      <a:endParaRPr lang="it-IT" sz="1200">
                        <a:effectLst/>
                        <a:latin typeface="Calibri"/>
                        <a:ea typeface="Calibri"/>
                        <a:cs typeface="Times New Roman"/>
                      </a:endParaRPr>
                    </a:p>
                  </a:txBody>
                  <a:tcPr marL="15052" marR="15052" marT="0" marB="0"/>
                </a:tc>
                <a:tc>
                  <a:txBody>
                    <a:bodyPr/>
                    <a:lstStyle/>
                    <a:p>
                      <a:pPr algn="ctr">
                        <a:lnSpc>
                          <a:spcPct val="115000"/>
                        </a:lnSpc>
                        <a:spcAft>
                          <a:spcPts val="0"/>
                        </a:spcAft>
                      </a:pPr>
                      <a:r>
                        <a:rPr lang="en-GB" sz="1200" dirty="0">
                          <a:effectLst/>
                        </a:rPr>
                        <a:t>3.0E-7</a:t>
                      </a:r>
                      <a:endParaRPr lang="it-IT" sz="1200" dirty="0">
                        <a:effectLst/>
                        <a:latin typeface="Calibri"/>
                        <a:ea typeface="Calibri"/>
                        <a:cs typeface="Times New Roman"/>
                      </a:endParaRPr>
                    </a:p>
                  </a:txBody>
                  <a:tcPr marL="15052" marR="15052" marT="0" marB="0"/>
                </a:tc>
                <a:tc>
                  <a:txBody>
                    <a:bodyPr/>
                    <a:lstStyle/>
                    <a:p>
                      <a:pPr>
                        <a:lnSpc>
                          <a:spcPct val="115000"/>
                        </a:lnSpc>
                        <a:spcAft>
                          <a:spcPts val="0"/>
                        </a:spcAft>
                      </a:pPr>
                      <a:r>
                        <a:rPr lang="en-GB" sz="1200">
                          <a:effectLst/>
                        </a:rPr>
                        <a:t>/h</a:t>
                      </a:r>
                      <a:endParaRPr lang="it-IT" sz="1200">
                        <a:effectLst/>
                        <a:latin typeface="Calibri"/>
                        <a:ea typeface="Calibri"/>
                        <a:cs typeface="Times New Roman"/>
                      </a:endParaRPr>
                    </a:p>
                  </a:txBody>
                  <a:tcPr marL="15052" marR="15052" marT="0" marB="0"/>
                </a:tc>
              </a:tr>
              <a:tr h="59347">
                <a:tc>
                  <a:txBody>
                    <a:bodyPr/>
                    <a:lstStyle/>
                    <a:p>
                      <a:pPr>
                        <a:lnSpc>
                          <a:spcPct val="115000"/>
                        </a:lnSpc>
                        <a:spcAft>
                          <a:spcPts val="0"/>
                        </a:spcAft>
                      </a:pPr>
                      <a:r>
                        <a:rPr lang="en-GB" sz="1200" dirty="0">
                          <a:effectLst/>
                        </a:rPr>
                        <a:t>Compressor</a:t>
                      </a:r>
                      <a:endParaRPr lang="it-IT" sz="1200" dirty="0">
                        <a:effectLst/>
                        <a:latin typeface="Calibri"/>
                        <a:ea typeface="Calibri"/>
                        <a:cs typeface="Times New Roman"/>
                      </a:endParaRPr>
                    </a:p>
                  </a:txBody>
                  <a:tcPr marL="15052" marR="15052" marT="0" marB="0"/>
                </a:tc>
                <a:tc>
                  <a:txBody>
                    <a:bodyPr/>
                    <a:lstStyle/>
                    <a:p>
                      <a:pPr>
                        <a:lnSpc>
                          <a:spcPct val="115000"/>
                        </a:lnSpc>
                        <a:spcAft>
                          <a:spcPts val="0"/>
                        </a:spcAft>
                      </a:pPr>
                      <a:r>
                        <a:rPr lang="en-GB" sz="1200">
                          <a:effectLst/>
                        </a:rPr>
                        <a:t>Failure to function/operate</a:t>
                      </a:r>
                      <a:endParaRPr lang="it-IT" sz="1200">
                        <a:effectLst/>
                        <a:latin typeface="Calibri"/>
                        <a:ea typeface="Calibri"/>
                        <a:cs typeface="Times New Roman"/>
                      </a:endParaRPr>
                    </a:p>
                  </a:txBody>
                  <a:tcPr marL="15052" marR="15052" marT="0" marB="0"/>
                </a:tc>
                <a:tc>
                  <a:txBody>
                    <a:bodyPr/>
                    <a:lstStyle/>
                    <a:p>
                      <a:pPr algn="ctr">
                        <a:lnSpc>
                          <a:spcPct val="115000"/>
                        </a:lnSpc>
                        <a:spcAft>
                          <a:spcPts val="0"/>
                        </a:spcAft>
                      </a:pPr>
                      <a:r>
                        <a:rPr lang="en-GB" sz="1200">
                          <a:effectLst/>
                        </a:rPr>
                        <a:t>3.0E-5</a:t>
                      </a:r>
                      <a:endParaRPr lang="it-IT" sz="1200">
                        <a:effectLst/>
                        <a:latin typeface="Calibri"/>
                        <a:ea typeface="Calibri"/>
                        <a:cs typeface="Times New Roman"/>
                      </a:endParaRPr>
                    </a:p>
                  </a:txBody>
                  <a:tcPr marL="15052" marR="15052" marT="0" marB="0"/>
                </a:tc>
                <a:tc>
                  <a:txBody>
                    <a:bodyPr/>
                    <a:lstStyle/>
                    <a:p>
                      <a:pPr algn="ctr">
                        <a:lnSpc>
                          <a:spcPct val="115000"/>
                        </a:lnSpc>
                        <a:spcAft>
                          <a:spcPts val="0"/>
                        </a:spcAft>
                      </a:pPr>
                      <a:r>
                        <a:rPr lang="en-GB" sz="1200" dirty="0">
                          <a:effectLst/>
                        </a:rPr>
                        <a:t>1.0E-4</a:t>
                      </a:r>
                      <a:endParaRPr lang="it-IT" sz="1200" dirty="0">
                        <a:effectLst/>
                        <a:latin typeface="Calibri"/>
                        <a:ea typeface="Calibri"/>
                        <a:cs typeface="Times New Roman"/>
                      </a:endParaRPr>
                    </a:p>
                  </a:txBody>
                  <a:tcPr marL="15052" marR="15052" marT="0" marB="0"/>
                </a:tc>
                <a:tc>
                  <a:txBody>
                    <a:bodyPr/>
                    <a:lstStyle/>
                    <a:p>
                      <a:pPr>
                        <a:lnSpc>
                          <a:spcPct val="115000"/>
                        </a:lnSpc>
                        <a:spcAft>
                          <a:spcPts val="0"/>
                        </a:spcAft>
                      </a:pPr>
                      <a:r>
                        <a:rPr lang="en-GB" sz="1200" dirty="0">
                          <a:effectLst/>
                        </a:rPr>
                        <a:t>/h</a:t>
                      </a:r>
                      <a:endParaRPr lang="it-IT" sz="1200" dirty="0">
                        <a:effectLst/>
                        <a:latin typeface="Calibri"/>
                        <a:ea typeface="Calibri"/>
                        <a:cs typeface="Times New Roman"/>
                      </a:endParaRPr>
                    </a:p>
                  </a:txBody>
                  <a:tcPr marL="15052" marR="15052" marT="0" marB="0"/>
                </a:tc>
              </a:tr>
            </a:tbl>
          </a:graphicData>
        </a:graphic>
      </p:graphicFrame>
      <p:sp>
        <p:nvSpPr>
          <p:cNvPr id="9" name="Text Box 2"/>
          <p:cNvSpPr txBox="1">
            <a:spLocks noChangeArrowheads="1"/>
          </p:cNvSpPr>
          <p:nvPr/>
        </p:nvSpPr>
        <p:spPr bwMode="auto">
          <a:xfrm>
            <a:off x="107948" y="1358490"/>
            <a:ext cx="2056518"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435100" indent="-1435100" algn="l">
              <a:spcBef>
                <a:spcPct val="0"/>
              </a:spcBef>
              <a:tabLst>
                <a:tab pos="268288" algn="l"/>
              </a:tabLst>
              <a:defRPr sz="2400">
                <a:solidFill>
                  <a:schemeClr val="tx1"/>
                </a:solidFill>
                <a:latin typeface="Times New Roman" pitchFamily="18" charset="0"/>
              </a:defRPr>
            </a:lvl1pPr>
            <a:lvl2pPr marL="1614488" algn="l">
              <a:spcBef>
                <a:spcPct val="0"/>
              </a:spcBef>
              <a:tabLst>
                <a:tab pos="268288" algn="l"/>
              </a:tabLst>
              <a:defRPr sz="2400">
                <a:solidFill>
                  <a:schemeClr val="tx1"/>
                </a:solidFill>
                <a:latin typeface="Times New Roman" pitchFamily="18" charset="0"/>
              </a:defRPr>
            </a:lvl2pPr>
            <a:lvl3pPr marL="1793875" algn="l">
              <a:spcBef>
                <a:spcPct val="0"/>
              </a:spcBef>
              <a:tabLst>
                <a:tab pos="268288" algn="l"/>
              </a:tabLst>
              <a:defRPr sz="2400">
                <a:solidFill>
                  <a:schemeClr val="tx1"/>
                </a:solidFill>
                <a:latin typeface="Times New Roman" pitchFamily="18" charset="0"/>
              </a:defRPr>
            </a:lvl3pPr>
            <a:lvl4pPr marL="1973263" algn="l">
              <a:spcBef>
                <a:spcPct val="0"/>
              </a:spcBef>
              <a:tabLst>
                <a:tab pos="268288" algn="l"/>
              </a:tabLst>
              <a:defRPr sz="2400">
                <a:solidFill>
                  <a:schemeClr val="tx1"/>
                </a:solidFill>
                <a:latin typeface="Times New Roman" pitchFamily="18" charset="0"/>
              </a:defRPr>
            </a:lvl4pPr>
            <a:lvl5pPr marL="2152650" algn="l">
              <a:spcBef>
                <a:spcPct val="0"/>
              </a:spcBef>
              <a:tabLst>
                <a:tab pos="268288" algn="l"/>
              </a:tabLst>
              <a:defRPr sz="2400">
                <a:solidFill>
                  <a:schemeClr val="tx1"/>
                </a:solidFill>
                <a:latin typeface="Times New Roman" pitchFamily="18" charset="0"/>
              </a:defRPr>
            </a:lvl5pPr>
            <a:lvl6pPr marL="2609850" eaLnBrk="0" fontAlgn="base" hangingPunct="0">
              <a:spcBef>
                <a:spcPct val="0"/>
              </a:spcBef>
              <a:spcAft>
                <a:spcPct val="0"/>
              </a:spcAft>
              <a:tabLst>
                <a:tab pos="268288" algn="l"/>
              </a:tabLst>
              <a:defRPr sz="2400">
                <a:solidFill>
                  <a:schemeClr val="tx1"/>
                </a:solidFill>
                <a:latin typeface="Times New Roman" pitchFamily="18" charset="0"/>
              </a:defRPr>
            </a:lvl6pPr>
            <a:lvl7pPr marL="3067050" eaLnBrk="0" fontAlgn="base" hangingPunct="0">
              <a:spcBef>
                <a:spcPct val="0"/>
              </a:spcBef>
              <a:spcAft>
                <a:spcPct val="0"/>
              </a:spcAft>
              <a:tabLst>
                <a:tab pos="268288" algn="l"/>
              </a:tabLst>
              <a:defRPr sz="2400">
                <a:solidFill>
                  <a:schemeClr val="tx1"/>
                </a:solidFill>
                <a:latin typeface="Times New Roman" pitchFamily="18" charset="0"/>
              </a:defRPr>
            </a:lvl7pPr>
            <a:lvl8pPr marL="3524250" eaLnBrk="0" fontAlgn="base" hangingPunct="0">
              <a:spcBef>
                <a:spcPct val="0"/>
              </a:spcBef>
              <a:spcAft>
                <a:spcPct val="0"/>
              </a:spcAft>
              <a:tabLst>
                <a:tab pos="268288" algn="l"/>
              </a:tabLst>
              <a:defRPr sz="2400">
                <a:solidFill>
                  <a:schemeClr val="tx1"/>
                </a:solidFill>
                <a:latin typeface="Times New Roman" pitchFamily="18" charset="0"/>
              </a:defRPr>
            </a:lvl8pPr>
            <a:lvl9pPr marL="3981450" eaLnBrk="0" fontAlgn="base" hangingPunct="0">
              <a:spcBef>
                <a:spcPct val="0"/>
              </a:spcBef>
              <a:spcAft>
                <a:spcPct val="0"/>
              </a:spcAft>
              <a:tabLst>
                <a:tab pos="268288" algn="l"/>
              </a:tabLst>
              <a:defRPr sz="2400">
                <a:solidFill>
                  <a:schemeClr val="tx1"/>
                </a:solidFill>
                <a:latin typeface="Times New Roman" pitchFamily="18" charset="0"/>
              </a:defRPr>
            </a:lvl9pPr>
          </a:lstStyle>
          <a:p>
            <a:pPr marL="0" indent="0">
              <a:spcBef>
                <a:spcPts val="1200"/>
              </a:spcBef>
              <a:spcAft>
                <a:spcPts val="300"/>
              </a:spcAft>
            </a:pPr>
            <a:r>
              <a:rPr lang="en-GB" altLang="it-IT" sz="2000" dirty="0" smtClean="0">
                <a:solidFill>
                  <a:srgbClr val="003399"/>
                </a:solidFill>
                <a:effectLst>
                  <a:outerShdw blurRad="38100" dist="38100" dir="2700000" algn="tl">
                    <a:srgbClr val="C0C0C0"/>
                  </a:outerShdw>
                </a:effectLst>
                <a:latin typeface="Arial" panose="020B0604020202020204" pitchFamily="34" charset="0"/>
                <a:cs typeface="Arial" panose="020B0604020202020204" pitchFamily="34" charset="0"/>
              </a:rPr>
              <a:t>The two values can be considered as the </a:t>
            </a:r>
            <a:r>
              <a:rPr lang="en-GB" altLang="it-IT" sz="2000" dirty="0" smtClean="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5</a:t>
            </a:r>
            <a:r>
              <a:rPr lang="en-GB" altLang="it-IT" sz="2000" baseline="30000" dirty="0" smtClean="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th</a:t>
            </a:r>
            <a:r>
              <a:rPr lang="en-GB" altLang="it-IT" sz="2000" dirty="0" smtClean="0">
                <a:solidFill>
                  <a:srgbClr val="003399"/>
                </a:solidFill>
                <a:effectLst>
                  <a:outerShdw blurRad="38100" dist="38100" dir="2700000" algn="tl">
                    <a:srgbClr val="C0C0C0"/>
                  </a:outerShdw>
                </a:effectLst>
                <a:latin typeface="Arial" panose="020B0604020202020204" pitchFamily="34" charset="0"/>
                <a:cs typeface="Arial" panose="020B0604020202020204" pitchFamily="34" charset="0"/>
              </a:rPr>
              <a:t> and </a:t>
            </a:r>
            <a:r>
              <a:rPr lang="en-GB" altLang="it-IT" sz="2000" dirty="0" smtClean="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95</a:t>
            </a:r>
            <a:r>
              <a:rPr lang="en-GB" altLang="it-IT" sz="2000" baseline="30000" dirty="0" smtClean="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th</a:t>
            </a:r>
            <a:r>
              <a:rPr lang="en-GB" altLang="it-IT" sz="2000" dirty="0" smtClean="0">
                <a:solidFill>
                  <a:srgbClr val="003399"/>
                </a:solidFill>
                <a:effectLst>
                  <a:outerShdw blurRad="38100" dist="38100" dir="2700000" algn="tl">
                    <a:srgbClr val="C0C0C0"/>
                  </a:outerShdw>
                </a:effectLst>
                <a:latin typeface="Arial" panose="020B0604020202020204" pitchFamily="34" charset="0"/>
                <a:cs typeface="Arial" panose="020B0604020202020204" pitchFamily="34" charset="0"/>
              </a:rPr>
              <a:t> percentile of a failure distribution, e.g. Lognormal, Weibull, Gamma</a:t>
            </a:r>
            <a:endParaRPr lang="en-US" altLang="it-IT" sz="2000" dirty="0" smtClean="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5449623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39213" y="-22216"/>
            <a:ext cx="8554063" cy="800219"/>
          </a:xfrm>
        </p:spPr>
        <p:txBody>
          <a:bodyPr/>
          <a:lstStyle/>
          <a:p>
            <a:r>
              <a:rPr lang="en-US" dirty="0"/>
              <a:t>Fusion Component Failure Rate </a:t>
            </a:r>
            <a:r>
              <a:rPr lang="en-US" dirty="0" smtClean="0"/>
              <a:t>Database:</a:t>
            </a:r>
            <a:r>
              <a:rPr lang="en-US" dirty="0"/>
              <a:t/>
            </a:r>
            <a:br>
              <a:rPr lang="en-US" dirty="0"/>
            </a:br>
            <a:r>
              <a:rPr lang="en-US" dirty="0" smtClean="0"/>
              <a:t>HOW TO USE THE DATA?</a:t>
            </a:r>
            <a:endParaRPr lang="en-US" dirty="0"/>
          </a:p>
        </p:txBody>
      </p:sp>
      <p:sp>
        <p:nvSpPr>
          <p:cNvPr id="3" name="Segnaposto numero diapositiva 2"/>
          <p:cNvSpPr>
            <a:spLocks noGrp="1"/>
          </p:cNvSpPr>
          <p:nvPr>
            <p:ph type="sldNum" sz="quarter" idx="4"/>
          </p:nvPr>
        </p:nvSpPr>
        <p:spPr>
          <a:xfrm>
            <a:off x="6553200" y="4767264"/>
            <a:ext cx="2133600" cy="273844"/>
          </a:xfrm>
        </p:spPr>
        <p:txBody>
          <a:bodyPr/>
          <a:lstStyle/>
          <a:p>
            <a:fld id="{02C7C199-0D0D-7840-A88D-785280B31CF7}" type="slidenum">
              <a:rPr lang="it-IT" smtClean="0"/>
              <a:t>38</a:t>
            </a:fld>
            <a:endParaRPr lang="it-IT" dirty="0"/>
          </a:p>
        </p:txBody>
      </p:sp>
      <p:sp>
        <p:nvSpPr>
          <p:cNvPr id="15" name="Segnaposto piè di pagina 4"/>
          <p:cNvSpPr>
            <a:spLocks noGrp="1"/>
          </p:cNvSpPr>
          <p:nvPr>
            <p:ph type="ftr" sz="quarter" idx="3"/>
          </p:nvPr>
        </p:nvSpPr>
        <p:spPr>
          <a:xfrm>
            <a:off x="1486021" y="4767263"/>
            <a:ext cx="6600701" cy="274637"/>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T. Pinna - ARIES Workshop </a:t>
            </a:r>
            <a:r>
              <a:rPr lang="en-US" dirty="0"/>
              <a:t>(Frankfurt am </a:t>
            </a:r>
            <a:r>
              <a:rPr lang="en-US" dirty="0" smtClean="0"/>
              <a:t>Main Dec. 18)</a:t>
            </a:r>
            <a:endParaRPr lang="en-US" dirty="0"/>
          </a:p>
        </p:txBody>
      </p:sp>
      <p:sp>
        <p:nvSpPr>
          <p:cNvPr id="10" name="Text Box 2"/>
          <p:cNvSpPr txBox="1">
            <a:spLocks noChangeArrowheads="1"/>
          </p:cNvSpPr>
          <p:nvPr/>
        </p:nvSpPr>
        <p:spPr bwMode="auto">
          <a:xfrm>
            <a:off x="107950" y="794214"/>
            <a:ext cx="903605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435100" indent="-1435100" algn="l">
              <a:spcBef>
                <a:spcPct val="0"/>
              </a:spcBef>
              <a:tabLst>
                <a:tab pos="268288" algn="l"/>
              </a:tabLst>
              <a:defRPr sz="2400">
                <a:solidFill>
                  <a:schemeClr val="tx1"/>
                </a:solidFill>
                <a:latin typeface="Times New Roman" pitchFamily="18" charset="0"/>
              </a:defRPr>
            </a:lvl1pPr>
            <a:lvl2pPr marL="1614488" algn="l">
              <a:spcBef>
                <a:spcPct val="0"/>
              </a:spcBef>
              <a:tabLst>
                <a:tab pos="268288" algn="l"/>
              </a:tabLst>
              <a:defRPr sz="2400">
                <a:solidFill>
                  <a:schemeClr val="tx1"/>
                </a:solidFill>
                <a:latin typeface="Times New Roman" pitchFamily="18" charset="0"/>
              </a:defRPr>
            </a:lvl2pPr>
            <a:lvl3pPr marL="1793875" algn="l">
              <a:spcBef>
                <a:spcPct val="0"/>
              </a:spcBef>
              <a:tabLst>
                <a:tab pos="268288" algn="l"/>
              </a:tabLst>
              <a:defRPr sz="2400">
                <a:solidFill>
                  <a:schemeClr val="tx1"/>
                </a:solidFill>
                <a:latin typeface="Times New Roman" pitchFamily="18" charset="0"/>
              </a:defRPr>
            </a:lvl3pPr>
            <a:lvl4pPr marL="1973263" algn="l">
              <a:spcBef>
                <a:spcPct val="0"/>
              </a:spcBef>
              <a:tabLst>
                <a:tab pos="268288" algn="l"/>
              </a:tabLst>
              <a:defRPr sz="2400">
                <a:solidFill>
                  <a:schemeClr val="tx1"/>
                </a:solidFill>
                <a:latin typeface="Times New Roman" pitchFamily="18" charset="0"/>
              </a:defRPr>
            </a:lvl4pPr>
            <a:lvl5pPr marL="2152650" algn="l">
              <a:spcBef>
                <a:spcPct val="0"/>
              </a:spcBef>
              <a:tabLst>
                <a:tab pos="268288" algn="l"/>
              </a:tabLst>
              <a:defRPr sz="2400">
                <a:solidFill>
                  <a:schemeClr val="tx1"/>
                </a:solidFill>
                <a:latin typeface="Times New Roman" pitchFamily="18" charset="0"/>
              </a:defRPr>
            </a:lvl5pPr>
            <a:lvl6pPr marL="2609850" eaLnBrk="0" fontAlgn="base" hangingPunct="0">
              <a:spcBef>
                <a:spcPct val="0"/>
              </a:spcBef>
              <a:spcAft>
                <a:spcPct val="0"/>
              </a:spcAft>
              <a:tabLst>
                <a:tab pos="268288" algn="l"/>
              </a:tabLst>
              <a:defRPr sz="2400">
                <a:solidFill>
                  <a:schemeClr val="tx1"/>
                </a:solidFill>
                <a:latin typeface="Times New Roman" pitchFamily="18" charset="0"/>
              </a:defRPr>
            </a:lvl6pPr>
            <a:lvl7pPr marL="3067050" eaLnBrk="0" fontAlgn="base" hangingPunct="0">
              <a:spcBef>
                <a:spcPct val="0"/>
              </a:spcBef>
              <a:spcAft>
                <a:spcPct val="0"/>
              </a:spcAft>
              <a:tabLst>
                <a:tab pos="268288" algn="l"/>
              </a:tabLst>
              <a:defRPr sz="2400">
                <a:solidFill>
                  <a:schemeClr val="tx1"/>
                </a:solidFill>
                <a:latin typeface="Times New Roman" pitchFamily="18" charset="0"/>
              </a:defRPr>
            </a:lvl7pPr>
            <a:lvl8pPr marL="3524250" eaLnBrk="0" fontAlgn="base" hangingPunct="0">
              <a:spcBef>
                <a:spcPct val="0"/>
              </a:spcBef>
              <a:spcAft>
                <a:spcPct val="0"/>
              </a:spcAft>
              <a:tabLst>
                <a:tab pos="268288" algn="l"/>
              </a:tabLst>
              <a:defRPr sz="2400">
                <a:solidFill>
                  <a:schemeClr val="tx1"/>
                </a:solidFill>
                <a:latin typeface="Times New Roman" pitchFamily="18" charset="0"/>
              </a:defRPr>
            </a:lvl8pPr>
            <a:lvl9pPr marL="3981450" eaLnBrk="0" fontAlgn="base" hangingPunct="0">
              <a:spcBef>
                <a:spcPct val="0"/>
              </a:spcBef>
              <a:spcAft>
                <a:spcPct val="0"/>
              </a:spcAft>
              <a:tabLst>
                <a:tab pos="268288" algn="l"/>
              </a:tabLst>
              <a:defRPr sz="2400">
                <a:solidFill>
                  <a:schemeClr val="tx1"/>
                </a:solidFill>
                <a:latin typeface="Times New Roman" pitchFamily="18" charset="0"/>
              </a:defRPr>
            </a:lvl9pPr>
          </a:lstStyle>
          <a:p>
            <a:pPr marL="0" indent="0">
              <a:spcBef>
                <a:spcPts val="1200"/>
              </a:spcBef>
              <a:spcAft>
                <a:spcPts val="300"/>
              </a:spcAft>
            </a:pPr>
            <a:r>
              <a:rPr lang="en-US" altLang="it-IT"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Failure Rate data estimation for components with operational experience under different load </a:t>
            </a:r>
            <a:r>
              <a:rPr lang="en-US" altLang="it-IT" dirty="0" smtClean="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conditions </a:t>
            </a:r>
            <a:endParaRPr lang="en-GB" altLang="it-IT"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endParaRPr>
          </a:p>
        </p:txBody>
      </p:sp>
      <p:sp>
        <p:nvSpPr>
          <p:cNvPr id="9" name="Text Box 2"/>
          <p:cNvSpPr txBox="1">
            <a:spLocks noChangeArrowheads="1"/>
          </p:cNvSpPr>
          <p:nvPr/>
        </p:nvSpPr>
        <p:spPr bwMode="auto">
          <a:xfrm>
            <a:off x="107948" y="1723071"/>
            <a:ext cx="8785328" cy="2354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435100" indent="-1435100" algn="l">
              <a:spcBef>
                <a:spcPct val="0"/>
              </a:spcBef>
              <a:tabLst>
                <a:tab pos="268288" algn="l"/>
              </a:tabLst>
              <a:defRPr sz="2400">
                <a:solidFill>
                  <a:schemeClr val="tx1"/>
                </a:solidFill>
                <a:latin typeface="Times New Roman" pitchFamily="18" charset="0"/>
              </a:defRPr>
            </a:lvl1pPr>
            <a:lvl2pPr marL="1614488" algn="l">
              <a:spcBef>
                <a:spcPct val="0"/>
              </a:spcBef>
              <a:tabLst>
                <a:tab pos="268288" algn="l"/>
              </a:tabLst>
              <a:defRPr sz="2400">
                <a:solidFill>
                  <a:schemeClr val="tx1"/>
                </a:solidFill>
                <a:latin typeface="Times New Roman" pitchFamily="18" charset="0"/>
              </a:defRPr>
            </a:lvl2pPr>
            <a:lvl3pPr marL="1793875" algn="l">
              <a:spcBef>
                <a:spcPct val="0"/>
              </a:spcBef>
              <a:tabLst>
                <a:tab pos="268288" algn="l"/>
              </a:tabLst>
              <a:defRPr sz="2400">
                <a:solidFill>
                  <a:schemeClr val="tx1"/>
                </a:solidFill>
                <a:latin typeface="Times New Roman" pitchFamily="18" charset="0"/>
              </a:defRPr>
            </a:lvl3pPr>
            <a:lvl4pPr marL="1973263" algn="l">
              <a:spcBef>
                <a:spcPct val="0"/>
              </a:spcBef>
              <a:tabLst>
                <a:tab pos="268288" algn="l"/>
              </a:tabLst>
              <a:defRPr sz="2400">
                <a:solidFill>
                  <a:schemeClr val="tx1"/>
                </a:solidFill>
                <a:latin typeface="Times New Roman" pitchFamily="18" charset="0"/>
              </a:defRPr>
            </a:lvl4pPr>
            <a:lvl5pPr marL="2152650" algn="l">
              <a:spcBef>
                <a:spcPct val="0"/>
              </a:spcBef>
              <a:tabLst>
                <a:tab pos="268288" algn="l"/>
              </a:tabLst>
              <a:defRPr sz="2400">
                <a:solidFill>
                  <a:schemeClr val="tx1"/>
                </a:solidFill>
                <a:latin typeface="Times New Roman" pitchFamily="18" charset="0"/>
              </a:defRPr>
            </a:lvl5pPr>
            <a:lvl6pPr marL="2609850" eaLnBrk="0" fontAlgn="base" hangingPunct="0">
              <a:spcBef>
                <a:spcPct val="0"/>
              </a:spcBef>
              <a:spcAft>
                <a:spcPct val="0"/>
              </a:spcAft>
              <a:tabLst>
                <a:tab pos="268288" algn="l"/>
              </a:tabLst>
              <a:defRPr sz="2400">
                <a:solidFill>
                  <a:schemeClr val="tx1"/>
                </a:solidFill>
                <a:latin typeface="Times New Roman" pitchFamily="18" charset="0"/>
              </a:defRPr>
            </a:lvl6pPr>
            <a:lvl7pPr marL="3067050" eaLnBrk="0" fontAlgn="base" hangingPunct="0">
              <a:spcBef>
                <a:spcPct val="0"/>
              </a:spcBef>
              <a:spcAft>
                <a:spcPct val="0"/>
              </a:spcAft>
              <a:tabLst>
                <a:tab pos="268288" algn="l"/>
              </a:tabLst>
              <a:defRPr sz="2400">
                <a:solidFill>
                  <a:schemeClr val="tx1"/>
                </a:solidFill>
                <a:latin typeface="Times New Roman" pitchFamily="18" charset="0"/>
              </a:defRPr>
            </a:lvl7pPr>
            <a:lvl8pPr marL="3524250" eaLnBrk="0" fontAlgn="base" hangingPunct="0">
              <a:spcBef>
                <a:spcPct val="0"/>
              </a:spcBef>
              <a:spcAft>
                <a:spcPct val="0"/>
              </a:spcAft>
              <a:tabLst>
                <a:tab pos="268288" algn="l"/>
              </a:tabLst>
              <a:defRPr sz="2400">
                <a:solidFill>
                  <a:schemeClr val="tx1"/>
                </a:solidFill>
                <a:latin typeface="Times New Roman" pitchFamily="18" charset="0"/>
              </a:defRPr>
            </a:lvl8pPr>
            <a:lvl9pPr marL="3981450" eaLnBrk="0" fontAlgn="base" hangingPunct="0">
              <a:spcBef>
                <a:spcPct val="0"/>
              </a:spcBef>
              <a:spcAft>
                <a:spcPct val="0"/>
              </a:spcAft>
              <a:tabLst>
                <a:tab pos="268288" algn="l"/>
              </a:tabLst>
              <a:defRPr sz="2400">
                <a:solidFill>
                  <a:schemeClr val="tx1"/>
                </a:solidFill>
                <a:latin typeface="Times New Roman" pitchFamily="18" charset="0"/>
              </a:defRPr>
            </a:lvl9pPr>
          </a:lstStyle>
          <a:p>
            <a:pPr marL="0" lvl="2">
              <a:spcBef>
                <a:spcPts val="1200"/>
              </a:spcBef>
              <a:spcAft>
                <a:spcPts val="300"/>
              </a:spcAft>
              <a:tabLst/>
            </a:pPr>
            <a:r>
              <a:rPr lang="en-GB" altLang="it-IT" sz="2000" dirty="0" smtClean="0">
                <a:solidFill>
                  <a:srgbClr val="003399"/>
                </a:solidFill>
                <a:effectLst>
                  <a:outerShdw blurRad="38100" dist="38100" dir="2700000" algn="tl">
                    <a:srgbClr val="C0C0C0"/>
                  </a:outerShdw>
                </a:effectLst>
                <a:latin typeface="Arial" panose="020B0604020202020204" pitchFamily="34" charset="0"/>
                <a:cs typeface="Arial" panose="020B0604020202020204" pitchFamily="34" charset="0"/>
              </a:rPr>
              <a:t>Mixing of </a:t>
            </a:r>
            <a:r>
              <a:rPr lang="en-GB" altLang="it-IT" sz="2000" u="sng" dirty="0" smtClean="0">
                <a:solidFill>
                  <a:srgbClr val="003399"/>
                </a:solidFill>
                <a:effectLst>
                  <a:outerShdw blurRad="38100" dist="38100" dir="2700000" algn="tl">
                    <a:srgbClr val="C0C0C0"/>
                  </a:outerShdw>
                </a:effectLst>
                <a:latin typeface="Arial" panose="020B0604020202020204" pitchFamily="34" charset="0"/>
                <a:cs typeface="Arial" panose="020B0604020202020204" pitchFamily="34" charset="0"/>
              </a:rPr>
              <a:t>literature FR data</a:t>
            </a:r>
            <a:r>
              <a:rPr lang="en-GB" altLang="it-IT" sz="2000" dirty="0" smtClean="0">
                <a:solidFill>
                  <a:srgbClr val="003399"/>
                </a:solidFill>
                <a:effectLst>
                  <a:outerShdw blurRad="38100" dist="38100" dir="2700000" algn="tl">
                    <a:srgbClr val="C0C0C0"/>
                  </a:outerShdw>
                </a:effectLst>
                <a:latin typeface="Arial" panose="020B0604020202020204" pitchFamily="34" charset="0"/>
                <a:cs typeface="Arial" panose="020B0604020202020204" pitchFamily="34" charset="0"/>
              </a:rPr>
              <a:t> and </a:t>
            </a:r>
            <a:r>
              <a:rPr lang="en-GB" altLang="it-IT" sz="2000" u="sng" dirty="0" smtClean="0">
                <a:solidFill>
                  <a:srgbClr val="003399"/>
                </a:solidFill>
                <a:effectLst>
                  <a:outerShdw blurRad="38100" dist="38100" dir="2700000" algn="tl">
                    <a:srgbClr val="C0C0C0"/>
                  </a:outerShdw>
                </a:effectLst>
                <a:latin typeface="Arial" panose="020B0604020202020204" pitchFamily="34" charset="0"/>
                <a:cs typeface="Arial" panose="020B0604020202020204" pitchFamily="34" charset="0"/>
              </a:rPr>
              <a:t>failure model engineering knowledge</a:t>
            </a:r>
            <a:r>
              <a:rPr lang="en-GB" altLang="it-IT" sz="2000" dirty="0" smtClean="0">
                <a:solidFill>
                  <a:srgbClr val="003399"/>
                </a:solidFill>
                <a:effectLst>
                  <a:outerShdw blurRad="38100" dist="38100" dir="2700000" algn="tl">
                    <a:srgbClr val="C0C0C0"/>
                  </a:outerShdw>
                </a:effectLst>
                <a:latin typeface="Arial" panose="020B0604020202020204" pitchFamily="34" charset="0"/>
                <a:cs typeface="Arial" panose="020B0604020202020204" pitchFamily="34" charset="0"/>
              </a:rPr>
              <a:t>  about failure causes most likely enhanced by fusion operational loads:</a:t>
            </a:r>
          </a:p>
          <a:p>
            <a:pPr marL="0" lvl="2">
              <a:spcBef>
                <a:spcPts val="1200"/>
              </a:spcBef>
              <a:spcAft>
                <a:spcPts val="300"/>
              </a:spcAft>
              <a:tabLst/>
            </a:pPr>
            <a:r>
              <a:rPr lang="en-GB" dirty="0" smtClean="0">
                <a:solidFill>
                  <a:srgbClr val="003399"/>
                </a:solidFill>
              </a:rPr>
              <a:t>  →  </a:t>
            </a:r>
            <a:r>
              <a:rPr lang="en-GB" dirty="0" smtClean="0">
                <a:solidFill>
                  <a:srgbClr val="003399"/>
                </a:solidFill>
                <a:ea typeface="MS Gothic" charset="0"/>
                <a:cs typeface="MS Gothic" charset="0"/>
              </a:rPr>
              <a:t> “</a:t>
            </a:r>
            <a:r>
              <a:rPr lang="en-GB" altLang="ja-JP" i="1" dirty="0" smtClean="0">
                <a:solidFill>
                  <a:srgbClr val="003399"/>
                </a:solidFill>
                <a:ea typeface="MS Gothic" charset="0"/>
                <a:cs typeface="MS Gothic" charset="0"/>
              </a:rPr>
              <a:t>Failure Rate modelling using Fault Tree analysis and Bayesian Network: DEMO pulsed operation Turbine study case</a:t>
            </a:r>
            <a:r>
              <a:rPr lang="en-GB" dirty="0" smtClean="0">
                <a:solidFill>
                  <a:srgbClr val="003399"/>
                </a:solidFill>
                <a:ea typeface="MS Gothic" charset="0"/>
                <a:cs typeface="MS Gothic" charset="0"/>
              </a:rPr>
              <a:t>”</a:t>
            </a:r>
            <a:r>
              <a:rPr lang="en-GB" altLang="ja-JP" dirty="0" smtClean="0">
                <a:solidFill>
                  <a:srgbClr val="003399"/>
                </a:solidFill>
                <a:ea typeface="MS Gothic" charset="0"/>
                <a:cs typeface="MS Gothic" charset="0"/>
              </a:rPr>
              <a:t>  -</a:t>
            </a:r>
            <a:r>
              <a:rPr lang="en-GB" altLang="ja-JP" dirty="0" smtClean="0">
                <a:solidFill>
                  <a:schemeClr val="bg1">
                    <a:lumMod val="50000"/>
                  </a:schemeClr>
                </a:solidFill>
                <a:ea typeface="MS Gothic" charset="0"/>
                <a:cs typeface="MS Gothic" charset="0"/>
              </a:rPr>
              <a:t> </a:t>
            </a:r>
            <a:r>
              <a:rPr lang="en-GB" sz="1400" u="sng" dirty="0" smtClean="0">
                <a:solidFill>
                  <a:schemeClr val="bg1">
                    <a:lumMod val="50000"/>
                  </a:schemeClr>
                </a:solidFill>
                <a:hlinkClick r:id="rId2" tooltip="Persistent link using digital object identifier"/>
              </a:rPr>
              <a:t>https://doi.org/10.1016/j.fusengdes.2016.02.036</a:t>
            </a:r>
            <a:r>
              <a:rPr lang="en-GB" sz="1400" u="sng" dirty="0" smtClean="0">
                <a:solidFill>
                  <a:schemeClr val="bg1">
                    <a:lumMod val="50000"/>
                  </a:schemeClr>
                </a:solidFill>
              </a:rPr>
              <a:t> </a:t>
            </a:r>
            <a:endParaRPr lang="en-GB" altLang="ja-JP" dirty="0" smtClean="0">
              <a:solidFill>
                <a:srgbClr val="000000"/>
              </a:solidFill>
              <a:ea typeface="MS Gothic" charset="0"/>
              <a:cs typeface="MS Gothic" charset="0"/>
            </a:endParaRPr>
          </a:p>
          <a:p>
            <a:pPr marL="0" indent="0">
              <a:spcBef>
                <a:spcPts val="1200"/>
              </a:spcBef>
              <a:spcAft>
                <a:spcPts val="300"/>
              </a:spcAft>
              <a:tabLst/>
            </a:pPr>
            <a:endParaRPr lang="en-GB" altLang="it-IT" sz="2000" dirty="0" smtClean="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5955627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39213" y="177838"/>
            <a:ext cx="8554063" cy="400110"/>
          </a:xfrm>
        </p:spPr>
        <p:txBody>
          <a:bodyPr/>
          <a:lstStyle/>
          <a:p>
            <a:r>
              <a:rPr lang="en-US" dirty="0" smtClean="0"/>
              <a:t>Our plans for the future</a:t>
            </a:r>
            <a:endParaRPr lang="en-US" dirty="0"/>
          </a:p>
        </p:txBody>
      </p:sp>
      <p:sp>
        <p:nvSpPr>
          <p:cNvPr id="3" name="Segnaposto numero diapositiva 2"/>
          <p:cNvSpPr>
            <a:spLocks noGrp="1"/>
          </p:cNvSpPr>
          <p:nvPr>
            <p:ph type="sldNum" sz="quarter" idx="4"/>
          </p:nvPr>
        </p:nvSpPr>
        <p:spPr>
          <a:xfrm>
            <a:off x="6553200" y="4767264"/>
            <a:ext cx="2133600" cy="273844"/>
          </a:xfrm>
        </p:spPr>
        <p:txBody>
          <a:bodyPr/>
          <a:lstStyle/>
          <a:p>
            <a:fld id="{02C7C199-0D0D-7840-A88D-785280B31CF7}" type="slidenum">
              <a:rPr lang="it-IT" smtClean="0"/>
              <a:t>39</a:t>
            </a:fld>
            <a:endParaRPr lang="it-IT" dirty="0"/>
          </a:p>
        </p:txBody>
      </p:sp>
      <p:sp>
        <p:nvSpPr>
          <p:cNvPr id="15" name="Segnaposto piè di pagina 4"/>
          <p:cNvSpPr>
            <a:spLocks noGrp="1"/>
          </p:cNvSpPr>
          <p:nvPr>
            <p:ph type="ftr" sz="quarter" idx="3"/>
          </p:nvPr>
        </p:nvSpPr>
        <p:spPr>
          <a:xfrm>
            <a:off x="1486021" y="4767263"/>
            <a:ext cx="6600701" cy="274637"/>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T. Pinna - ARIES Workshop </a:t>
            </a:r>
            <a:r>
              <a:rPr lang="en-US" dirty="0"/>
              <a:t>(Frankfurt am </a:t>
            </a:r>
            <a:r>
              <a:rPr lang="en-US" dirty="0" smtClean="0"/>
              <a:t>Main Dec. 18)</a:t>
            </a:r>
            <a:endParaRPr lang="en-US" dirty="0"/>
          </a:p>
        </p:txBody>
      </p:sp>
      <p:sp>
        <p:nvSpPr>
          <p:cNvPr id="21" name="Rectangle 7"/>
          <p:cNvSpPr>
            <a:spLocks noChangeArrowheads="1"/>
          </p:cNvSpPr>
          <p:nvPr/>
        </p:nvSpPr>
        <p:spPr bwMode="auto">
          <a:xfrm>
            <a:off x="65314" y="745339"/>
            <a:ext cx="8964613" cy="837152"/>
          </a:xfrm>
          <a:prstGeom prst="rect">
            <a:avLst/>
          </a:prstGeom>
          <a:solidFill>
            <a:schemeClr val="bg1"/>
          </a:solidFill>
          <a:ln>
            <a:noFill/>
          </a:ln>
          <a:effectLst/>
          <a:extLst/>
        </p:spPr>
        <p:txBody>
          <a:bodyPr>
            <a:spAutoFit/>
          </a:bodyPr>
          <a:lstStyle>
            <a:lvl1pPr marL="355600" indent="-177800" algn="l">
              <a:spcBef>
                <a:spcPct val="0"/>
              </a:spcBef>
              <a:defRPr sz="2400">
                <a:solidFill>
                  <a:schemeClr val="tx1"/>
                </a:solidFill>
                <a:latin typeface="Times New Roman" pitchFamily="18" charset="0"/>
              </a:defRPr>
            </a:lvl1pPr>
            <a:lvl2pPr marL="901700" indent="-277813" algn="l">
              <a:spcBef>
                <a:spcPct val="0"/>
              </a:spcBef>
              <a:defRPr sz="2400">
                <a:solidFill>
                  <a:schemeClr val="tx1"/>
                </a:solidFill>
                <a:latin typeface="Times New Roman" pitchFamily="18" charset="0"/>
              </a:defRPr>
            </a:lvl2pPr>
            <a:lvl3pPr marL="1258888" algn="l">
              <a:spcBef>
                <a:spcPct val="0"/>
              </a:spcBef>
              <a:defRPr sz="2400">
                <a:solidFill>
                  <a:schemeClr val="tx1"/>
                </a:solidFill>
                <a:latin typeface="Times New Roman" pitchFamily="18" charset="0"/>
              </a:defRPr>
            </a:lvl3pPr>
            <a:lvl4pPr marL="1438275" algn="l">
              <a:spcBef>
                <a:spcPct val="0"/>
              </a:spcBef>
              <a:defRPr sz="2400">
                <a:solidFill>
                  <a:schemeClr val="tx1"/>
                </a:solidFill>
                <a:latin typeface="Times New Roman" pitchFamily="18" charset="0"/>
              </a:defRPr>
            </a:lvl4pPr>
            <a:lvl5pPr algn="l">
              <a:spcBef>
                <a:spcPct val="0"/>
              </a:spcBef>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marL="529200" lvl="1" indent="-457200" algn="just">
              <a:lnSpc>
                <a:spcPct val="80000"/>
              </a:lnSpc>
              <a:spcBef>
                <a:spcPts val="1200"/>
              </a:spcBef>
              <a:buFont typeface="+mj-lt"/>
              <a:buAutoNum type="arabicPeriod"/>
            </a:pPr>
            <a:r>
              <a:rPr lang="en-GB" altLang="it-IT" dirty="0" smtClean="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Record new data</a:t>
            </a:r>
            <a:r>
              <a:rPr lang="en-GB" altLang="it-IT" dirty="0" smtClean="0">
                <a:solidFill>
                  <a:srgbClr val="003399"/>
                </a:solidFill>
                <a:effectLst>
                  <a:outerShdw blurRad="38100" dist="38100" dir="2700000" algn="tl">
                    <a:srgbClr val="C0C0C0"/>
                  </a:outerShdw>
                </a:effectLst>
                <a:latin typeface="Arial" panose="020B0604020202020204" pitchFamily="34" charset="0"/>
                <a:cs typeface="Arial" panose="020B0604020202020204" pitchFamily="34" charset="0"/>
              </a:rPr>
              <a:t> we have available from last studies</a:t>
            </a:r>
          </a:p>
          <a:p>
            <a:pPr marL="529200" lvl="1" indent="-457200" algn="just">
              <a:lnSpc>
                <a:spcPct val="80000"/>
              </a:lnSpc>
              <a:spcBef>
                <a:spcPts val="1200"/>
              </a:spcBef>
              <a:buFont typeface="+mj-lt"/>
              <a:buAutoNum type="arabicPeriod"/>
            </a:pPr>
            <a:r>
              <a:rPr lang="en-GB" altLang="it-IT" dirty="0" smtClean="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Continue to analyse historical data</a:t>
            </a:r>
            <a:r>
              <a:rPr lang="en-GB" altLang="it-IT" dirty="0" smtClean="0">
                <a:solidFill>
                  <a:srgbClr val="003399"/>
                </a:solidFill>
                <a:effectLst>
                  <a:outerShdw blurRad="38100" dist="38100" dir="2700000" algn="tl">
                    <a:srgbClr val="C0C0C0"/>
                  </a:outerShdw>
                </a:effectLst>
                <a:latin typeface="Arial" panose="020B0604020202020204" pitchFamily="34" charset="0"/>
                <a:cs typeface="Arial" panose="020B0604020202020204" pitchFamily="34" charset="0"/>
              </a:rPr>
              <a:t> from fusion facilities</a:t>
            </a:r>
          </a:p>
        </p:txBody>
      </p:sp>
    </p:spTree>
    <p:extLst>
      <p:ext uri="{BB962C8B-B14F-4D97-AF65-F5344CB8AC3E}">
        <p14:creationId xmlns:p14="http://schemas.microsoft.com/office/powerpoint/2010/main" val="7108998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39213" y="177838"/>
            <a:ext cx="8554063" cy="400110"/>
          </a:xfrm>
        </p:spPr>
        <p:txBody>
          <a:bodyPr/>
          <a:lstStyle/>
          <a:p>
            <a:r>
              <a:rPr lang="en-US" dirty="0" smtClean="0"/>
              <a:t>Data collection and analysis</a:t>
            </a:r>
            <a:endParaRPr lang="en-US" dirty="0"/>
          </a:p>
        </p:txBody>
      </p:sp>
      <p:sp>
        <p:nvSpPr>
          <p:cNvPr id="3" name="Segnaposto numero diapositiva 2"/>
          <p:cNvSpPr>
            <a:spLocks noGrp="1"/>
          </p:cNvSpPr>
          <p:nvPr>
            <p:ph type="sldNum" sz="quarter" idx="4"/>
          </p:nvPr>
        </p:nvSpPr>
        <p:spPr>
          <a:xfrm>
            <a:off x="6553200" y="4767264"/>
            <a:ext cx="2133600" cy="273844"/>
          </a:xfrm>
        </p:spPr>
        <p:txBody>
          <a:bodyPr/>
          <a:lstStyle/>
          <a:p>
            <a:fld id="{02C7C199-0D0D-7840-A88D-785280B31CF7}" type="slidenum">
              <a:rPr lang="it-IT" smtClean="0"/>
              <a:t>4</a:t>
            </a:fld>
            <a:endParaRPr lang="it-IT" dirty="0"/>
          </a:p>
        </p:txBody>
      </p:sp>
      <p:sp>
        <p:nvSpPr>
          <p:cNvPr id="15" name="Segnaposto piè di pagina 4"/>
          <p:cNvSpPr>
            <a:spLocks noGrp="1"/>
          </p:cNvSpPr>
          <p:nvPr>
            <p:ph type="ftr" sz="quarter" idx="3"/>
          </p:nvPr>
        </p:nvSpPr>
        <p:spPr>
          <a:xfrm>
            <a:off x="1486021" y="4767263"/>
            <a:ext cx="6600701" cy="274637"/>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T. Pinna - ARIES Workshop </a:t>
            </a:r>
            <a:r>
              <a:rPr lang="en-US" dirty="0"/>
              <a:t>(Frankfurt am </a:t>
            </a:r>
            <a:r>
              <a:rPr lang="en-US" dirty="0" smtClean="0"/>
              <a:t>Main Dec. 18)</a:t>
            </a:r>
            <a:endParaRPr lang="en-US" dirty="0"/>
          </a:p>
        </p:txBody>
      </p:sp>
      <p:sp>
        <p:nvSpPr>
          <p:cNvPr id="21" name="Rectangle 7"/>
          <p:cNvSpPr>
            <a:spLocks noChangeArrowheads="1"/>
          </p:cNvSpPr>
          <p:nvPr/>
        </p:nvSpPr>
        <p:spPr bwMode="auto">
          <a:xfrm>
            <a:off x="65314" y="807856"/>
            <a:ext cx="8964613" cy="1023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55600" indent="-177800" algn="l">
              <a:spcBef>
                <a:spcPct val="0"/>
              </a:spcBef>
              <a:defRPr sz="2400">
                <a:solidFill>
                  <a:schemeClr val="tx1"/>
                </a:solidFill>
                <a:latin typeface="Times New Roman" pitchFamily="18" charset="0"/>
              </a:defRPr>
            </a:lvl1pPr>
            <a:lvl2pPr marL="901700" indent="-277813" algn="l">
              <a:spcBef>
                <a:spcPct val="0"/>
              </a:spcBef>
              <a:defRPr sz="2400">
                <a:solidFill>
                  <a:schemeClr val="tx1"/>
                </a:solidFill>
                <a:latin typeface="Times New Roman" pitchFamily="18" charset="0"/>
              </a:defRPr>
            </a:lvl2pPr>
            <a:lvl3pPr marL="1258888" algn="l">
              <a:spcBef>
                <a:spcPct val="0"/>
              </a:spcBef>
              <a:defRPr sz="2400">
                <a:solidFill>
                  <a:schemeClr val="tx1"/>
                </a:solidFill>
                <a:latin typeface="Times New Roman" pitchFamily="18" charset="0"/>
              </a:defRPr>
            </a:lvl3pPr>
            <a:lvl4pPr marL="1438275" algn="l">
              <a:spcBef>
                <a:spcPct val="0"/>
              </a:spcBef>
              <a:defRPr sz="2400">
                <a:solidFill>
                  <a:schemeClr val="tx1"/>
                </a:solidFill>
                <a:latin typeface="Times New Roman" pitchFamily="18" charset="0"/>
              </a:defRPr>
            </a:lvl4pPr>
            <a:lvl5pPr algn="l">
              <a:spcBef>
                <a:spcPct val="0"/>
              </a:spcBef>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spcBef>
                <a:spcPts val="1200"/>
              </a:spcBef>
              <a:spcAft>
                <a:spcPts val="300"/>
              </a:spcAft>
            </a:pPr>
            <a:r>
              <a:rPr lang="en-US" altLang="it-IT" dirty="0" smtClean="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European data retrieval and</a:t>
            </a:r>
          </a:p>
          <a:p>
            <a:pPr>
              <a:spcBef>
                <a:spcPts val="1200"/>
              </a:spcBef>
              <a:spcAft>
                <a:spcPts val="300"/>
              </a:spcAft>
            </a:pPr>
            <a:r>
              <a:rPr lang="en-US" altLang="it-IT" dirty="0" smtClean="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analyses interested:</a:t>
            </a:r>
            <a:endParaRPr lang="en-US" altLang="it-IT"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6463" y="807856"/>
            <a:ext cx="4591731" cy="3983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731748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39213" y="177838"/>
            <a:ext cx="8554063" cy="400110"/>
          </a:xfrm>
        </p:spPr>
        <p:txBody>
          <a:bodyPr/>
          <a:lstStyle/>
          <a:p>
            <a:r>
              <a:rPr lang="en-US" dirty="0" smtClean="0"/>
              <a:t>Our plans for the future</a:t>
            </a:r>
            <a:endParaRPr lang="en-US" dirty="0"/>
          </a:p>
        </p:txBody>
      </p:sp>
      <p:sp>
        <p:nvSpPr>
          <p:cNvPr id="3" name="Segnaposto numero diapositiva 2"/>
          <p:cNvSpPr>
            <a:spLocks noGrp="1"/>
          </p:cNvSpPr>
          <p:nvPr>
            <p:ph type="sldNum" sz="quarter" idx="4"/>
          </p:nvPr>
        </p:nvSpPr>
        <p:spPr>
          <a:xfrm>
            <a:off x="6553200" y="4767264"/>
            <a:ext cx="2133600" cy="273844"/>
          </a:xfrm>
        </p:spPr>
        <p:txBody>
          <a:bodyPr/>
          <a:lstStyle/>
          <a:p>
            <a:fld id="{02C7C199-0D0D-7840-A88D-785280B31CF7}" type="slidenum">
              <a:rPr lang="it-IT" smtClean="0"/>
              <a:t>40</a:t>
            </a:fld>
            <a:endParaRPr lang="it-IT" dirty="0"/>
          </a:p>
        </p:txBody>
      </p:sp>
      <p:sp>
        <p:nvSpPr>
          <p:cNvPr id="15" name="Segnaposto piè di pagina 4"/>
          <p:cNvSpPr>
            <a:spLocks noGrp="1"/>
          </p:cNvSpPr>
          <p:nvPr>
            <p:ph type="ftr" sz="quarter" idx="3"/>
          </p:nvPr>
        </p:nvSpPr>
        <p:spPr>
          <a:xfrm>
            <a:off x="1486021" y="4767263"/>
            <a:ext cx="6600701" cy="274637"/>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T. Pinna - ARIES Workshop </a:t>
            </a:r>
            <a:r>
              <a:rPr lang="en-US" dirty="0"/>
              <a:t>(Frankfurt am </a:t>
            </a:r>
            <a:r>
              <a:rPr lang="en-US" dirty="0" smtClean="0"/>
              <a:t>Main Dec. 18)</a:t>
            </a:r>
            <a:endParaRPr lang="en-US" dirty="0"/>
          </a:p>
        </p:txBody>
      </p:sp>
      <p:sp>
        <p:nvSpPr>
          <p:cNvPr id="21" name="Rectangle 7"/>
          <p:cNvSpPr>
            <a:spLocks noChangeArrowheads="1"/>
          </p:cNvSpPr>
          <p:nvPr/>
        </p:nvSpPr>
        <p:spPr bwMode="auto">
          <a:xfrm>
            <a:off x="65314" y="745339"/>
            <a:ext cx="8964613" cy="1434239"/>
          </a:xfrm>
          <a:prstGeom prst="rect">
            <a:avLst/>
          </a:prstGeom>
          <a:solidFill>
            <a:schemeClr val="bg1"/>
          </a:solidFill>
          <a:ln>
            <a:noFill/>
          </a:ln>
          <a:effectLst/>
          <a:extLst/>
        </p:spPr>
        <p:txBody>
          <a:bodyPr>
            <a:spAutoFit/>
          </a:bodyPr>
          <a:lstStyle>
            <a:lvl1pPr marL="355600" indent="-177800" algn="l">
              <a:spcBef>
                <a:spcPct val="0"/>
              </a:spcBef>
              <a:defRPr sz="2400">
                <a:solidFill>
                  <a:schemeClr val="tx1"/>
                </a:solidFill>
                <a:latin typeface="Times New Roman" pitchFamily="18" charset="0"/>
              </a:defRPr>
            </a:lvl1pPr>
            <a:lvl2pPr marL="901700" indent="-277813" algn="l">
              <a:spcBef>
                <a:spcPct val="0"/>
              </a:spcBef>
              <a:defRPr sz="2400">
                <a:solidFill>
                  <a:schemeClr val="tx1"/>
                </a:solidFill>
                <a:latin typeface="Times New Roman" pitchFamily="18" charset="0"/>
              </a:defRPr>
            </a:lvl2pPr>
            <a:lvl3pPr marL="1258888" algn="l">
              <a:spcBef>
                <a:spcPct val="0"/>
              </a:spcBef>
              <a:defRPr sz="2400">
                <a:solidFill>
                  <a:schemeClr val="tx1"/>
                </a:solidFill>
                <a:latin typeface="Times New Roman" pitchFamily="18" charset="0"/>
              </a:defRPr>
            </a:lvl3pPr>
            <a:lvl4pPr marL="1438275" algn="l">
              <a:spcBef>
                <a:spcPct val="0"/>
              </a:spcBef>
              <a:defRPr sz="2400">
                <a:solidFill>
                  <a:schemeClr val="tx1"/>
                </a:solidFill>
                <a:latin typeface="Times New Roman" pitchFamily="18" charset="0"/>
              </a:defRPr>
            </a:lvl4pPr>
            <a:lvl5pPr algn="l">
              <a:spcBef>
                <a:spcPct val="0"/>
              </a:spcBef>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marL="529200" lvl="1" indent="-457200" algn="just">
              <a:lnSpc>
                <a:spcPct val="80000"/>
              </a:lnSpc>
              <a:spcBef>
                <a:spcPts val="1200"/>
              </a:spcBef>
              <a:buFont typeface="+mj-lt"/>
              <a:buAutoNum type="arabicPeriod"/>
            </a:pPr>
            <a:r>
              <a:rPr lang="en-GB" altLang="it-IT" sz="1800" dirty="0" smtClean="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Record new data</a:t>
            </a:r>
            <a:r>
              <a:rPr lang="en-GB" altLang="it-IT" sz="1800" dirty="0" smtClean="0">
                <a:solidFill>
                  <a:srgbClr val="003399"/>
                </a:solidFill>
                <a:effectLst>
                  <a:outerShdw blurRad="38100" dist="38100" dir="2700000" algn="tl">
                    <a:srgbClr val="C0C0C0"/>
                  </a:outerShdw>
                </a:effectLst>
                <a:latin typeface="Arial" panose="020B0604020202020204" pitchFamily="34" charset="0"/>
                <a:cs typeface="Arial" panose="020B0604020202020204" pitchFamily="34" charset="0"/>
              </a:rPr>
              <a:t> we have available from last studies</a:t>
            </a:r>
          </a:p>
          <a:p>
            <a:pPr marL="529200" lvl="1" indent="-457200" algn="just">
              <a:lnSpc>
                <a:spcPct val="80000"/>
              </a:lnSpc>
              <a:spcBef>
                <a:spcPts val="1200"/>
              </a:spcBef>
              <a:buFont typeface="+mj-lt"/>
              <a:buAutoNum type="arabicPeriod"/>
            </a:pPr>
            <a:r>
              <a:rPr lang="en-GB" altLang="it-IT" sz="1800" dirty="0" smtClean="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Continue to analyse historical data</a:t>
            </a:r>
            <a:r>
              <a:rPr lang="en-GB" altLang="it-IT" sz="1800" dirty="0" smtClean="0">
                <a:solidFill>
                  <a:srgbClr val="003399"/>
                </a:solidFill>
                <a:effectLst>
                  <a:outerShdw blurRad="38100" dist="38100" dir="2700000" algn="tl">
                    <a:srgbClr val="C0C0C0"/>
                  </a:outerShdw>
                </a:effectLst>
                <a:latin typeface="Arial" panose="020B0604020202020204" pitchFamily="34" charset="0"/>
                <a:cs typeface="Arial" panose="020B0604020202020204" pitchFamily="34" charset="0"/>
              </a:rPr>
              <a:t> from fusion facilities</a:t>
            </a:r>
          </a:p>
          <a:p>
            <a:pPr marL="529200" lvl="1" indent="-457200" algn="just">
              <a:lnSpc>
                <a:spcPct val="80000"/>
              </a:lnSpc>
              <a:spcBef>
                <a:spcPts val="1200"/>
              </a:spcBef>
              <a:buFont typeface="+mj-lt"/>
              <a:buAutoNum type="arabicPeriod"/>
            </a:pPr>
            <a:r>
              <a:rPr lang="en-GB" altLang="it-IT" dirty="0" smtClean="0">
                <a:solidFill>
                  <a:srgbClr val="003399"/>
                </a:solidFill>
                <a:effectLst>
                  <a:outerShdw blurRad="38100" dist="38100" dir="2700000" algn="tl">
                    <a:srgbClr val="C0C0C0"/>
                  </a:outerShdw>
                </a:effectLst>
                <a:latin typeface="Arial" panose="020B0604020202020204" pitchFamily="34" charset="0"/>
                <a:cs typeface="Arial" panose="020B0604020202020204" pitchFamily="34" charset="0"/>
              </a:rPr>
              <a:t>Set the procedures to collect and analyse </a:t>
            </a:r>
            <a:r>
              <a:rPr lang="en-GB" altLang="it-IT" dirty="0" smtClean="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data from tests</a:t>
            </a:r>
            <a:r>
              <a:rPr lang="en-GB" altLang="it-IT" dirty="0" smtClean="0">
                <a:solidFill>
                  <a:srgbClr val="003399"/>
                </a:solidFill>
                <a:effectLst>
                  <a:outerShdw blurRad="38100" dist="38100" dir="2700000" algn="tl">
                    <a:srgbClr val="C0C0C0"/>
                  </a:outerShdw>
                </a:effectLst>
                <a:latin typeface="Arial" panose="020B0604020202020204" pitchFamily="34" charset="0"/>
                <a:cs typeface="Arial" panose="020B0604020202020204" pitchFamily="34" charset="0"/>
              </a:rPr>
              <a:t> of components to be installed in ITER</a:t>
            </a:r>
          </a:p>
        </p:txBody>
      </p:sp>
      <p:sp>
        <p:nvSpPr>
          <p:cNvPr id="6" name="Rectangle 1"/>
          <p:cNvSpPr>
            <a:spLocks noChangeArrowheads="1"/>
          </p:cNvSpPr>
          <p:nvPr/>
        </p:nvSpPr>
        <p:spPr bwMode="auto">
          <a:xfrm>
            <a:off x="642882" y="2140178"/>
            <a:ext cx="8298889" cy="2422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45" tIns="41473" rIns="82945" bIns="41473">
            <a:spAutoFit/>
          </a:bodyPr>
          <a:lstStyle/>
          <a:p>
            <a:pPr>
              <a:buClr>
                <a:srgbClr val="000000"/>
              </a:buClr>
              <a:buSzPct val="100000"/>
            </a:pPr>
            <a:r>
              <a:rPr lang="en-GB" sz="2200" dirty="0" smtClean="0">
                <a:solidFill>
                  <a:srgbClr val="000000"/>
                </a:solidFill>
                <a:latin typeface="Verdana" charset="0"/>
                <a:ea typeface="MS Gothic" charset="0"/>
                <a:cs typeface="MS Gothic" charset="0"/>
              </a:rPr>
              <a:t>Failure Rate estimation for new components without operational experience</a:t>
            </a:r>
          </a:p>
          <a:p>
            <a:r>
              <a:rPr lang="en-GB" sz="800" dirty="0" smtClean="0"/>
              <a:t>	</a:t>
            </a:r>
            <a:r>
              <a:rPr lang="en-GB" dirty="0" smtClean="0">
                <a:solidFill>
                  <a:srgbClr val="000000"/>
                </a:solidFill>
                <a:ea typeface="MS Gothic" charset="0"/>
                <a:cs typeface="MS Gothic" charset="0"/>
              </a:rPr>
              <a:t>Step-Stress Accelerated Life Testing (SSALT) within Bayesian framework to	 	estimate FR resulting from </a:t>
            </a:r>
            <a:r>
              <a:rPr lang="en-GB" u="sng" dirty="0" smtClean="0">
                <a:solidFill>
                  <a:srgbClr val="000000"/>
                </a:solidFill>
                <a:ea typeface="MS Gothic" charset="0"/>
                <a:cs typeface="MS Gothic" charset="0"/>
              </a:rPr>
              <a:t>component qualification tests </a:t>
            </a:r>
            <a:r>
              <a:rPr lang="en-GB" dirty="0" smtClean="0">
                <a:solidFill>
                  <a:srgbClr val="000000"/>
                </a:solidFill>
                <a:ea typeface="MS Gothic" charset="0"/>
                <a:cs typeface="MS Gothic" charset="0"/>
              </a:rPr>
              <a:t>involving 			 	accelerated cycling under operational loads and beyond:</a:t>
            </a:r>
          </a:p>
          <a:p>
            <a:pPr lvl="2">
              <a:buClr>
                <a:srgbClr val="000000"/>
              </a:buClr>
              <a:buSzPct val="100000"/>
            </a:pPr>
            <a:r>
              <a:rPr lang="en-GB" i="1" dirty="0" smtClean="0">
                <a:solidFill>
                  <a:schemeClr val="bg1">
                    <a:lumMod val="50000"/>
                  </a:schemeClr>
                </a:solidFill>
                <a:ea typeface="MS Gothic" charset="0"/>
                <a:cs typeface="MS Gothic" charset="0"/>
              </a:rPr>
              <a:t>Ref. Exploiting information of fusion component tests for failure rate estimation: Divertor Inner Vertical Target component study case </a:t>
            </a:r>
          </a:p>
          <a:p>
            <a:pPr lvl="2">
              <a:buClr>
                <a:srgbClr val="000000"/>
              </a:buClr>
              <a:buSzPct val="100000"/>
            </a:pPr>
            <a:r>
              <a:rPr lang="en-GB" sz="1400" i="1" dirty="0" smtClean="0">
                <a:solidFill>
                  <a:schemeClr val="bg1">
                    <a:lumMod val="50000"/>
                  </a:schemeClr>
                </a:solidFill>
                <a:ea typeface="MS Gothic" charset="0"/>
                <a:cs typeface="MS Gothic" charset="0"/>
                <a:hlinkClick r:id="rId2" tooltip="Persistent link using digital object identifier"/>
              </a:rPr>
              <a:t>https://doi.org/10.1016/j.fusengdes.2018.05.077</a:t>
            </a:r>
            <a:r>
              <a:rPr lang="en-GB" i="1" dirty="0" smtClean="0">
                <a:solidFill>
                  <a:schemeClr val="bg1">
                    <a:lumMod val="50000"/>
                  </a:schemeClr>
                </a:solidFill>
                <a:ea typeface="MS Gothic" charset="0"/>
                <a:cs typeface="MS Gothic" charset="0"/>
              </a:rPr>
              <a:t> )</a:t>
            </a:r>
          </a:p>
        </p:txBody>
      </p:sp>
    </p:spTree>
    <p:extLst>
      <p:ext uri="{BB962C8B-B14F-4D97-AF65-F5344CB8AC3E}">
        <p14:creationId xmlns:p14="http://schemas.microsoft.com/office/powerpoint/2010/main" val="332746949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39213" y="177838"/>
            <a:ext cx="8554063" cy="400110"/>
          </a:xfrm>
        </p:spPr>
        <p:txBody>
          <a:bodyPr/>
          <a:lstStyle/>
          <a:p>
            <a:r>
              <a:rPr lang="en-US" dirty="0" smtClean="0"/>
              <a:t>Our plans for the future</a:t>
            </a:r>
            <a:endParaRPr lang="en-US" dirty="0"/>
          </a:p>
        </p:txBody>
      </p:sp>
      <p:sp>
        <p:nvSpPr>
          <p:cNvPr id="3" name="Segnaposto numero diapositiva 2"/>
          <p:cNvSpPr>
            <a:spLocks noGrp="1"/>
          </p:cNvSpPr>
          <p:nvPr>
            <p:ph type="sldNum" sz="quarter" idx="4"/>
          </p:nvPr>
        </p:nvSpPr>
        <p:spPr>
          <a:xfrm>
            <a:off x="6553200" y="4767264"/>
            <a:ext cx="2133600" cy="273844"/>
          </a:xfrm>
        </p:spPr>
        <p:txBody>
          <a:bodyPr/>
          <a:lstStyle/>
          <a:p>
            <a:fld id="{02C7C199-0D0D-7840-A88D-785280B31CF7}" type="slidenum">
              <a:rPr lang="it-IT" smtClean="0"/>
              <a:t>41</a:t>
            </a:fld>
            <a:endParaRPr lang="it-IT" dirty="0"/>
          </a:p>
        </p:txBody>
      </p:sp>
      <p:sp>
        <p:nvSpPr>
          <p:cNvPr id="15" name="Segnaposto piè di pagina 4"/>
          <p:cNvSpPr>
            <a:spLocks noGrp="1"/>
          </p:cNvSpPr>
          <p:nvPr>
            <p:ph type="ftr" sz="quarter" idx="3"/>
          </p:nvPr>
        </p:nvSpPr>
        <p:spPr>
          <a:xfrm>
            <a:off x="1486021" y="4767263"/>
            <a:ext cx="6600701" cy="274637"/>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T. Pinna - ARIES Workshop </a:t>
            </a:r>
            <a:r>
              <a:rPr lang="en-US" dirty="0"/>
              <a:t>(Frankfurt am </a:t>
            </a:r>
            <a:r>
              <a:rPr lang="en-US" dirty="0" smtClean="0"/>
              <a:t>Main Dec. 18)</a:t>
            </a:r>
            <a:endParaRPr lang="en-US" dirty="0"/>
          </a:p>
        </p:txBody>
      </p:sp>
      <p:sp>
        <p:nvSpPr>
          <p:cNvPr id="21" name="Rectangle 7"/>
          <p:cNvSpPr>
            <a:spLocks noChangeArrowheads="1"/>
          </p:cNvSpPr>
          <p:nvPr/>
        </p:nvSpPr>
        <p:spPr bwMode="auto">
          <a:xfrm>
            <a:off x="65314" y="745339"/>
            <a:ext cx="8964613" cy="2031325"/>
          </a:xfrm>
          <a:prstGeom prst="rect">
            <a:avLst/>
          </a:prstGeom>
          <a:solidFill>
            <a:schemeClr val="bg1"/>
          </a:solidFill>
          <a:ln>
            <a:noFill/>
          </a:ln>
          <a:effectLst/>
          <a:extLst/>
        </p:spPr>
        <p:txBody>
          <a:bodyPr>
            <a:spAutoFit/>
          </a:bodyPr>
          <a:lstStyle>
            <a:lvl1pPr marL="355600" indent="-177800" algn="l">
              <a:spcBef>
                <a:spcPct val="0"/>
              </a:spcBef>
              <a:defRPr sz="2400">
                <a:solidFill>
                  <a:schemeClr val="tx1"/>
                </a:solidFill>
                <a:latin typeface="Times New Roman" pitchFamily="18" charset="0"/>
              </a:defRPr>
            </a:lvl1pPr>
            <a:lvl2pPr marL="901700" indent="-277813" algn="l">
              <a:spcBef>
                <a:spcPct val="0"/>
              </a:spcBef>
              <a:defRPr sz="2400">
                <a:solidFill>
                  <a:schemeClr val="tx1"/>
                </a:solidFill>
                <a:latin typeface="Times New Roman" pitchFamily="18" charset="0"/>
              </a:defRPr>
            </a:lvl2pPr>
            <a:lvl3pPr marL="1258888" algn="l">
              <a:spcBef>
                <a:spcPct val="0"/>
              </a:spcBef>
              <a:defRPr sz="2400">
                <a:solidFill>
                  <a:schemeClr val="tx1"/>
                </a:solidFill>
                <a:latin typeface="Times New Roman" pitchFamily="18" charset="0"/>
              </a:defRPr>
            </a:lvl3pPr>
            <a:lvl4pPr marL="1438275" algn="l">
              <a:spcBef>
                <a:spcPct val="0"/>
              </a:spcBef>
              <a:defRPr sz="2400">
                <a:solidFill>
                  <a:schemeClr val="tx1"/>
                </a:solidFill>
                <a:latin typeface="Times New Roman" pitchFamily="18" charset="0"/>
              </a:defRPr>
            </a:lvl4pPr>
            <a:lvl5pPr algn="l">
              <a:spcBef>
                <a:spcPct val="0"/>
              </a:spcBef>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marL="529200" lvl="1" indent="-457200" algn="just">
              <a:lnSpc>
                <a:spcPct val="80000"/>
              </a:lnSpc>
              <a:spcBef>
                <a:spcPts val="1200"/>
              </a:spcBef>
              <a:buFont typeface="+mj-lt"/>
              <a:buAutoNum type="arabicPeriod"/>
            </a:pPr>
            <a:r>
              <a:rPr lang="en-GB" altLang="it-IT" sz="1800" dirty="0" smtClean="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Record new data</a:t>
            </a:r>
            <a:r>
              <a:rPr lang="en-GB" altLang="it-IT" sz="1800" dirty="0" smtClean="0">
                <a:solidFill>
                  <a:srgbClr val="003399"/>
                </a:solidFill>
                <a:effectLst>
                  <a:outerShdw blurRad="38100" dist="38100" dir="2700000" algn="tl">
                    <a:srgbClr val="C0C0C0"/>
                  </a:outerShdw>
                </a:effectLst>
                <a:latin typeface="Arial" panose="020B0604020202020204" pitchFamily="34" charset="0"/>
                <a:cs typeface="Arial" panose="020B0604020202020204" pitchFamily="34" charset="0"/>
              </a:rPr>
              <a:t> we have available from last studies</a:t>
            </a:r>
          </a:p>
          <a:p>
            <a:pPr marL="529200" lvl="1" indent="-457200" algn="just">
              <a:lnSpc>
                <a:spcPct val="80000"/>
              </a:lnSpc>
              <a:spcBef>
                <a:spcPts val="1200"/>
              </a:spcBef>
              <a:buFont typeface="+mj-lt"/>
              <a:buAutoNum type="arabicPeriod"/>
            </a:pPr>
            <a:r>
              <a:rPr lang="en-GB" altLang="it-IT" sz="1800" dirty="0" smtClean="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Continue to analyse historical data</a:t>
            </a:r>
            <a:r>
              <a:rPr lang="en-GB" altLang="it-IT" sz="1800" dirty="0" smtClean="0">
                <a:solidFill>
                  <a:srgbClr val="003399"/>
                </a:solidFill>
                <a:effectLst>
                  <a:outerShdw blurRad="38100" dist="38100" dir="2700000" algn="tl">
                    <a:srgbClr val="C0C0C0"/>
                  </a:outerShdw>
                </a:effectLst>
                <a:latin typeface="Arial" panose="020B0604020202020204" pitchFamily="34" charset="0"/>
                <a:cs typeface="Arial" panose="020B0604020202020204" pitchFamily="34" charset="0"/>
              </a:rPr>
              <a:t> from fusion facilities</a:t>
            </a:r>
          </a:p>
          <a:p>
            <a:pPr marL="529200" lvl="1" indent="-457200" algn="just">
              <a:lnSpc>
                <a:spcPct val="80000"/>
              </a:lnSpc>
              <a:spcBef>
                <a:spcPts val="1200"/>
              </a:spcBef>
              <a:buFont typeface="+mj-lt"/>
              <a:buAutoNum type="arabicPeriod"/>
            </a:pPr>
            <a:r>
              <a:rPr lang="en-GB" altLang="it-IT" sz="1800" dirty="0" smtClean="0">
                <a:solidFill>
                  <a:srgbClr val="003399"/>
                </a:solidFill>
                <a:effectLst>
                  <a:outerShdw blurRad="38100" dist="38100" dir="2700000" algn="tl">
                    <a:srgbClr val="C0C0C0"/>
                  </a:outerShdw>
                </a:effectLst>
                <a:latin typeface="Arial" panose="020B0604020202020204" pitchFamily="34" charset="0"/>
                <a:cs typeface="Arial" panose="020B0604020202020204" pitchFamily="34" charset="0"/>
              </a:rPr>
              <a:t>Set the procedures to collect and analyse </a:t>
            </a:r>
            <a:r>
              <a:rPr lang="en-GB" altLang="it-IT" sz="1800" dirty="0" smtClean="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data from tests</a:t>
            </a:r>
            <a:r>
              <a:rPr lang="en-GB" altLang="it-IT" sz="1800" dirty="0" smtClean="0">
                <a:solidFill>
                  <a:srgbClr val="003399"/>
                </a:solidFill>
                <a:effectLst>
                  <a:outerShdw blurRad="38100" dist="38100" dir="2700000" algn="tl">
                    <a:srgbClr val="C0C0C0"/>
                  </a:outerShdw>
                </a:effectLst>
                <a:latin typeface="Arial" panose="020B0604020202020204" pitchFamily="34" charset="0"/>
                <a:cs typeface="Arial" panose="020B0604020202020204" pitchFamily="34" charset="0"/>
              </a:rPr>
              <a:t> of components to be installed in ITER</a:t>
            </a:r>
          </a:p>
          <a:p>
            <a:pPr marL="529200" lvl="1" indent="-457200" algn="just">
              <a:lnSpc>
                <a:spcPct val="80000"/>
              </a:lnSpc>
              <a:spcBef>
                <a:spcPts val="1200"/>
              </a:spcBef>
              <a:buFont typeface="+mj-lt"/>
              <a:buAutoNum type="arabicPeriod"/>
            </a:pPr>
            <a:r>
              <a:rPr lang="en-GB" altLang="it-IT" dirty="0" smtClean="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Promote test and analysis</a:t>
            </a:r>
            <a:r>
              <a:rPr lang="en-GB" altLang="it-IT" dirty="0" smtClean="0">
                <a:solidFill>
                  <a:srgbClr val="003399"/>
                </a:solidFill>
                <a:effectLst>
                  <a:outerShdw blurRad="38100" dist="38100" dir="2700000" algn="tl">
                    <a:srgbClr val="C0C0C0"/>
                  </a:outerShdw>
                </a:effectLst>
                <a:latin typeface="Arial" panose="020B0604020202020204" pitchFamily="34" charset="0"/>
                <a:cs typeface="Arial" panose="020B0604020202020204" pitchFamily="34" charset="0"/>
              </a:rPr>
              <a:t> on new components (e.g. </a:t>
            </a:r>
            <a:r>
              <a:rPr lang="en-GB" altLang="it-IT" dirty="0" smtClean="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HIP welds</a:t>
            </a:r>
            <a:r>
              <a:rPr lang="en-GB" altLang="it-IT" dirty="0" smtClean="0">
                <a:solidFill>
                  <a:srgbClr val="003399"/>
                </a:solidFill>
                <a:effectLst>
                  <a:outerShdw blurRad="38100" dist="38100" dir="2700000" algn="tl">
                    <a:srgbClr val="C0C0C0"/>
                  </a:outerShdw>
                </a:effectLst>
                <a:latin typeface="Arial" panose="020B0604020202020204" pitchFamily="34" charset="0"/>
                <a:cs typeface="Arial" panose="020B0604020202020204" pitchFamily="34" charset="0"/>
              </a:rPr>
              <a:t>) and evaluate </a:t>
            </a:r>
            <a:r>
              <a:rPr lang="en-GB" altLang="it-IT" dirty="0" smtClean="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geometric effect</a:t>
            </a:r>
            <a:r>
              <a:rPr lang="en-GB" altLang="it-IT" dirty="0" smtClean="0">
                <a:solidFill>
                  <a:srgbClr val="003399"/>
                </a:solidFill>
                <a:effectLst>
                  <a:outerShdw blurRad="38100" dist="38100" dir="2700000" algn="tl">
                    <a:srgbClr val="C0C0C0"/>
                  </a:outerShdw>
                </a:effectLst>
                <a:latin typeface="Arial" panose="020B0604020202020204" pitchFamily="34" charset="0"/>
                <a:cs typeface="Arial" panose="020B0604020202020204" pitchFamily="34" charset="0"/>
              </a:rPr>
              <a:t> on some components </a:t>
            </a:r>
          </a:p>
        </p:txBody>
      </p:sp>
      <p:pic>
        <p:nvPicPr>
          <p:cNvPr id="6" name="Immagine 5"/>
          <p:cNvPicPr/>
          <p:nvPr/>
        </p:nvPicPr>
        <p:blipFill>
          <a:blip r:embed="rId2">
            <a:extLst>
              <a:ext uri="{28A0092B-C50C-407E-A947-70E740481C1C}">
                <a14:useLocalDpi xmlns:a14="http://schemas.microsoft.com/office/drawing/2010/main" val="0"/>
              </a:ext>
            </a:extLst>
          </a:blip>
          <a:srcRect/>
          <a:stretch>
            <a:fillRect/>
          </a:stretch>
        </p:blipFill>
        <p:spPr bwMode="auto">
          <a:xfrm>
            <a:off x="5451677" y="2776664"/>
            <a:ext cx="3235124" cy="1922657"/>
          </a:xfrm>
          <a:prstGeom prst="rect">
            <a:avLst/>
          </a:prstGeom>
          <a:noFill/>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389" y="2875103"/>
            <a:ext cx="1198788" cy="22177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0178" y="3341449"/>
            <a:ext cx="2924542" cy="10416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3367288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39213" y="177838"/>
            <a:ext cx="8554063" cy="400110"/>
          </a:xfrm>
        </p:spPr>
        <p:txBody>
          <a:bodyPr/>
          <a:lstStyle/>
          <a:p>
            <a:r>
              <a:rPr lang="en-US" dirty="0" smtClean="0"/>
              <a:t>Our plans for the future</a:t>
            </a:r>
            <a:endParaRPr lang="en-US" dirty="0"/>
          </a:p>
        </p:txBody>
      </p:sp>
      <p:sp>
        <p:nvSpPr>
          <p:cNvPr id="3" name="Segnaposto numero diapositiva 2"/>
          <p:cNvSpPr>
            <a:spLocks noGrp="1"/>
          </p:cNvSpPr>
          <p:nvPr>
            <p:ph type="sldNum" sz="quarter" idx="4"/>
          </p:nvPr>
        </p:nvSpPr>
        <p:spPr>
          <a:xfrm>
            <a:off x="6553200" y="4767264"/>
            <a:ext cx="2133600" cy="273844"/>
          </a:xfrm>
        </p:spPr>
        <p:txBody>
          <a:bodyPr/>
          <a:lstStyle/>
          <a:p>
            <a:fld id="{02C7C199-0D0D-7840-A88D-785280B31CF7}" type="slidenum">
              <a:rPr lang="it-IT" smtClean="0"/>
              <a:t>42</a:t>
            </a:fld>
            <a:endParaRPr lang="it-IT" dirty="0"/>
          </a:p>
        </p:txBody>
      </p:sp>
      <p:sp>
        <p:nvSpPr>
          <p:cNvPr id="15" name="Segnaposto piè di pagina 4"/>
          <p:cNvSpPr>
            <a:spLocks noGrp="1"/>
          </p:cNvSpPr>
          <p:nvPr>
            <p:ph type="ftr" sz="quarter" idx="3"/>
          </p:nvPr>
        </p:nvSpPr>
        <p:spPr>
          <a:xfrm>
            <a:off x="1486021" y="4767263"/>
            <a:ext cx="6600701" cy="274637"/>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T. Pinna - ARIES Workshop </a:t>
            </a:r>
            <a:r>
              <a:rPr lang="en-US" dirty="0"/>
              <a:t>(Frankfurt am </a:t>
            </a:r>
            <a:r>
              <a:rPr lang="en-US" dirty="0" smtClean="0"/>
              <a:t>Main Dec. 18)</a:t>
            </a:r>
            <a:endParaRPr lang="en-US" dirty="0"/>
          </a:p>
        </p:txBody>
      </p:sp>
      <p:sp>
        <p:nvSpPr>
          <p:cNvPr id="21" name="Rectangle 7"/>
          <p:cNvSpPr>
            <a:spLocks noChangeArrowheads="1"/>
          </p:cNvSpPr>
          <p:nvPr/>
        </p:nvSpPr>
        <p:spPr bwMode="auto">
          <a:xfrm>
            <a:off x="65314" y="745339"/>
            <a:ext cx="8964613" cy="2923877"/>
          </a:xfrm>
          <a:prstGeom prst="rect">
            <a:avLst/>
          </a:prstGeom>
          <a:solidFill>
            <a:schemeClr val="bg1"/>
          </a:solidFill>
          <a:ln>
            <a:noFill/>
          </a:ln>
          <a:effectLst/>
          <a:extLst/>
        </p:spPr>
        <p:txBody>
          <a:bodyPr>
            <a:spAutoFit/>
          </a:bodyPr>
          <a:lstStyle>
            <a:lvl1pPr marL="355600" indent="-177800" algn="l">
              <a:spcBef>
                <a:spcPct val="0"/>
              </a:spcBef>
              <a:defRPr sz="2400">
                <a:solidFill>
                  <a:schemeClr val="tx1"/>
                </a:solidFill>
                <a:latin typeface="Times New Roman" pitchFamily="18" charset="0"/>
              </a:defRPr>
            </a:lvl1pPr>
            <a:lvl2pPr marL="901700" indent="-277813" algn="l">
              <a:spcBef>
                <a:spcPct val="0"/>
              </a:spcBef>
              <a:defRPr sz="2400">
                <a:solidFill>
                  <a:schemeClr val="tx1"/>
                </a:solidFill>
                <a:latin typeface="Times New Roman" pitchFamily="18" charset="0"/>
              </a:defRPr>
            </a:lvl2pPr>
            <a:lvl3pPr marL="1258888" algn="l">
              <a:spcBef>
                <a:spcPct val="0"/>
              </a:spcBef>
              <a:defRPr sz="2400">
                <a:solidFill>
                  <a:schemeClr val="tx1"/>
                </a:solidFill>
                <a:latin typeface="Times New Roman" pitchFamily="18" charset="0"/>
              </a:defRPr>
            </a:lvl3pPr>
            <a:lvl4pPr marL="1438275" algn="l">
              <a:spcBef>
                <a:spcPct val="0"/>
              </a:spcBef>
              <a:defRPr sz="2400">
                <a:solidFill>
                  <a:schemeClr val="tx1"/>
                </a:solidFill>
                <a:latin typeface="Times New Roman" pitchFamily="18" charset="0"/>
              </a:defRPr>
            </a:lvl4pPr>
            <a:lvl5pPr algn="l">
              <a:spcBef>
                <a:spcPct val="0"/>
              </a:spcBef>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marL="529200" lvl="1" indent="-457200" algn="just">
              <a:lnSpc>
                <a:spcPct val="80000"/>
              </a:lnSpc>
              <a:spcBef>
                <a:spcPts val="1200"/>
              </a:spcBef>
              <a:buFont typeface="+mj-lt"/>
              <a:buAutoNum type="arabicPeriod"/>
            </a:pPr>
            <a:r>
              <a:rPr lang="en-GB" altLang="it-IT" sz="1800" dirty="0" smtClean="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Record new data</a:t>
            </a:r>
            <a:r>
              <a:rPr lang="en-GB" altLang="it-IT" sz="1800" dirty="0" smtClean="0">
                <a:solidFill>
                  <a:srgbClr val="003399"/>
                </a:solidFill>
                <a:effectLst>
                  <a:outerShdw blurRad="38100" dist="38100" dir="2700000" algn="tl">
                    <a:srgbClr val="C0C0C0"/>
                  </a:outerShdw>
                </a:effectLst>
                <a:latin typeface="Arial" panose="020B0604020202020204" pitchFamily="34" charset="0"/>
                <a:cs typeface="Arial" panose="020B0604020202020204" pitchFamily="34" charset="0"/>
              </a:rPr>
              <a:t> we have available from last studies</a:t>
            </a:r>
          </a:p>
          <a:p>
            <a:pPr marL="529200" lvl="1" indent="-457200" algn="just">
              <a:lnSpc>
                <a:spcPct val="80000"/>
              </a:lnSpc>
              <a:spcBef>
                <a:spcPts val="1200"/>
              </a:spcBef>
              <a:buFont typeface="+mj-lt"/>
              <a:buAutoNum type="arabicPeriod"/>
            </a:pPr>
            <a:r>
              <a:rPr lang="en-GB" altLang="it-IT" sz="1800" dirty="0" smtClean="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Continue to analyse historical data</a:t>
            </a:r>
            <a:r>
              <a:rPr lang="en-GB" altLang="it-IT" sz="1800" dirty="0" smtClean="0">
                <a:solidFill>
                  <a:srgbClr val="003399"/>
                </a:solidFill>
                <a:effectLst>
                  <a:outerShdw blurRad="38100" dist="38100" dir="2700000" algn="tl">
                    <a:srgbClr val="C0C0C0"/>
                  </a:outerShdw>
                </a:effectLst>
                <a:latin typeface="Arial" panose="020B0604020202020204" pitchFamily="34" charset="0"/>
                <a:cs typeface="Arial" panose="020B0604020202020204" pitchFamily="34" charset="0"/>
              </a:rPr>
              <a:t> from fusion facilities</a:t>
            </a:r>
          </a:p>
          <a:p>
            <a:pPr marL="529200" lvl="1" indent="-457200" algn="just">
              <a:lnSpc>
                <a:spcPct val="80000"/>
              </a:lnSpc>
              <a:spcBef>
                <a:spcPts val="1200"/>
              </a:spcBef>
              <a:buFont typeface="+mj-lt"/>
              <a:buAutoNum type="arabicPeriod"/>
            </a:pPr>
            <a:r>
              <a:rPr lang="en-GB" altLang="it-IT" sz="1800" dirty="0" smtClean="0">
                <a:solidFill>
                  <a:srgbClr val="003399"/>
                </a:solidFill>
                <a:effectLst>
                  <a:outerShdw blurRad="38100" dist="38100" dir="2700000" algn="tl">
                    <a:srgbClr val="C0C0C0"/>
                  </a:outerShdw>
                </a:effectLst>
                <a:latin typeface="Arial" panose="020B0604020202020204" pitchFamily="34" charset="0"/>
                <a:cs typeface="Arial" panose="020B0604020202020204" pitchFamily="34" charset="0"/>
              </a:rPr>
              <a:t>Set the procedures to collect and analyse </a:t>
            </a:r>
            <a:r>
              <a:rPr lang="en-GB" altLang="it-IT" sz="1800" dirty="0" smtClean="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data from tests</a:t>
            </a:r>
            <a:r>
              <a:rPr lang="en-GB" altLang="it-IT" sz="1800" dirty="0" smtClean="0">
                <a:solidFill>
                  <a:srgbClr val="003399"/>
                </a:solidFill>
                <a:effectLst>
                  <a:outerShdw blurRad="38100" dist="38100" dir="2700000" algn="tl">
                    <a:srgbClr val="C0C0C0"/>
                  </a:outerShdw>
                </a:effectLst>
                <a:latin typeface="Arial" panose="020B0604020202020204" pitchFamily="34" charset="0"/>
                <a:cs typeface="Arial" panose="020B0604020202020204" pitchFamily="34" charset="0"/>
              </a:rPr>
              <a:t> of components to be installed in ITER</a:t>
            </a:r>
          </a:p>
          <a:p>
            <a:pPr marL="529200" lvl="1" indent="-457200" algn="just">
              <a:lnSpc>
                <a:spcPct val="80000"/>
              </a:lnSpc>
              <a:spcBef>
                <a:spcPts val="1200"/>
              </a:spcBef>
              <a:buFont typeface="+mj-lt"/>
              <a:buAutoNum type="arabicPeriod"/>
            </a:pPr>
            <a:r>
              <a:rPr lang="en-GB" altLang="it-IT" sz="1800" dirty="0" smtClean="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Promote test and analysis</a:t>
            </a:r>
            <a:r>
              <a:rPr lang="en-GB" altLang="it-IT" sz="1800" dirty="0" smtClean="0">
                <a:solidFill>
                  <a:srgbClr val="003399"/>
                </a:solidFill>
                <a:effectLst>
                  <a:outerShdw blurRad="38100" dist="38100" dir="2700000" algn="tl">
                    <a:srgbClr val="C0C0C0"/>
                  </a:outerShdw>
                </a:effectLst>
                <a:latin typeface="Arial" panose="020B0604020202020204" pitchFamily="34" charset="0"/>
                <a:cs typeface="Arial" panose="020B0604020202020204" pitchFamily="34" charset="0"/>
              </a:rPr>
              <a:t> on new components (e.g. </a:t>
            </a:r>
            <a:r>
              <a:rPr lang="en-GB" altLang="it-IT" sz="1800" dirty="0" smtClean="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HIP welds</a:t>
            </a:r>
            <a:r>
              <a:rPr lang="en-GB" altLang="it-IT" sz="1800" dirty="0" smtClean="0">
                <a:solidFill>
                  <a:srgbClr val="003399"/>
                </a:solidFill>
                <a:effectLst>
                  <a:outerShdw blurRad="38100" dist="38100" dir="2700000" algn="tl">
                    <a:srgbClr val="C0C0C0"/>
                  </a:outerShdw>
                </a:effectLst>
                <a:latin typeface="Arial" panose="020B0604020202020204" pitchFamily="34" charset="0"/>
                <a:cs typeface="Arial" panose="020B0604020202020204" pitchFamily="34" charset="0"/>
              </a:rPr>
              <a:t>) and evaluate </a:t>
            </a:r>
            <a:r>
              <a:rPr lang="en-GB" altLang="it-IT" sz="1800" dirty="0" smtClean="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geometric effect</a:t>
            </a:r>
            <a:r>
              <a:rPr lang="en-GB" altLang="it-IT" sz="1800" dirty="0" smtClean="0">
                <a:solidFill>
                  <a:srgbClr val="003399"/>
                </a:solidFill>
                <a:effectLst>
                  <a:outerShdw blurRad="38100" dist="38100" dir="2700000" algn="tl">
                    <a:srgbClr val="C0C0C0"/>
                  </a:outerShdw>
                </a:effectLst>
                <a:latin typeface="Arial" panose="020B0604020202020204" pitchFamily="34" charset="0"/>
                <a:cs typeface="Arial" panose="020B0604020202020204" pitchFamily="34" charset="0"/>
              </a:rPr>
              <a:t> on some components </a:t>
            </a:r>
          </a:p>
          <a:p>
            <a:pPr marL="529200" lvl="1" indent="-457200" algn="just">
              <a:lnSpc>
                <a:spcPct val="80000"/>
              </a:lnSpc>
              <a:spcBef>
                <a:spcPts val="1200"/>
              </a:spcBef>
              <a:buFont typeface="+mj-lt"/>
              <a:buAutoNum type="arabicPeriod"/>
            </a:pPr>
            <a:r>
              <a:rPr lang="en-GB" altLang="it-IT" dirty="0" smtClean="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Enlarge our data sets</a:t>
            </a:r>
            <a:r>
              <a:rPr lang="en-GB" altLang="it-IT" dirty="0" smtClean="0">
                <a:solidFill>
                  <a:srgbClr val="003399"/>
                </a:solidFill>
                <a:effectLst>
                  <a:outerShdw blurRad="38100" dist="38100" dir="2700000" algn="tl">
                    <a:srgbClr val="C0C0C0"/>
                  </a:outerShdw>
                </a:effectLst>
                <a:latin typeface="Arial" panose="020B0604020202020204" pitchFamily="34" charset="0"/>
                <a:cs typeface="Arial" panose="020B0604020202020204" pitchFamily="34" charset="0"/>
              </a:rPr>
              <a:t> with data coming from other fields of applications, e.g. Accelerators &gt; </a:t>
            </a:r>
            <a:r>
              <a:rPr lang="en-GB" altLang="it-IT" dirty="0" smtClean="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accelerator equipment, magnets, cryogenic systems</a:t>
            </a:r>
            <a:endParaRPr lang="en-GB" altLang="it-IT"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667957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39213" y="177838"/>
            <a:ext cx="8554063" cy="400110"/>
          </a:xfrm>
        </p:spPr>
        <p:txBody>
          <a:bodyPr/>
          <a:lstStyle/>
          <a:p>
            <a:r>
              <a:rPr lang="en-US" dirty="0" smtClean="0"/>
              <a:t>Our plans for the future</a:t>
            </a:r>
            <a:endParaRPr lang="en-US" dirty="0"/>
          </a:p>
        </p:txBody>
      </p:sp>
      <p:sp>
        <p:nvSpPr>
          <p:cNvPr id="3" name="Segnaposto numero diapositiva 2"/>
          <p:cNvSpPr>
            <a:spLocks noGrp="1"/>
          </p:cNvSpPr>
          <p:nvPr>
            <p:ph type="sldNum" sz="quarter" idx="4"/>
          </p:nvPr>
        </p:nvSpPr>
        <p:spPr>
          <a:xfrm>
            <a:off x="6553200" y="4767264"/>
            <a:ext cx="2133600" cy="273844"/>
          </a:xfrm>
        </p:spPr>
        <p:txBody>
          <a:bodyPr/>
          <a:lstStyle/>
          <a:p>
            <a:fld id="{02C7C199-0D0D-7840-A88D-785280B31CF7}" type="slidenum">
              <a:rPr lang="it-IT" smtClean="0"/>
              <a:t>43</a:t>
            </a:fld>
            <a:endParaRPr lang="it-IT" dirty="0"/>
          </a:p>
        </p:txBody>
      </p:sp>
      <p:sp>
        <p:nvSpPr>
          <p:cNvPr id="15" name="Segnaposto piè di pagina 4"/>
          <p:cNvSpPr>
            <a:spLocks noGrp="1"/>
          </p:cNvSpPr>
          <p:nvPr>
            <p:ph type="ftr" sz="quarter" idx="3"/>
          </p:nvPr>
        </p:nvSpPr>
        <p:spPr>
          <a:xfrm>
            <a:off x="1486021" y="4767263"/>
            <a:ext cx="6600701" cy="274637"/>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T. Pinna - ARIES Workshop </a:t>
            </a:r>
            <a:r>
              <a:rPr lang="en-US" dirty="0"/>
              <a:t>(Frankfurt am </a:t>
            </a:r>
            <a:r>
              <a:rPr lang="en-US" dirty="0" smtClean="0"/>
              <a:t>Main Dec. 18)</a:t>
            </a:r>
            <a:endParaRPr lang="en-US" dirty="0"/>
          </a:p>
        </p:txBody>
      </p:sp>
      <p:sp>
        <p:nvSpPr>
          <p:cNvPr id="21" name="Rectangle 7"/>
          <p:cNvSpPr>
            <a:spLocks noChangeArrowheads="1"/>
          </p:cNvSpPr>
          <p:nvPr/>
        </p:nvSpPr>
        <p:spPr bwMode="auto">
          <a:xfrm>
            <a:off x="65314" y="745339"/>
            <a:ext cx="8964613" cy="2923877"/>
          </a:xfrm>
          <a:prstGeom prst="rect">
            <a:avLst/>
          </a:prstGeom>
          <a:solidFill>
            <a:schemeClr val="bg1"/>
          </a:solidFill>
          <a:ln>
            <a:noFill/>
          </a:ln>
          <a:effectLst/>
          <a:extLst/>
        </p:spPr>
        <p:txBody>
          <a:bodyPr>
            <a:spAutoFit/>
          </a:bodyPr>
          <a:lstStyle>
            <a:lvl1pPr marL="355600" indent="-177800" algn="l">
              <a:spcBef>
                <a:spcPct val="0"/>
              </a:spcBef>
              <a:defRPr sz="2400">
                <a:solidFill>
                  <a:schemeClr val="tx1"/>
                </a:solidFill>
                <a:latin typeface="Times New Roman" pitchFamily="18" charset="0"/>
              </a:defRPr>
            </a:lvl1pPr>
            <a:lvl2pPr marL="901700" indent="-277813" algn="l">
              <a:spcBef>
                <a:spcPct val="0"/>
              </a:spcBef>
              <a:defRPr sz="2400">
                <a:solidFill>
                  <a:schemeClr val="tx1"/>
                </a:solidFill>
                <a:latin typeface="Times New Roman" pitchFamily="18" charset="0"/>
              </a:defRPr>
            </a:lvl2pPr>
            <a:lvl3pPr marL="1258888" algn="l">
              <a:spcBef>
                <a:spcPct val="0"/>
              </a:spcBef>
              <a:defRPr sz="2400">
                <a:solidFill>
                  <a:schemeClr val="tx1"/>
                </a:solidFill>
                <a:latin typeface="Times New Roman" pitchFamily="18" charset="0"/>
              </a:defRPr>
            </a:lvl3pPr>
            <a:lvl4pPr marL="1438275" algn="l">
              <a:spcBef>
                <a:spcPct val="0"/>
              </a:spcBef>
              <a:defRPr sz="2400">
                <a:solidFill>
                  <a:schemeClr val="tx1"/>
                </a:solidFill>
                <a:latin typeface="Times New Roman" pitchFamily="18" charset="0"/>
              </a:defRPr>
            </a:lvl4pPr>
            <a:lvl5pPr algn="l">
              <a:spcBef>
                <a:spcPct val="0"/>
              </a:spcBef>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marL="529200" lvl="1" indent="-457200" algn="just">
              <a:lnSpc>
                <a:spcPct val="80000"/>
              </a:lnSpc>
              <a:spcBef>
                <a:spcPts val="1200"/>
              </a:spcBef>
              <a:buFont typeface="+mj-lt"/>
              <a:buAutoNum type="arabicPeriod"/>
            </a:pPr>
            <a:r>
              <a:rPr lang="en-GB" altLang="it-IT" sz="1800" dirty="0" smtClean="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Record new data</a:t>
            </a:r>
            <a:r>
              <a:rPr lang="en-GB" altLang="it-IT" sz="1800" dirty="0" smtClean="0">
                <a:solidFill>
                  <a:srgbClr val="003399"/>
                </a:solidFill>
                <a:effectLst>
                  <a:outerShdw blurRad="38100" dist="38100" dir="2700000" algn="tl">
                    <a:srgbClr val="C0C0C0"/>
                  </a:outerShdw>
                </a:effectLst>
                <a:latin typeface="Arial" panose="020B0604020202020204" pitchFamily="34" charset="0"/>
                <a:cs typeface="Arial" panose="020B0604020202020204" pitchFamily="34" charset="0"/>
              </a:rPr>
              <a:t> we have available from last studies</a:t>
            </a:r>
          </a:p>
          <a:p>
            <a:pPr marL="529200" lvl="1" indent="-457200" algn="just">
              <a:lnSpc>
                <a:spcPct val="80000"/>
              </a:lnSpc>
              <a:spcBef>
                <a:spcPts val="1200"/>
              </a:spcBef>
              <a:buFont typeface="+mj-lt"/>
              <a:buAutoNum type="arabicPeriod"/>
            </a:pPr>
            <a:r>
              <a:rPr lang="en-GB" altLang="it-IT" sz="1800" dirty="0" smtClean="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Continue to analyse historical data</a:t>
            </a:r>
            <a:r>
              <a:rPr lang="en-GB" altLang="it-IT" sz="1800" dirty="0" smtClean="0">
                <a:solidFill>
                  <a:srgbClr val="003399"/>
                </a:solidFill>
                <a:effectLst>
                  <a:outerShdw blurRad="38100" dist="38100" dir="2700000" algn="tl">
                    <a:srgbClr val="C0C0C0"/>
                  </a:outerShdw>
                </a:effectLst>
                <a:latin typeface="Arial" panose="020B0604020202020204" pitchFamily="34" charset="0"/>
                <a:cs typeface="Arial" panose="020B0604020202020204" pitchFamily="34" charset="0"/>
              </a:rPr>
              <a:t> from fusion facilities</a:t>
            </a:r>
          </a:p>
          <a:p>
            <a:pPr marL="529200" lvl="1" indent="-457200" algn="just">
              <a:lnSpc>
                <a:spcPct val="80000"/>
              </a:lnSpc>
              <a:spcBef>
                <a:spcPts val="1200"/>
              </a:spcBef>
              <a:buFont typeface="+mj-lt"/>
              <a:buAutoNum type="arabicPeriod"/>
            </a:pPr>
            <a:r>
              <a:rPr lang="en-GB" altLang="it-IT" sz="1800" dirty="0" smtClean="0">
                <a:solidFill>
                  <a:srgbClr val="003399"/>
                </a:solidFill>
                <a:effectLst>
                  <a:outerShdw blurRad="38100" dist="38100" dir="2700000" algn="tl">
                    <a:srgbClr val="C0C0C0"/>
                  </a:outerShdw>
                </a:effectLst>
                <a:latin typeface="Arial" panose="020B0604020202020204" pitchFamily="34" charset="0"/>
                <a:cs typeface="Arial" panose="020B0604020202020204" pitchFamily="34" charset="0"/>
              </a:rPr>
              <a:t>Set the procedures to collect and analyse </a:t>
            </a:r>
            <a:r>
              <a:rPr lang="en-GB" altLang="it-IT" sz="1800" dirty="0" smtClean="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data from tests</a:t>
            </a:r>
            <a:r>
              <a:rPr lang="en-GB" altLang="it-IT" sz="1800" dirty="0" smtClean="0">
                <a:solidFill>
                  <a:srgbClr val="003399"/>
                </a:solidFill>
                <a:effectLst>
                  <a:outerShdw blurRad="38100" dist="38100" dir="2700000" algn="tl">
                    <a:srgbClr val="C0C0C0"/>
                  </a:outerShdw>
                </a:effectLst>
                <a:latin typeface="Arial" panose="020B0604020202020204" pitchFamily="34" charset="0"/>
                <a:cs typeface="Arial" panose="020B0604020202020204" pitchFamily="34" charset="0"/>
              </a:rPr>
              <a:t> of components to be installed in ITER</a:t>
            </a:r>
          </a:p>
          <a:p>
            <a:pPr marL="529200" lvl="1" indent="-457200" algn="just">
              <a:lnSpc>
                <a:spcPct val="80000"/>
              </a:lnSpc>
              <a:spcBef>
                <a:spcPts val="1200"/>
              </a:spcBef>
              <a:buFont typeface="+mj-lt"/>
              <a:buAutoNum type="arabicPeriod"/>
            </a:pPr>
            <a:r>
              <a:rPr lang="en-GB" altLang="it-IT" sz="1800" dirty="0" smtClean="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Promote test and analysis</a:t>
            </a:r>
            <a:r>
              <a:rPr lang="en-GB" altLang="it-IT" sz="1800" dirty="0" smtClean="0">
                <a:solidFill>
                  <a:srgbClr val="003399"/>
                </a:solidFill>
                <a:effectLst>
                  <a:outerShdw blurRad="38100" dist="38100" dir="2700000" algn="tl">
                    <a:srgbClr val="C0C0C0"/>
                  </a:outerShdw>
                </a:effectLst>
                <a:latin typeface="Arial" panose="020B0604020202020204" pitchFamily="34" charset="0"/>
                <a:cs typeface="Arial" panose="020B0604020202020204" pitchFamily="34" charset="0"/>
              </a:rPr>
              <a:t> on new components (e.g. </a:t>
            </a:r>
            <a:r>
              <a:rPr lang="en-GB" altLang="it-IT" sz="1800" dirty="0" smtClean="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HIP welds</a:t>
            </a:r>
            <a:r>
              <a:rPr lang="en-GB" altLang="it-IT" sz="1800" dirty="0" smtClean="0">
                <a:solidFill>
                  <a:srgbClr val="003399"/>
                </a:solidFill>
                <a:effectLst>
                  <a:outerShdw blurRad="38100" dist="38100" dir="2700000" algn="tl">
                    <a:srgbClr val="C0C0C0"/>
                  </a:outerShdw>
                </a:effectLst>
                <a:latin typeface="Arial" panose="020B0604020202020204" pitchFamily="34" charset="0"/>
                <a:cs typeface="Arial" panose="020B0604020202020204" pitchFamily="34" charset="0"/>
              </a:rPr>
              <a:t>) and evaluate </a:t>
            </a:r>
            <a:r>
              <a:rPr lang="en-GB" altLang="it-IT" sz="1800" dirty="0" smtClean="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geometric effect</a:t>
            </a:r>
            <a:r>
              <a:rPr lang="en-GB" altLang="it-IT" sz="1800" dirty="0" smtClean="0">
                <a:solidFill>
                  <a:srgbClr val="003399"/>
                </a:solidFill>
                <a:effectLst>
                  <a:outerShdw blurRad="38100" dist="38100" dir="2700000" algn="tl">
                    <a:srgbClr val="C0C0C0"/>
                  </a:outerShdw>
                </a:effectLst>
                <a:latin typeface="Arial" panose="020B0604020202020204" pitchFamily="34" charset="0"/>
                <a:cs typeface="Arial" panose="020B0604020202020204" pitchFamily="34" charset="0"/>
              </a:rPr>
              <a:t> on some components </a:t>
            </a:r>
          </a:p>
          <a:p>
            <a:pPr marL="529200" lvl="1" indent="-457200" algn="just">
              <a:lnSpc>
                <a:spcPct val="80000"/>
              </a:lnSpc>
              <a:spcBef>
                <a:spcPts val="1200"/>
              </a:spcBef>
              <a:buFont typeface="+mj-lt"/>
              <a:buAutoNum type="arabicPeriod"/>
            </a:pPr>
            <a:r>
              <a:rPr lang="en-GB" altLang="it-IT" dirty="0" smtClean="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Enlarge our data sets</a:t>
            </a:r>
            <a:r>
              <a:rPr lang="en-GB" altLang="it-IT" dirty="0" smtClean="0">
                <a:solidFill>
                  <a:srgbClr val="003399"/>
                </a:solidFill>
                <a:effectLst>
                  <a:outerShdw blurRad="38100" dist="38100" dir="2700000" algn="tl">
                    <a:srgbClr val="C0C0C0"/>
                  </a:outerShdw>
                </a:effectLst>
                <a:latin typeface="Arial" panose="020B0604020202020204" pitchFamily="34" charset="0"/>
                <a:cs typeface="Arial" panose="020B0604020202020204" pitchFamily="34" charset="0"/>
              </a:rPr>
              <a:t> with data coming from other fields of applications, e.g. Accelerators &gt; </a:t>
            </a:r>
            <a:r>
              <a:rPr lang="en-GB" altLang="it-IT" dirty="0" smtClean="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accelerator equipment, magnets, cryogenic systems</a:t>
            </a:r>
            <a:endParaRPr lang="en-GB" altLang="it-IT"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endParaRPr>
          </a:p>
        </p:txBody>
      </p:sp>
      <p:sp>
        <p:nvSpPr>
          <p:cNvPr id="6" name="CasellaDiTesto 5"/>
          <p:cNvSpPr txBox="1"/>
          <p:nvPr/>
        </p:nvSpPr>
        <p:spPr>
          <a:xfrm>
            <a:off x="678782" y="3650793"/>
            <a:ext cx="8280023" cy="738664"/>
          </a:xfrm>
          <a:prstGeom prst="rect">
            <a:avLst/>
          </a:prstGeom>
          <a:solidFill>
            <a:srgbClr val="FFFF00"/>
          </a:solidFill>
        </p:spPr>
        <p:txBody>
          <a:bodyPr vert="horz" wrap="square" lIns="91440" tIns="0" rIns="91440" bIns="0" rtlCol="0">
            <a:spAutoFit/>
          </a:bodyPr>
          <a:lstStyle/>
          <a:p>
            <a:r>
              <a:rPr lang="en-GB" sz="2400" dirty="0" smtClean="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We are interested in co-operate / perform analyses on data from CERN and from other high tech facilities</a:t>
            </a:r>
            <a:endParaRPr lang="en-GB" sz="2400"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3706090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4"/>
          </p:nvPr>
        </p:nvSpPr>
        <p:spPr>
          <a:xfrm>
            <a:off x="6553200" y="4767264"/>
            <a:ext cx="2133600" cy="273844"/>
          </a:xfrm>
        </p:spPr>
        <p:txBody>
          <a:bodyPr/>
          <a:lstStyle/>
          <a:p>
            <a:fld id="{02C7C199-0D0D-7840-A88D-785280B31CF7}" type="slidenum">
              <a:rPr lang="it-IT" smtClean="0"/>
              <a:t>44</a:t>
            </a:fld>
            <a:endParaRPr lang="it-IT" dirty="0"/>
          </a:p>
        </p:txBody>
      </p:sp>
      <p:sp>
        <p:nvSpPr>
          <p:cNvPr id="15" name="Segnaposto piè di pagina 4"/>
          <p:cNvSpPr>
            <a:spLocks noGrp="1"/>
          </p:cNvSpPr>
          <p:nvPr>
            <p:ph type="ftr" sz="quarter" idx="3"/>
          </p:nvPr>
        </p:nvSpPr>
        <p:spPr>
          <a:xfrm>
            <a:off x="1486021" y="4767263"/>
            <a:ext cx="6600701" cy="274637"/>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T. Pinna - 2</a:t>
            </a:r>
            <a:r>
              <a:rPr lang="en-US" baseline="30000" dirty="0" smtClean="0"/>
              <a:t>nd</a:t>
            </a:r>
            <a:r>
              <a:rPr lang="en-US" dirty="0" smtClean="0"/>
              <a:t> IEA  ESEFP RAMI Committee Workshop (Giardini-Naxos Sept. 17)</a:t>
            </a:r>
            <a:endParaRPr lang="en-US" dirty="0"/>
          </a:p>
        </p:txBody>
      </p:sp>
      <p:sp>
        <p:nvSpPr>
          <p:cNvPr id="7" name="Segnaposto testo 3"/>
          <p:cNvSpPr>
            <a:spLocks noGrp="1"/>
          </p:cNvSpPr>
          <p:nvPr>
            <p:ph type="body" sz="quarter" idx="13"/>
          </p:nvPr>
        </p:nvSpPr>
        <p:spPr>
          <a:xfrm>
            <a:off x="1612490" y="2097606"/>
            <a:ext cx="5771536" cy="1077218"/>
          </a:xfrm>
        </p:spPr>
        <p:txBody>
          <a:bodyPr/>
          <a:lstStyle/>
          <a:p>
            <a:pPr marL="176213"/>
            <a:r>
              <a:rPr lang="en-US" sz="3200" dirty="0" smtClean="0">
                <a:solidFill>
                  <a:srgbClr val="0070C0"/>
                </a:solidFill>
              </a:rPr>
              <a:t>Thanks for your attention</a:t>
            </a:r>
            <a:endParaRPr lang="en-US" sz="3200" dirty="0">
              <a:solidFill>
                <a:srgbClr val="0070C0"/>
              </a:solidFill>
            </a:endParaRPr>
          </a:p>
        </p:txBody>
      </p:sp>
    </p:spTree>
    <p:extLst>
      <p:ext uri="{BB962C8B-B14F-4D97-AF65-F5344CB8AC3E}">
        <p14:creationId xmlns:p14="http://schemas.microsoft.com/office/powerpoint/2010/main" val="36658230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39213" y="177838"/>
            <a:ext cx="8554063" cy="400110"/>
          </a:xfrm>
        </p:spPr>
        <p:txBody>
          <a:bodyPr/>
          <a:lstStyle/>
          <a:p>
            <a:r>
              <a:rPr lang="en-GB" dirty="0" smtClean="0"/>
              <a:t>The systems analysed at </a:t>
            </a:r>
            <a:r>
              <a:rPr lang="en-GB" dirty="0"/>
              <a:t>JET </a:t>
            </a:r>
            <a:r>
              <a:rPr lang="en-GB" dirty="0" smtClean="0"/>
              <a:t>(Joint </a:t>
            </a:r>
            <a:r>
              <a:rPr lang="en-GB" dirty="0"/>
              <a:t>European </a:t>
            </a:r>
            <a:r>
              <a:rPr lang="en-GB" dirty="0" smtClean="0"/>
              <a:t>Torus)</a:t>
            </a:r>
            <a:endParaRPr lang="en-GB" dirty="0"/>
          </a:p>
        </p:txBody>
      </p:sp>
      <p:sp>
        <p:nvSpPr>
          <p:cNvPr id="3" name="Segnaposto numero diapositiva 2"/>
          <p:cNvSpPr>
            <a:spLocks noGrp="1"/>
          </p:cNvSpPr>
          <p:nvPr>
            <p:ph type="sldNum" sz="quarter" idx="4"/>
          </p:nvPr>
        </p:nvSpPr>
        <p:spPr>
          <a:xfrm>
            <a:off x="6553200" y="4767264"/>
            <a:ext cx="2133600" cy="273844"/>
          </a:xfrm>
        </p:spPr>
        <p:txBody>
          <a:bodyPr/>
          <a:lstStyle/>
          <a:p>
            <a:fld id="{02C7C199-0D0D-7840-A88D-785280B31CF7}" type="slidenum">
              <a:rPr lang="it-IT" smtClean="0"/>
              <a:t>5</a:t>
            </a:fld>
            <a:endParaRPr lang="it-IT" dirty="0"/>
          </a:p>
        </p:txBody>
      </p:sp>
      <p:pic>
        <p:nvPicPr>
          <p:cNvPr id="8" name="Picture 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3475" y="1050952"/>
            <a:ext cx="2879725" cy="204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814" y="1196975"/>
            <a:ext cx="2305050" cy="1411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39103" y="1196975"/>
            <a:ext cx="1658878" cy="2404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867" y="3402778"/>
            <a:ext cx="2988944" cy="1691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 Box 25"/>
          <p:cNvSpPr txBox="1">
            <a:spLocks noChangeArrowheads="1"/>
          </p:cNvSpPr>
          <p:nvPr/>
        </p:nvSpPr>
        <p:spPr bwMode="auto">
          <a:xfrm>
            <a:off x="3744159" y="730582"/>
            <a:ext cx="271424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spcBef>
                <a:spcPct val="0"/>
              </a:spcBef>
              <a:tabLst>
                <a:tab pos="0" algn="l"/>
              </a:tabLst>
              <a:defRPr sz="2400">
                <a:solidFill>
                  <a:schemeClr val="tx1"/>
                </a:solidFill>
                <a:latin typeface="Times New Roman" pitchFamily="18" charset="0"/>
              </a:defRPr>
            </a:lvl1pPr>
            <a:lvl2pPr marL="1614488" algn="l">
              <a:spcBef>
                <a:spcPct val="0"/>
              </a:spcBef>
              <a:tabLst>
                <a:tab pos="0" algn="l"/>
              </a:tabLst>
              <a:defRPr sz="2400">
                <a:solidFill>
                  <a:schemeClr val="tx1"/>
                </a:solidFill>
                <a:latin typeface="Times New Roman" pitchFamily="18" charset="0"/>
              </a:defRPr>
            </a:lvl2pPr>
            <a:lvl3pPr marL="1793875" algn="l">
              <a:spcBef>
                <a:spcPct val="0"/>
              </a:spcBef>
              <a:tabLst>
                <a:tab pos="0" algn="l"/>
              </a:tabLst>
              <a:defRPr sz="2400">
                <a:solidFill>
                  <a:schemeClr val="tx1"/>
                </a:solidFill>
                <a:latin typeface="Times New Roman" pitchFamily="18" charset="0"/>
              </a:defRPr>
            </a:lvl3pPr>
            <a:lvl4pPr marL="1973263" algn="l">
              <a:spcBef>
                <a:spcPct val="0"/>
              </a:spcBef>
              <a:tabLst>
                <a:tab pos="0" algn="l"/>
              </a:tabLst>
              <a:defRPr sz="2400">
                <a:solidFill>
                  <a:schemeClr val="tx1"/>
                </a:solidFill>
                <a:latin typeface="Times New Roman" pitchFamily="18" charset="0"/>
              </a:defRPr>
            </a:lvl4pPr>
            <a:lvl5pPr marL="2152650" algn="l">
              <a:spcBef>
                <a:spcPct val="0"/>
              </a:spcBef>
              <a:tabLst>
                <a:tab pos="0" algn="l"/>
              </a:tabLst>
              <a:defRPr sz="2400">
                <a:solidFill>
                  <a:schemeClr val="tx1"/>
                </a:solidFill>
                <a:latin typeface="Times New Roman" pitchFamily="18" charset="0"/>
              </a:defRPr>
            </a:lvl5pPr>
            <a:lvl6pPr marL="2609850" eaLnBrk="0" fontAlgn="base" hangingPunct="0">
              <a:spcBef>
                <a:spcPct val="0"/>
              </a:spcBef>
              <a:spcAft>
                <a:spcPct val="0"/>
              </a:spcAft>
              <a:tabLst>
                <a:tab pos="0" algn="l"/>
              </a:tabLst>
              <a:defRPr sz="2400">
                <a:solidFill>
                  <a:schemeClr val="tx1"/>
                </a:solidFill>
                <a:latin typeface="Times New Roman" pitchFamily="18" charset="0"/>
              </a:defRPr>
            </a:lvl6pPr>
            <a:lvl7pPr marL="3067050" eaLnBrk="0" fontAlgn="base" hangingPunct="0">
              <a:spcBef>
                <a:spcPct val="0"/>
              </a:spcBef>
              <a:spcAft>
                <a:spcPct val="0"/>
              </a:spcAft>
              <a:tabLst>
                <a:tab pos="0" algn="l"/>
              </a:tabLst>
              <a:defRPr sz="2400">
                <a:solidFill>
                  <a:schemeClr val="tx1"/>
                </a:solidFill>
                <a:latin typeface="Times New Roman" pitchFamily="18" charset="0"/>
              </a:defRPr>
            </a:lvl7pPr>
            <a:lvl8pPr marL="3524250" eaLnBrk="0" fontAlgn="base" hangingPunct="0">
              <a:spcBef>
                <a:spcPct val="0"/>
              </a:spcBef>
              <a:spcAft>
                <a:spcPct val="0"/>
              </a:spcAft>
              <a:tabLst>
                <a:tab pos="0" algn="l"/>
              </a:tabLst>
              <a:defRPr sz="2400">
                <a:solidFill>
                  <a:schemeClr val="tx1"/>
                </a:solidFill>
                <a:latin typeface="Times New Roman" pitchFamily="18" charset="0"/>
              </a:defRPr>
            </a:lvl8pPr>
            <a:lvl9pPr marL="3981450" eaLnBrk="0" fontAlgn="base" hangingPunct="0">
              <a:spcBef>
                <a:spcPct val="0"/>
              </a:spcBef>
              <a:spcAft>
                <a:spcPct val="0"/>
              </a:spcAft>
              <a:tabLst>
                <a:tab pos="0" algn="l"/>
              </a:tabLst>
              <a:defRPr sz="2400">
                <a:solidFill>
                  <a:schemeClr val="tx1"/>
                </a:solidFill>
                <a:latin typeface="Times New Roman" pitchFamily="18" charset="0"/>
              </a:defRPr>
            </a:lvl9pPr>
          </a:lstStyle>
          <a:p>
            <a:pPr>
              <a:spcBef>
                <a:spcPts val="1200"/>
              </a:spcBef>
              <a:spcAft>
                <a:spcPts val="300"/>
              </a:spcAft>
            </a:pPr>
            <a:r>
              <a:rPr lang="en-US" altLang="it-IT" sz="2000" dirty="0">
                <a:solidFill>
                  <a:srgbClr val="004884"/>
                </a:solidFill>
                <a:effectLst>
                  <a:outerShdw blurRad="38100" dist="38100" dir="2700000" algn="tl">
                    <a:srgbClr val="C0C0C0"/>
                  </a:outerShdw>
                </a:effectLst>
                <a:latin typeface="+mn-lt"/>
              </a:rPr>
              <a:t>Active Gas Handling</a:t>
            </a:r>
            <a:endParaRPr lang="en-GB" altLang="it-IT" sz="2000" dirty="0">
              <a:solidFill>
                <a:srgbClr val="004884"/>
              </a:solidFill>
              <a:effectLst>
                <a:outerShdw blurRad="38100" dist="38100" dir="2700000" algn="tl">
                  <a:srgbClr val="C0C0C0"/>
                </a:outerShdw>
              </a:effectLst>
              <a:latin typeface="+mn-lt"/>
            </a:endParaRPr>
          </a:p>
        </p:txBody>
      </p:sp>
      <p:sp>
        <p:nvSpPr>
          <p:cNvPr id="14" name="Text Box 27"/>
          <p:cNvSpPr txBox="1">
            <a:spLocks noChangeArrowheads="1"/>
          </p:cNvSpPr>
          <p:nvPr/>
        </p:nvSpPr>
        <p:spPr bwMode="auto">
          <a:xfrm>
            <a:off x="6816768" y="837962"/>
            <a:ext cx="23035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spcBef>
                <a:spcPct val="0"/>
              </a:spcBef>
              <a:tabLst>
                <a:tab pos="0" algn="l"/>
              </a:tabLst>
              <a:defRPr sz="2400">
                <a:solidFill>
                  <a:schemeClr val="tx1"/>
                </a:solidFill>
                <a:latin typeface="Times New Roman" pitchFamily="18" charset="0"/>
              </a:defRPr>
            </a:lvl1pPr>
            <a:lvl2pPr marL="1614488" algn="l">
              <a:spcBef>
                <a:spcPct val="0"/>
              </a:spcBef>
              <a:tabLst>
                <a:tab pos="0" algn="l"/>
              </a:tabLst>
              <a:defRPr sz="2400">
                <a:solidFill>
                  <a:schemeClr val="tx1"/>
                </a:solidFill>
                <a:latin typeface="Times New Roman" pitchFamily="18" charset="0"/>
              </a:defRPr>
            </a:lvl2pPr>
            <a:lvl3pPr marL="1793875" algn="l">
              <a:spcBef>
                <a:spcPct val="0"/>
              </a:spcBef>
              <a:tabLst>
                <a:tab pos="0" algn="l"/>
              </a:tabLst>
              <a:defRPr sz="2400">
                <a:solidFill>
                  <a:schemeClr val="tx1"/>
                </a:solidFill>
                <a:latin typeface="Times New Roman" pitchFamily="18" charset="0"/>
              </a:defRPr>
            </a:lvl3pPr>
            <a:lvl4pPr marL="1973263" algn="l">
              <a:spcBef>
                <a:spcPct val="0"/>
              </a:spcBef>
              <a:tabLst>
                <a:tab pos="0" algn="l"/>
              </a:tabLst>
              <a:defRPr sz="2400">
                <a:solidFill>
                  <a:schemeClr val="tx1"/>
                </a:solidFill>
                <a:latin typeface="Times New Roman" pitchFamily="18" charset="0"/>
              </a:defRPr>
            </a:lvl4pPr>
            <a:lvl5pPr marL="2152650" algn="l">
              <a:spcBef>
                <a:spcPct val="0"/>
              </a:spcBef>
              <a:tabLst>
                <a:tab pos="0" algn="l"/>
              </a:tabLst>
              <a:defRPr sz="2400">
                <a:solidFill>
                  <a:schemeClr val="tx1"/>
                </a:solidFill>
                <a:latin typeface="Times New Roman" pitchFamily="18" charset="0"/>
              </a:defRPr>
            </a:lvl5pPr>
            <a:lvl6pPr marL="2609850" eaLnBrk="0" fontAlgn="base" hangingPunct="0">
              <a:spcBef>
                <a:spcPct val="0"/>
              </a:spcBef>
              <a:spcAft>
                <a:spcPct val="0"/>
              </a:spcAft>
              <a:tabLst>
                <a:tab pos="0" algn="l"/>
              </a:tabLst>
              <a:defRPr sz="2400">
                <a:solidFill>
                  <a:schemeClr val="tx1"/>
                </a:solidFill>
                <a:latin typeface="Times New Roman" pitchFamily="18" charset="0"/>
              </a:defRPr>
            </a:lvl6pPr>
            <a:lvl7pPr marL="3067050" eaLnBrk="0" fontAlgn="base" hangingPunct="0">
              <a:spcBef>
                <a:spcPct val="0"/>
              </a:spcBef>
              <a:spcAft>
                <a:spcPct val="0"/>
              </a:spcAft>
              <a:tabLst>
                <a:tab pos="0" algn="l"/>
              </a:tabLst>
              <a:defRPr sz="2400">
                <a:solidFill>
                  <a:schemeClr val="tx1"/>
                </a:solidFill>
                <a:latin typeface="Times New Roman" pitchFamily="18" charset="0"/>
              </a:defRPr>
            </a:lvl7pPr>
            <a:lvl8pPr marL="3524250" eaLnBrk="0" fontAlgn="base" hangingPunct="0">
              <a:spcBef>
                <a:spcPct val="0"/>
              </a:spcBef>
              <a:spcAft>
                <a:spcPct val="0"/>
              </a:spcAft>
              <a:tabLst>
                <a:tab pos="0" algn="l"/>
              </a:tabLst>
              <a:defRPr sz="2400">
                <a:solidFill>
                  <a:schemeClr val="tx1"/>
                </a:solidFill>
                <a:latin typeface="Times New Roman" pitchFamily="18" charset="0"/>
              </a:defRPr>
            </a:lvl8pPr>
            <a:lvl9pPr marL="3981450" eaLnBrk="0" fontAlgn="base" hangingPunct="0">
              <a:spcBef>
                <a:spcPct val="0"/>
              </a:spcBef>
              <a:spcAft>
                <a:spcPct val="0"/>
              </a:spcAft>
              <a:tabLst>
                <a:tab pos="0" algn="l"/>
              </a:tabLst>
              <a:defRPr sz="2400">
                <a:solidFill>
                  <a:schemeClr val="tx1"/>
                </a:solidFill>
                <a:latin typeface="Times New Roman" pitchFamily="18" charset="0"/>
              </a:defRPr>
            </a:lvl9pPr>
          </a:lstStyle>
          <a:p>
            <a:pPr algn="ctr">
              <a:spcBef>
                <a:spcPts val="1200"/>
              </a:spcBef>
              <a:spcAft>
                <a:spcPts val="300"/>
              </a:spcAft>
            </a:pPr>
            <a:r>
              <a:rPr lang="en-US" altLang="it-IT" sz="2000" dirty="0">
                <a:solidFill>
                  <a:srgbClr val="004884"/>
                </a:solidFill>
                <a:effectLst>
                  <a:outerShdw blurRad="38100" dist="38100" dir="2700000" algn="tl">
                    <a:srgbClr val="C0C0C0"/>
                  </a:outerShdw>
                </a:effectLst>
                <a:latin typeface="+mn-lt"/>
              </a:rPr>
              <a:t>Coil and NBI PS</a:t>
            </a:r>
            <a:endParaRPr lang="en-GB" altLang="it-IT" sz="2000" dirty="0">
              <a:solidFill>
                <a:srgbClr val="004884"/>
              </a:solidFill>
              <a:effectLst>
                <a:outerShdw blurRad="38100" dist="38100" dir="2700000" algn="tl">
                  <a:srgbClr val="C0C0C0"/>
                </a:outerShdw>
              </a:effectLst>
              <a:latin typeface="+mn-lt"/>
            </a:endParaRPr>
          </a:p>
        </p:txBody>
      </p:sp>
      <p:sp>
        <p:nvSpPr>
          <p:cNvPr id="16" name="Text Box 28"/>
          <p:cNvSpPr txBox="1">
            <a:spLocks noChangeArrowheads="1"/>
          </p:cNvSpPr>
          <p:nvPr/>
        </p:nvSpPr>
        <p:spPr bwMode="auto">
          <a:xfrm>
            <a:off x="36109" y="3059837"/>
            <a:ext cx="472530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spcBef>
                <a:spcPct val="0"/>
              </a:spcBef>
              <a:tabLst>
                <a:tab pos="0" algn="l"/>
              </a:tabLst>
              <a:defRPr sz="2400">
                <a:solidFill>
                  <a:schemeClr val="tx1"/>
                </a:solidFill>
                <a:latin typeface="Times New Roman" pitchFamily="18" charset="0"/>
              </a:defRPr>
            </a:lvl1pPr>
            <a:lvl2pPr marL="1614488" algn="l">
              <a:spcBef>
                <a:spcPct val="0"/>
              </a:spcBef>
              <a:tabLst>
                <a:tab pos="0" algn="l"/>
              </a:tabLst>
              <a:defRPr sz="2400">
                <a:solidFill>
                  <a:schemeClr val="tx1"/>
                </a:solidFill>
                <a:latin typeface="Times New Roman" pitchFamily="18" charset="0"/>
              </a:defRPr>
            </a:lvl2pPr>
            <a:lvl3pPr marL="1793875" algn="l">
              <a:spcBef>
                <a:spcPct val="0"/>
              </a:spcBef>
              <a:tabLst>
                <a:tab pos="0" algn="l"/>
              </a:tabLst>
              <a:defRPr sz="2400">
                <a:solidFill>
                  <a:schemeClr val="tx1"/>
                </a:solidFill>
                <a:latin typeface="Times New Roman" pitchFamily="18" charset="0"/>
              </a:defRPr>
            </a:lvl3pPr>
            <a:lvl4pPr marL="1973263" algn="l">
              <a:spcBef>
                <a:spcPct val="0"/>
              </a:spcBef>
              <a:tabLst>
                <a:tab pos="0" algn="l"/>
              </a:tabLst>
              <a:defRPr sz="2400">
                <a:solidFill>
                  <a:schemeClr val="tx1"/>
                </a:solidFill>
                <a:latin typeface="Times New Roman" pitchFamily="18" charset="0"/>
              </a:defRPr>
            </a:lvl4pPr>
            <a:lvl5pPr marL="2152650" algn="l">
              <a:spcBef>
                <a:spcPct val="0"/>
              </a:spcBef>
              <a:tabLst>
                <a:tab pos="0" algn="l"/>
              </a:tabLst>
              <a:defRPr sz="2400">
                <a:solidFill>
                  <a:schemeClr val="tx1"/>
                </a:solidFill>
                <a:latin typeface="Times New Roman" pitchFamily="18" charset="0"/>
              </a:defRPr>
            </a:lvl5pPr>
            <a:lvl6pPr marL="2609850" eaLnBrk="0" fontAlgn="base" hangingPunct="0">
              <a:spcBef>
                <a:spcPct val="0"/>
              </a:spcBef>
              <a:spcAft>
                <a:spcPct val="0"/>
              </a:spcAft>
              <a:tabLst>
                <a:tab pos="0" algn="l"/>
              </a:tabLst>
              <a:defRPr sz="2400">
                <a:solidFill>
                  <a:schemeClr val="tx1"/>
                </a:solidFill>
                <a:latin typeface="Times New Roman" pitchFamily="18" charset="0"/>
              </a:defRPr>
            </a:lvl6pPr>
            <a:lvl7pPr marL="3067050" eaLnBrk="0" fontAlgn="base" hangingPunct="0">
              <a:spcBef>
                <a:spcPct val="0"/>
              </a:spcBef>
              <a:spcAft>
                <a:spcPct val="0"/>
              </a:spcAft>
              <a:tabLst>
                <a:tab pos="0" algn="l"/>
              </a:tabLst>
              <a:defRPr sz="2400">
                <a:solidFill>
                  <a:schemeClr val="tx1"/>
                </a:solidFill>
                <a:latin typeface="Times New Roman" pitchFamily="18" charset="0"/>
              </a:defRPr>
            </a:lvl7pPr>
            <a:lvl8pPr marL="3524250" eaLnBrk="0" fontAlgn="base" hangingPunct="0">
              <a:spcBef>
                <a:spcPct val="0"/>
              </a:spcBef>
              <a:spcAft>
                <a:spcPct val="0"/>
              </a:spcAft>
              <a:tabLst>
                <a:tab pos="0" algn="l"/>
              </a:tabLst>
              <a:defRPr sz="2400">
                <a:solidFill>
                  <a:schemeClr val="tx1"/>
                </a:solidFill>
                <a:latin typeface="Times New Roman" pitchFamily="18" charset="0"/>
              </a:defRPr>
            </a:lvl8pPr>
            <a:lvl9pPr marL="3981450" eaLnBrk="0" fontAlgn="base" hangingPunct="0">
              <a:spcBef>
                <a:spcPct val="0"/>
              </a:spcBef>
              <a:spcAft>
                <a:spcPct val="0"/>
              </a:spcAft>
              <a:tabLst>
                <a:tab pos="0" algn="l"/>
              </a:tabLst>
              <a:defRPr sz="2400">
                <a:solidFill>
                  <a:schemeClr val="tx1"/>
                </a:solidFill>
                <a:latin typeface="Times New Roman" pitchFamily="18" charset="0"/>
              </a:defRPr>
            </a:lvl9pPr>
          </a:lstStyle>
          <a:p>
            <a:pPr>
              <a:spcBef>
                <a:spcPts val="1200"/>
              </a:spcBef>
              <a:spcAft>
                <a:spcPts val="300"/>
              </a:spcAft>
            </a:pPr>
            <a:r>
              <a:rPr lang="en-US" altLang="it-IT" sz="2000" dirty="0">
                <a:solidFill>
                  <a:srgbClr val="004884"/>
                </a:solidFill>
                <a:effectLst>
                  <a:outerShdw blurRad="38100" dist="38100" dir="2700000" algn="tl">
                    <a:srgbClr val="C0C0C0"/>
                  </a:outerShdw>
                </a:effectLst>
                <a:latin typeface="+mn-lt"/>
              </a:rPr>
              <a:t>Ion Cyclotron Resonant Heating (ICRH)</a:t>
            </a:r>
            <a:endParaRPr lang="en-GB" altLang="it-IT" sz="2000" dirty="0">
              <a:solidFill>
                <a:srgbClr val="004884"/>
              </a:solidFill>
              <a:effectLst>
                <a:outerShdw blurRad="38100" dist="38100" dir="2700000" algn="tl">
                  <a:srgbClr val="C0C0C0"/>
                </a:outerShdw>
              </a:effectLst>
              <a:latin typeface="+mn-lt"/>
            </a:endParaRPr>
          </a:p>
        </p:txBody>
      </p:sp>
      <p:sp>
        <p:nvSpPr>
          <p:cNvPr id="17" name="Text Box 29"/>
          <p:cNvSpPr txBox="1">
            <a:spLocks noChangeArrowheads="1"/>
          </p:cNvSpPr>
          <p:nvPr/>
        </p:nvSpPr>
        <p:spPr bwMode="auto">
          <a:xfrm>
            <a:off x="1371736" y="838024"/>
            <a:ext cx="180022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0"/>
              </a:spcBef>
              <a:tabLst>
                <a:tab pos="0" algn="l"/>
              </a:tabLst>
              <a:defRPr sz="2400">
                <a:solidFill>
                  <a:schemeClr val="tx1"/>
                </a:solidFill>
                <a:latin typeface="Times New Roman" pitchFamily="18" charset="0"/>
              </a:defRPr>
            </a:lvl1pPr>
            <a:lvl2pPr marL="1614488" algn="l">
              <a:spcBef>
                <a:spcPct val="0"/>
              </a:spcBef>
              <a:tabLst>
                <a:tab pos="0" algn="l"/>
              </a:tabLst>
              <a:defRPr sz="2400">
                <a:solidFill>
                  <a:schemeClr val="tx1"/>
                </a:solidFill>
                <a:latin typeface="Times New Roman" pitchFamily="18" charset="0"/>
              </a:defRPr>
            </a:lvl2pPr>
            <a:lvl3pPr marL="1793875" algn="l">
              <a:spcBef>
                <a:spcPct val="0"/>
              </a:spcBef>
              <a:tabLst>
                <a:tab pos="0" algn="l"/>
              </a:tabLst>
              <a:defRPr sz="2400">
                <a:solidFill>
                  <a:schemeClr val="tx1"/>
                </a:solidFill>
                <a:latin typeface="Times New Roman" pitchFamily="18" charset="0"/>
              </a:defRPr>
            </a:lvl3pPr>
            <a:lvl4pPr marL="1973263" algn="l">
              <a:spcBef>
                <a:spcPct val="0"/>
              </a:spcBef>
              <a:tabLst>
                <a:tab pos="0" algn="l"/>
              </a:tabLst>
              <a:defRPr sz="2400">
                <a:solidFill>
                  <a:schemeClr val="tx1"/>
                </a:solidFill>
                <a:latin typeface="Times New Roman" pitchFamily="18" charset="0"/>
              </a:defRPr>
            </a:lvl4pPr>
            <a:lvl5pPr marL="2152650" algn="l">
              <a:spcBef>
                <a:spcPct val="0"/>
              </a:spcBef>
              <a:tabLst>
                <a:tab pos="0" algn="l"/>
              </a:tabLst>
              <a:defRPr sz="2400">
                <a:solidFill>
                  <a:schemeClr val="tx1"/>
                </a:solidFill>
                <a:latin typeface="Times New Roman" pitchFamily="18" charset="0"/>
              </a:defRPr>
            </a:lvl5pPr>
            <a:lvl6pPr marL="2609850" eaLnBrk="0" fontAlgn="base" hangingPunct="0">
              <a:spcBef>
                <a:spcPct val="0"/>
              </a:spcBef>
              <a:spcAft>
                <a:spcPct val="0"/>
              </a:spcAft>
              <a:tabLst>
                <a:tab pos="0" algn="l"/>
              </a:tabLst>
              <a:defRPr sz="2400">
                <a:solidFill>
                  <a:schemeClr val="tx1"/>
                </a:solidFill>
                <a:latin typeface="Times New Roman" pitchFamily="18" charset="0"/>
              </a:defRPr>
            </a:lvl6pPr>
            <a:lvl7pPr marL="3067050" eaLnBrk="0" fontAlgn="base" hangingPunct="0">
              <a:spcBef>
                <a:spcPct val="0"/>
              </a:spcBef>
              <a:spcAft>
                <a:spcPct val="0"/>
              </a:spcAft>
              <a:tabLst>
                <a:tab pos="0" algn="l"/>
              </a:tabLst>
              <a:defRPr sz="2400">
                <a:solidFill>
                  <a:schemeClr val="tx1"/>
                </a:solidFill>
                <a:latin typeface="Times New Roman" pitchFamily="18" charset="0"/>
              </a:defRPr>
            </a:lvl7pPr>
            <a:lvl8pPr marL="3524250" eaLnBrk="0" fontAlgn="base" hangingPunct="0">
              <a:spcBef>
                <a:spcPct val="0"/>
              </a:spcBef>
              <a:spcAft>
                <a:spcPct val="0"/>
              </a:spcAft>
              <a:tabLst>
                <a:tab pos="0" algn="l"/>
              </a:tabLst>
              <a:defRPr sz="2400">
                <a:solidFill>
                  <a:schemeClr val="tx1"/>
                </a:solidFill>
                <a:latin typeface="Times New Roman" pitchFamily="18" charset="0"/>
              </a:defRPr>
            </a:lvl8pPr>
            <a:lvl9pPr marL="3981450" eaLnBrk="0" fontAlgn="base" hangingPunct="0">
              <a:spcBef>
                <a:spcPct val="0"/>
              </a:spcBef>
              <a:spcAft>
                <a:spcPct val="0"/>
              </a:spcAft>
              <a:tabLst>
                <a:tab pos="0" algn="l"/>
              </a:tabLst>
              <a:defRPr sz="2400">
                <a:solidFill>
                  <a:schemeClr val="tx1"/>
                </a:solidFill>
                <a:latin typeface="Times New Roman" pitchFamily="18" charset="0"/>
              </a:defRPr>
            </a:lvl9pPr>
          </a:lstStyle>
          <a:p>
            <a:pPr>
              <a:spcBef>
                <a:spcPts val="1200"/>
              </a:spcBef>
              <a:spcAft>
                <a:spcPts val="300"/>
              </a:spcAft>
            </a:pPr>
            <a:r>
              <a:rPr lang="en-US" altLang="it-IT" sz="2000" dirty="0">
                <a:solidFill>
                  <a:srgbClr val="004884"/>
                </a:solidFill>
                <a:effectLst>
                  <a:outerShdw blurRad="38100" dist="38100" dir="2700000" algn="tl">
                    <a:srgbClr val="C0C0C0"/>
                  </a:outerShdw>
                </a:effectLst>
                <a:latin typeface="+mn-lt"/>
              </a:rPr>
              <a:t>Vacuum</a:t>
            </a:r>
            <a:endParaRPr lang="en-GB" altLang="it-IT" sz="2000" dirty="0">
              <a:solidFill>
                <a:srgbClr val="004884"/>
              </a:solidFill>
              <a:effectLst>
                <a:outerShdw blurRad="38100" dist="38100" dir="2700000" algn="tl">
                  <a:srgbClr val="C0C0C0"/>
                </a:outerShdw>
              </a:effectLst>
              <a:latin typeface="+mn-lt"/>
            </a:endParaRPr>
          </a:p>
        </p:txBody>
      </p:sp>
      <p:pic>
        <p:nvPicPr>
          <p:cNvPr id="18" name="Picture 2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64443" y="3350529"/>
            <a:ext cx="2778626" cy="1750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 Box 26"/>
          <p:cNvSpPr txBox="1">
            <a:spLocks noChangeArrowheads="1"/>
          </p:cNvSpPr>
          <p:nvPr/>
        </p:nvSpPr>
        <p:spPr bwMode="auto">
          <a:xfrm>
            <a:off x="6572794" y="3938413"/>
            <a:ext cx="250067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spcBef>
                <a:spcPct val="0"/>
              </a:spcBef>
              <a:tabLst>
                <a:tab pos="0" algn="l"/>
              </a:tabLst>
              <a:defRPr sz="2400">
                <a:solidFill>
                  <a:schemeClr val="tx1"/>
                </a:solidFill>
                <a:latin typeface="Times New Roman" pitchFamily="18" charset="0"/>
              </a:defRPr>
            </a:lvl1pPr>
            <a:lvl2pPr marL="1614488" algn="l">
              <a:spcBef>
                <a:spcPct val="0"/>
              </a:spcBef>
              <a:tabLst>
                <a:tab pos="0" algn="l"/>
              </a:tabLst>
              <a:defRPr sz="2400">
                <a:solidFill>
                  <a:schemeClr val="tx1"/>
                </a:solidFill>
                <a:latin typeface="Times New Roman" pitchFamily="18" charset="0"/>
              </a:defRPr>
            </a:lvl2pPr>
            <a:lvl3pPr marL="1793875" algn="l">
              <a:spcBef>
                <a:spcPct val="0"/>
              </a:spcBef>
              <a:tabLst>
                <a:tab pos="0" algn="l"/>
              </a:tabLst>
              <a:defRPr sz="2400">
                <a:solidFill>
                  <a:schemeClr val="tx1"/>
                </a:solidFill>
                <a:latin typeface="Times New Roman" pitchFamily="18" charset="0"/>
              </a:defRPr>
            </a:lvl3pPr>
            <a:lvl4pPr marL="1973263" algn="l">
              <a:spcBef>
                <a:spcPct val="0"/>
              </a:spcBef>
              <a:tabLst>
                <a:tab pos="0" algn="l"/>
              </a:tabLst>
              <a:defRPr sz="2400">
                <a:solidFill>
                  <a:schemeClr val="tx1"/>
                </a:solidFill>
                <a:latin typeface="Times New Roman" pitchFamily="18" charset="0"/>
              </a:defRPr>
            </a:lvl4pPr>
            <a:lvl5pPr marL="2152650" algn="l">
              <a:spcBef>
                <a:spcPct val="0"/>
              </a:spcBef>
              <a:tabLst>
                <a:tab pos="0" algn="l"/>
              </a:tabLst>
              <a:defRPr sz="2400">
                <a:solidFill>
                  <a:schemeClr val="tx1"/>
                </a:solidFill>
                <a:latin typeface="Times New Roman" pitchFamily="18" charset="0"/>
              </a:defRPr>
            </a:lvl5pPr>
            <a:lvl6pPr marL="2609850" eaLnBrk="0" fontAlgn="base" hangingPunct="0">
              <a:spcBef>
                <a:spcPct val="0"/>
              </a:spcBef>
              <a:spcAft>
                <a:spcPct val="0"/>
              </a:spcAft>
              <a:tabLst>
                <a:tab pos="0" algn="l"/>
              </a:tabLst>
              <a:defRPr sz="2400">
                <a:solidFill>
                  <a:schemeClr val="tx1"/>
                </a:solidFill>
                <a:latin typeface="Times New Roman" pitchFamily="18" charset="0"/>
              </a:defRPr>
            </a:lvl6pPr>
            <a:lvl7pPr marL="3067050" eaLnBrk="0" fontAlgn="base" hangingPunct="0">
              <a:spcBef>
                <a:spcPct val="0"/>
              </a:spcBef>
              <a:spcAft>
                <a:spcPct val="0"/>
              </a:spcAft>
              <a:tabLst>
                <a:tab pos="0" algn="l"/>
              </a:tabLst>
              <a:defRPr sz="2400">
                <a:solidFill>
                  <a:schemeClr val="tx1"/>
                </a:solidFill>
                <a:latin typeface="Times New Roman" pitchFamily="18" charset="0"/>
              </a:defRPr>
            </a:lvl7pPr>
            <a:lvl8pPr marL="3524250" eaLnBrk="0" fontAlgn="base" hangingPunct="0">
              <a:spcBef>
                <a:spcPct val="0"/>
              </a:spcBef>
              <a:spcAft>
                <a:spcPct val="0"/>
              </a:spcAft>
              <a:tabLst>
                <a:tab pos="0" algn="l"/>
              </a:tabLst>
              <a:defRPr sz="2400">
                <a:solidFill>
                  <a:schemeClr val="tx1"/>
                </a:solidFill>
                <a:latin typeface="Times New Roman" pitchFamily="18" charset="0"/>
              </a:defRPr>
            </a:lvl8pPr>
            <a:lvl9pPr marL="3981450" eaLnBrk="0" fontAlgn="base" hangingPunct="0">
              <a:spcBef>
                <a:spcPct val="0"/>
              </a:spcBef>
              <a:spcAft>
                <a:spcPct val="0"/>
              </a:spcAft>
              <a:tabLst>
                <a:tab pos="0" algn="l"/>
              </a:tabLst>
              <a:defRPr sz="2400">
                <a:solidFill>
                  <a:schemeClr val="tx1"/>
                </a:solidFill>
                <a:latin typeface="Times New Roman" pitchFamily="18" charset="0"/>
              </a:defRPr>
            </a:lvl9pPr>
          </a:lstStyle>
          <a:p>
            <a:pPr algn="ctr">
              <a:spcBef>
                <a:spcPts val="1200"/>
              </a:spcBef>
              <a:spcAft>
                <a:spcPts val="300"/>
              </a:spcAft>
            </a:pPr>
            <a:r>
              <a:rPr lang="en-US" altLang="it-IT" sz="2000" dirty="0">
                <a:solidFill>
                  <a:srgbClr val="004884"/>
                </a:solidFill>
                <a:effectLst>
                  <a:outerShdw blurRad="38100" dist="38100" dir="2700000" algn="tl">
                    <a:srgbClr val="C0C0C0"/>
                  </a:outerShdw>
                </a:effectLst>
                <a:latin typeface="+mn-lt"/>
              </a:rPr>
              <a:t>Neutral Beam Injectors</a:t>
            </a:r>
            <a:endParaRPr lang="en-GB" altLang="it-IT" sz="2000" dirty="0">
              <a:solidFill>
                <a:srgbClr val="004884"/>
              </a:solidFill>
              <a:effectLst>
                <a:outerShdw blurRad="38100" dist="38100" dir="2700000" algn="tl">
                  <a:srgbClr val="C0C0C0"/>
                </a:outerShdw>
              </a:effectLst>
              <a:latin typeface="+mn-lt"/>
            </a:endParaRPr>
          </a:p>
        </p:txBody>
      </p:sp>
    </p:spTree>
    <p:extLst>
      <p:ext uri="{BB962C8B-B14F-4D97-AF65-F5344CB8AC3E}">
        <p14:creationId xmlns:p14="http://schemas.microsoft.com/office/powerpoint/2010/main" val="40183242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39213" y="177838"/>
            <a:ext cx="8554063" cy="400110"/>
          </a:xfrm>
        </p:spPr>
        <p:txBody>
          <a:bodyPr/>
          <a:lstStyle/>
          <a:p>
            <a:r>
              <a:rPr lang="en-US" dirty="0" smtClean="0"/>
              <a:t>Data collection and analysis</a:t>
            </a:r>
            <a:endParaRPr lang="en-US" dirty="0"/>
          </a:p>
        </p:txBody>
      </p:sp>
      <p:sp>
        <p:nvSpPr>
          <p:cNvPr id="3" name="Segnaposto numero diapositiva 2"/>
          <p:cNvSpPr>
            <a:spLocks noGrp="1"/>
          </p:cNvSpPr>
          <p:nvPr>
            <p:ph type="sldNum" sz="quarter" idx="4"/>
          </p:nvPr>
        </p:nvSpPr>
        <p:spPr>
          <a:xfrm>
            <a:off x="6553200" y="4767264"/>
            <a:ext cx="2133600" cy="273844"/>
          </a:xfrm>
        </p:spPr>
        <p:txBody>
          <a:bodyPr/>
          <a:lstStyle/>
          <a:p>
            <a:fld id="{02C7C199-0D0D-7840-A88D-785280B31CF7}" type="slidenum">
              <a:rPr lang="it-IT" smtClean="0"/>
              <a:t>6</a:t>
            </a:fld>
            <a:endParaRPr lang="it-IT" dirty="0"/>
          </a:p>
        </p:txBody>
      </p:sp>
      <p:sp>
        <p:nvSpPr>
          <p:cNvPr id="15" name="Segnaposto piè di pagina 4"/>
          <p:cNvSpPr>
            <a:spLocks noGrp="1"/>
          </p:cNvSpPr>
          <p:nvPr>
            <p:ph type="ftr" sz="quarter" idx="3"/>
          </p:nvPr>
        </p:nvSpPr>
        <p:spPr>
          <a:xfrm>
            <a:off x="1486021" y="4767263"/>
            <a:ext cx="6600701" cy="274637"/>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T. Pinna - ARIES Workshop </a:t>
            </a:r>
            <a:r>
              <a:rPr lang="en-US" dirty="0"/>
              <a:t>(Frankfurt am </a:t>
            </a:r>
            <a:r>
              <a:rPr lang="en-US" dirty="0" smtClean="0"/>
              <a:t>Main Dec. 18)</a:t>
            </a:r>
            <a:endParaRPr lang="en-US" dirty="0"/>
          </a:p>
        </p:txBody>
      </p:sp>
      <p:sp>
        <p:nvSpPr>
          <p:cNvPr id="21" name="Rectangle 7"/>
          <p:cNvSpPr>
            <a:spLocks noChangeArrowheads="1"/>
          </p:cNvSpPr>
          <p:nvPr/>
        </p:nvSpPr>
        <p:spPr bwMode="auto">
          <a:xfrm>
            <a:off x="65314" y="807856"/>
            <a:ext cx="8964613" cy="2789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55600" indent="-177800" algn="l">
              <a:spcBef>
                <a:spcPct val="0"/>
              </a:spcBef>
              <a:defRPr sz="2400">
                <a:solidFill>
                  <a:schemeClr val="tx1"/>
                </a:solidFill>
                <a:latin typeface="Times New Roman" pitchFamily="18" charset="0"/>
              </a:defRPr>
            </a:lvl1pPr>
            <a:lvl2pPr marL="901700" indent="-277813" algn="l">
              <a:spcBef>
                <a:spcPct val="0"/>
              </a:spcBef>
              <a:defRPr sz="2400">
                <a:solidFill>
                  <a:schemeClr val="tx1"/>
                </a:solidFill>
                <a:latin typeface="Times New Roman" pitchFamily="18" charset="0"/>
              </a:defRPr>
            </a:lvl2pPr>
            <a:lvl3pPr marL="1258888" algn="l">
              <a:spcBef>
                <a:spcPct val="0"/>
              </a:spcBef>
              <a:defRPr sz="2400">
                <a:solidFill>
                  <a:schemeClr val="tx1"/>
                </a:solidFill>
                <a:latin typeface="Times New Roman" pitchFamily="18" charset="0"/>
              </a:defRPr>
            </a:lvl3pPr>
            <a:lvl4pPr marL="1438275" algn="l">
              <a:spcBef>
                <a:spcPct val="0"/>
              </a:spcBef>
              <a:defRPr sz="2400">
                <a:solidFill>
                  <a:schemeClr val="tx1"/>
                </a:solidFill>
                <a:latin typeface="Times New Roman" pitchFamily="18" charset="0"/>
              </a:defRPr>
            </a:lvl4pPr>
            <a:lvl5pPr algn="l">
              <a:spcBef>
                <a:spcPct val="0"/>
              </a:spcBef>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spcBef>
                <a:spcPts val="1200"/>
              </a:spcBef>
              <a:spcAft>
                <a:spcPts val="300"/>
              </a:spcAft>
            </a:pPr>
            <a:r>
              <a:rPr lang="en-US" altLang="it-IT"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The data retrieval followed sequential steps:</a:t>
            </a:r>
          </a:p>
          <a:p>
            <a:pPr lvl="1" algn="just">
              <a:spcBef>
                <a:spcPct val="30000"/>
              </a:spcBef>
              <a:buFont typeface="Wingdings" pitchFamily="2" charset="2"/>
              <a:buNone/>
            </a:pPr>
            <a:r>
              <a:rPr lang="en-US" altLang="it-IT" dirty="0">
                <a:solidFill>
                  <a:srgbClr val="003399"/>
                </a:solidFill>
                <a:latin typeface="+mn-lt"/>
                <a:ea typeface="MS Gothic" pitchFamily="49" charset="-128"/>
              </a:rPr>
              <a:t>•	</a:t>
            </a:r>
            <a:r>
              <a:rPr lang="en-US" altLang="it-IT" dirty="0" smtClean="0">
                <a:solidFill>
                  <a:srgbClr val="003399"/>
                </a:solidFill>
                <a:latin typeface="+mn-lt"/>
                <a:ea typeface="MS Gothic" pitchFamily="49" charset="-128"/>
              </a:rPr>
              <a:t>reach </a:t>
            </a:r>
            <a:r>
              <a:rPr lang="en-US" altLang="it-IT" dirty="0">
                <a:solidFill>
                  <a:srgbClr val="003399"/>
                </a:solidFill>
                <a:latin typeface="+mn-lt"/>
                <a:ea typeface="MS Gothic" pitchFamily="49" charset="-128"/>
              </a:rPr>
              <a:t>a general understanding about available information</a:t>
            </a:r>
          </a:p>
          <a:p>
            <a:pPr lvl="1" algn="just">
              <a:spcBef>
                <a:spcPct val="30000"/>
              </a:spcBef>
              <a:buFont typeface="Wingdings" pitchFamily="2" charset="2"/>
              <a:buNone/>
            </a:pPr>
            <a:r>
              <a:rPr lang="en-US" altLang="it-IT" dirty="0">
                <a:solidFill>
                  <a:srgbClr val="003399"/>
                </a:solidFill>
                <a:latin typeface="+mn-lt"/>
                <a:ea typeface="MS Gothic" pitchFamily="49" charset="-128"/>
              </a:rPr>
              <a:t>•	</a:t>
            </a:r>
            <a:r>
              <a:rPr lang="en-US" altLang="it-IT" dirty="0" smtClean="0">
                <a:solidFill>
                  <a:srgbClr val="003399"/>
                </a:solidFill>
                <a:latin typeface="+mn-lt"/>
                <a:ea typeface="MS Gothic" pitchFamily="49" charset="-128"/>
              </a:rPr>
              <a:t>collect </a:t>
            </a:r>
            <a:r>
              <a:rPr lang="en-US" altLang="it-IT" dirty="0">
                <a:solidFill>
                  <a:srgbClr val="003399"/>
                </a:solidFill>
                <a:latin typeface="+mn-lt"/>
                <a:ea typeface="MS Gothic" pitchFamily="49" charset="-128"/>
              </a:rPr>
              <a:t>all the information available about troubles</a:t>
            </a:r>
          </a:p>
          <a:p>
            <a:pPr lvl="1" algn="just">
              <a:spcBef>
                <a:spcPct val="30000"/>
              </a:spcBef>
              <a:buFont typeface="Wingdings" pitchFamily="2" charset="2"/>
              <a:buNone/>
            </a:pPr>
            <a:r>
              <a:rPr lang="en-US" altLang="it-IT" dirty="0">
                <a:solidFill>
                  <a:srgbClr val="003399"/>
                </a:solidFill>
                <a:latin typeface="+mn-lt"/>
                <a:ea typeface="MS Gothic" pitchFamily="49" charset="-128"/>
              </a:rPr>
              <a:t>•	</a:t>
            </a:r>
            <a:r>
              <a:rPr lang="en-US" altLang="it-IT" dirty="0" smtClean="0">
                <a:solidFill>
                  <a:srgbClr val="003399"/>
                </a:solidFill>
                <a:latin typeface="+mn-lt"/>
                <a:ea typeface="MS Gothic" pitchFamily="49" charset="-128"/>
              </a:rPr>
              <a:t>identify </a:t>
            </a:r>
            <a:r>
              <a:rPr lang="en-US" altLang="it-IT" dirty="0">
                <a:solidFill>
                  <a:srgbClr val="003399"/>
                </a:solidFill>
                <a:latin typeface="+mn-lt"/>
                <a:ea typeface="MS Gothic" pitchFamily="49" charset="-128"/>
              </a:rPr>
              <a:t>causes, consequences, and maintenance actions</a:t>
            </a:r>
          </a:p>
          <a:p>
            <a:pPr lvl="1" algn="just">
              <a:spcBef>
                <a:spcPct val="30000"/>
              </a:spcBef>
              <a:buFont typeface="Wingdings" pitchFamily="2" charset="2"/>
              <a:buNone/>
            </a:pPr>
            <a:r>
              <a:rPr lang="en-US" altLang="it-IT" dirty="0">
                <a:solidFill>
                  <a:srgbClr val="003399"/>
                </a:solidFill>
                <a:latin typeface="+mn-lt"/>
                <a:ea typeface="MS Gothic" pitchFamily="49" charset="-128"/>
              </a:rPr>
              <a:t>•	</a:t>
            </a:r>
            <a:r>
              <a:rPr lang="en-US" altLang="it-IT" dirty="0" smtClean="0">
                <a:solidFill>
                  <a:srgbClr val="003399"/>
                </a:solidFill>
                <a:latin typeface="+mn-lt"/>
                <a:ea typeface="MS Gothic" pitchFamily="49" charset="-128"/>
              </a:rPr>
              <a:t>identify </a:t>
            </a:r>
            <a:r>
              <a:rPr lang="en-US" altLang="it-IT" dirty="0">
                <a:solidFill>
                  <a:srgbClr val="003399"/>
                </a:solidFill>
                <a:latin typeface="+mn-lt"/>
                <a:ea typeface="MS Gothic" pitchFamily="49" charset="-128"/>
              </a:rPr>
              <a:t>the </a:t>
            </a:r>
            <a:r>
              <a:rPr lang="en-US" altLang="it-IT" b="1" dirty="0">
                <a:solidFill>
                  <a:srgbClr val="003399"/>
                </a:solidFill>
                <a:latin typeface="+mn-lt"/>
                <a:ea typeface="MS Gothic" pitchFamily="49" charset="-128"/>
              </a:rPr>
              <a:t>complete “reference set” of components</a:t>
            </a:r>
            <a:r>
              <a:rPr lang="en-US" altLang="it-IT" dirty="0">
                <a:solidFill>
                  <a:srgbClr val="003399"/>
                </a:solidFill>
                <a:latin typeface="+mn-lt"/>
                <a:ea typeface="MS Gothic" pitchFamily="49" charset="-128"/>
              </a:rPr>
              <a:t>, their classification, operating times and </a:t>
            </a:r>
            <a:r>
              <a:rPr lang="en-US" altLang="it-IT" dirty="0" smtClean="0">
                <a:solidFill>
                  <a:srgbClr val="003399"/>
                </a:solidFill>
                <a:latin typeface="+mn-lt"/>
                <a:ea typeface="MS Gothic" pitchFamily="49" charset="-128"/>
              </a:rPr>
              <a:t>cycles</a:t>
            </a:r>
            <a:endParaRPr lang="en-GB" altLang="it-IT" dirty="0">
              <a:solidFill>
                <a:srgbClr val="003399"/>
              </a:solidFill>
              <a:latin typeface="+mn-lt"/>
              <a:ea typeface="MS Gothic" pitchFamily="49" charset="-128"/>
            </a:endParaRPr>
          </a:p>
        </p:txBody>
      </p:sp>
    </p:spTree>
    <p:extLst>
      <p:ext uri="{BB962C8B-B14F-4D97-AF65-F5344CB8AC3E}">
        <p14:creationId xmlns:p14="http://schemas.microsoft.com/office/powerpoint/2010/main" val="27431464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39213" y="177838"/>
            <a:ext cx="8554063" cy="400110"/>
          </a:xfrm>
        </p:spPr>
        <p:txBody>
          <a:bodyPr/>
          <a:lstStyle/>
          <a:p>
            <a:r>
              <a:rPr lang="en-US" dirty="0" smtClean="0"/>
              <a:t>Data collection and analysis</a:t>
            </a:r>
            <a:endParaRPr lang="en-US" dirty="0"/>
          </a:p>
        </p:txBody>
      </p:sp>
      <p:sp>
        <p:nvSpPr>
          <p:cNvPr id="3" name="Segnaposto numero diapositiva 2"/>
          <p:cNvSpPr>
            <a:spLocks noGrp="1"/>
          </p:cNvSpPr>
          <p:nvPr>
            <p:ph type="sldNum" sz="quarter" idx="4"/>
          </p:nvPr>
        </p:nvSpPr>
        <p:spPr>
          <a:xfrm>
            <a:off x="6553200" y="4767264"/>
            <a:ext cx="2133600" cy="273844"/>
          </a:xfrm>
        </p:spPr>
        <p:txBody>
          <a:bodyPr/>
          <a:lstStyle/>
          <a:p>
            <a:fld id="{02C7C199-0D0D-7840-A88D-785280B31CF7}" type="slidenum">
              <a:rPr lang="it-IT" smtClean="0"/>
              <a:t>7</a:t>
            </a:fld>
            <a:endParaRPr lang="it-IT" dirty="0"/>
          </a:p>
        </p:txBody>
      </p:sp>
      <p:sp>
        <p:nvSpPr>
          <p:cNvPr id="15" name="Segnaposto piè di pagina 4"/>
          <p:cNvSpPr>
            <a:spLocks noGrp="1"/>
          </p:cNvSpPr>
          <p:nvPr>
            <p:ph type="ftr" sz="quarter" idx="3"/>
          </p:nvPr>
        </p:nvSpPr>
        <p:spPr>
          <a:xfrm>
            <a:off x="1486021" y="4767263"/>
            <a:ext cx="6600701" cy="274637"/>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T. Pinna - ARIES Workshop </a:t>
            </a:r>
            <a:r>
              <a:rPr lang="en-US" dirty="0"/>
              <a:t>(Frankfurt am </a:t>
            </a:r>
            <a:r>
              <a:rPr lang="en-US" dirty="0" smtClean="0"/>
              <a:t>Main Dec. 18)</a:t>
            </a:r>
            <a:endParaRPr lang="en-US" dirty="0"/>
          </a:p>
        </p:txBody>
      </p:sp>
      <p:sp>
        <p:nvSpPr>
          <p:cNvPr id="21" name="Rectangle 7"/>
          <p:cNvSpPr>
            <a:spLocks noChangeArrowheads="1"/>
          </p:cNvSpPr>
          <p:nvPr/>
        </p:nvSpPr>
        <p:spPr bwMode="auto">
          <a:xfrm>
            <a:off x="65314" y="807856"/>
            <a:ext cx="8964613" cy="2420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55600" indent="-177800" algn="l">
              <a:spcBef>
                <a:spcPct val="0"/>
              </a:spcBef>
              <a:defRPr sz="2400">
                <a:solidFill>
                  <a:schemeClr val="tx1"/>
                </a:solidFill>
                <a:latin typeface="Times New Roman" pitchFamily="18" charset="0"/>
              </a:defRPr>
            </a:lvl1pPr>
            <a:lvl2pPr marL="901700" indent="-277813" algn="l">
              <a:spcBef>
                <a:spcPct val="0"/>
              </a:spcBef>
              <a:defRPr sz="2400">
                <a:solidFill>
                  <a:schemeClr val="tx1"/>
                </a:solidFill>
                <a:latin typeface="Times New Roman" pitchFamily="18" charset="0"/>
              </a:defRPr>
            </a:lvl2pPr>
            <a:lvl3pPr marL="1258888" algn="l">
              <a:spcBef>
                <a:spcPct val="0"/>
              </a:spcBef>
              <a:defRPr sz="2400">
                <a:solidFill>
                  <a:schemeClr val="tx1"/>
                </a:solidFill>
                <a:latin typeface="Times New Roman" pitchFamily="18" charset="0"/>
              </a:defRPr>
            </a:lvl3pPr>
            <a:lvl4pPr marL="1438275" algn="l">
              <a:spcBef>
                <a:spcPct val="0"/>
              </a:spcBef>
              <a:defRPr sz="2400">
                <a:solidFill>
                  <a:schemeClr val="tx1"/>
                </a:solidFill>
                <a:latin typeface="Times New Roman" pitchFamily="18" charset="0"/>
              </a:defRPr>
            </a:lvl4pPr>
            <a:lvl5pPr algn="l">
              <a:spcBef>
                <a:spcPct val="0"/>
              </a:spcBef>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spcBef>
                <a:spcPts val="1200"/>
              </a:spcBef>
              <a:spcAft>
                <a:spcPts val="300"/>
              </a:spcAft>
            </a:pPr>
            <a:r>
              <a:rPr lang="en-US" altLang="it-IT" dirty="0" smtClean="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Goal of the statistical </a:t>
            </a:r>
            <a:r>
              <a:rPr lang="en-US" altLang="it-IT"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assessments </a:t>
            </a:r>
            <a:r>
              <a:rPr lang="en-US" altLang="it-IT" dirty="0" smtClean="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of failures is to define:</a:t>
            </a:r>
            <a:endParaRPr lang="en-US" altLang="it-IT"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endParaRPr>
          </a:p>
          <a:p>
            <a:pPr lvl="1" algn="just">
              <a:spcBef>
                <a:spcPct val="30000"/>
              </a:spcBef>
              <a:buFont typeface="Wingdings" pitchFamily="2" charset="2"/>
              <a:buNone/>
            </a:pPr>
            <a:r>
              <a:rPr lang="en-US" altLang="it-IT" dirty="0">
                <a:solidFill>
                  <a:srgbClr val="003399"/>
                </a:solidFill>
                <a:latin typeface="+mn-lt"/>
                <a:ea typeface="MS Gothic" pitchFamily="49" charset="-128"/>
              </a:rPr>
              <a:t>•	failure rates (λ</a:t>
            </a:r>
            <a:r>
              <a:rPr lang="en-US" altLang="it-IT" dirty="0" smtClean="0">
                <a:solidFill>
                  <a:srgbClr val="003399"/>
                </a:solidFill>
                <a:latin typeface="+mn-lt"/>
                <a:ea typeface="MS Gothic" pitchFamily="49" charset="-128"/>
              </a:rPr>
              <a:t>) and related uncertainty distributions, </a:t>
            </a:r>
          </a:p>
          <a:p>
            <a:pPr lvl="1" algn="just">
              <a:spcBef>
                <a:spcPct val="30000"/>
              </a:spcBef>
              <a:buFont typeface="Wingdings" pitchFamily="2" charset="2"/>
              <a:buNone/>
            </a:pPr>
            <a:r>
              <a:rPr lang="en-US" altLang="it-IT" dirty="0">
                <a:solidFill>
                  <a:srgbClr val="003399"/>
                </a:solidFill>
                <a:latin typeface="+mn-lt"/>
                <a:ea typeface="MS Gothic" pitchFamily="49" charset="-128"/>
              </a:rPr>
              <a:t>•	mean time between failures (MTBF), </a:t>
            </a:r>
            <a:endParaRPr lang="en-US" altLang="it-IT" dirty="0" smtClean="0">
              <a:solidFill>
                <a:srgbClr val="003399"/>
              </a:solidFill>
              <a:latin typeface="+mn-lt"/>
              <a:ea typeface="MS Gothic" pitchFamily="49" charset="-128"/>
            </a:endParaRPr>
          </a:p>
          <a:p>
            <a:pPr lvl="1" algn="just">
              <a:spcBef>
                <a:spcPct val="30000"/>
              </a:spcBef>
              <a:buFont typeface="Wingdings" pitchFamily="2" charset="2"/>
              <a:buNone/>
            </a:pPr>
            <a:r>
              <a:rPr lang="en-US" altLang="it-IT" dirty="0">
                <a:solidFill>
                  <a:srgbClr val="003399"/>
                </a:solidFill>
                <a:latin typeface="+mn-lt"/>
                <a:ea typeface="MS Gothic" pitchFamily="49" charset="-128"/>
              </a:rPr>
              <a:t>•	failure probability on </a:t>
            </a:r>
            <a:r>
              <a:rPr lang="en-US" altLang="it-IT" dirty="0" smtClean="0">
                <a:solidFill>
                  <a:srgbClr val="003399"/>
                </a:solidFill>
                <a:latin typeface="+mn-lt"/>
                <a:ea typeface="MS Gothic" pitchFamily="49" charset="-128"/>
              </a:rPr>
              <a:t>demand </a:t>
            </a:r>
            <a:r>
              <a:rPr lang="en-US" altLang="it-IT" dirty="0">
                <a:solidFill>
                  <a:srgbClr val="003399"/>
                </a:solidFill>
                <a:latin typeface="+mn-lt"/>
                <a:ea typeface="MS Gothic" pitchFamily="49" charset="-128"/>
              </a:rPr>
              <a:t>(</a:t>
            </a:r>
            <a:r>
              <a:rPr lang="en-US" altLang="it-IT" dirty="0" err="1">
                <a:solidFill>
                  <a:srgbClr val="003399"/>
                </a:solidFill>
                <a:latin typeface="+mn-lt"/>
                <a:ea typeface="MS Gothic" pitchFamily="49" charset="-128"/>
              </a:rPr>
              <a:t>pD</a:t>
            </a:r>
            <a:r>
              <a:rPr lang="en-US" altLang="it-IT" dirty="0" smtClean="0">
                <a:solidFill>
                  <a:srgbClr val="003399"/>
                </a:solidFill>
                <a:latin typeface="+mn-lt"/>
                <a:ea typeface="MS Gothic" pitchFamily="49" charset="-128"/>
              </a:rPr>
              <a:t>),</a:t>
            </a:r>
          </a:p>
          <a:p>
            <a:pPr lvl="1" algn="just">
              <a:spcBef>
                <a:spcPct val="30000"/>
              </a:spcBef>
              <a:buFont typeface="Wingdings" pitchFamily="2" charset="2"/>
              <a:buNone/>
            </a:pPr>
            <a:r>
              <a:rPr lang="en-GB" altLang="it-IT" dirty="0">
                <a:solidFill>
                  <a:srgbClr val="003399"/>
                </a:solidFill>
                <a:latin typeface="+mn-lt"/>
                <a:ea typeface="MS Gothic" pitchFamily="49" charset="-128"/>
              </a:rPr>
              <a:t>•	</a:t>
            </a:r>
            <a:r>
              <a:rPr lang="en-GB" altLang="it-IT" dirty="0" smtClean="0">
                <a:solidFill>
                  <a:srgbClr val="003399"/>
                </a:solidFill>
                <a:latin typeface="+mn-lt"/>
                <a:ea typeface="MS Gothic" pitchFamily="49" charset="-128"/>
              </a:rPr>
              <a:t>mean time to repair (MTTR)</a:t>
            </a:r>
            <a:endParaRPr lang="en-GB" altLang="it-IT" dirty="0">
              <a:solidFill>
                <a:srgbClr val="003399"/>
              </a:solidFill>
              <a:latin typeface="+mn-lt"/>
              <a:ea typeface="MS Gothic" pitchFamily="49" charset="-128"/>
            </a:endParaRPr>
          </a:p>
        </p:txBody>
      </p:sp>
    </p:spTree>
    <p:extLst>
      <p:ext uri="{BB962C8B-B14F-4D97-AF65-F5344CB8AC3E}">
        <p14:creationId xmlns:p14="http://schemas.microsoft.com/office/powerpoint/2010/main" val="41245111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39213" y="177838"/>
            <a:ext cx="8554063" cy="400110"/>
          </a:xfrm>
        </p:spPr>
        <p:txBody>
          <a:bodyPr/>
          <a:lstStyle/>
          <a:p>
            <a:r>
              <a:rPr lang="en-US" dirty="0" smtClean="0"/>
              <a:t>Data collection and analysis</a:t>
            </a:r>
            <a:endParaRPr lang="en-US" dirty="0"/>
          </a:p>
        </p:txBody>
      </p:sp>
      <p:sp>
        <p:nvSpPr>
          <p:cNvPr id="3" name="Segnaposto numero diapositiva 2"/>
          <p:cNvSpPr>
            <a:spLocks noGrp="1"/>
          </p:cNvSpPr>
          <p:nvPr>
            <p:ph type="sldNum" sz="quarter" idx="4"/>
          </p:nvPr>
        </p:nvSpPr>
        <p:spPr>
          <a:xfrm>
            <a:off x="6553200" y="4767264"/>
            <a:ext cx="2133600" cy="273844"/>
          </a:xfrm>
        </p:spPr>
        <p:txBody>
          <a:bodyPr/>
          <a:lstStyle/>
          <a:p>
            <a:fld id="{02C7C199-0D0D-7840-A88D-785280B31CF7}" type="slidenum">
              <a:rPr lang="it-IT" smtClean="0"/>
              <a:t>8</a:t>
            </a:fld>
            <a:endParaRPr lang="it-IT" dirty="0"/>
          </a:p>
        </p:txBody>
      </p:sp>
      <p:sp>
        <p:nvSpPr>
          <p:cNvPr id="15" name="Segnaposto piè di pagina 4"/>
          <p:cNvSpPr>
            <a:spLocks noGrp="1"/>
          </p:cNvSpPr>
          <p:nvPr>
            <p:ph type="ftr" sz="quarter" idx="3"/>
          </p:nvPr>
        </p:nvSpPr>
        <p:spPr>
          <a:xfrm>
            <a:off x="1486021" y="4767263"/>
            <a:ext cx="6600701" cy="274637"/>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T. Pinna - ARIES Workshop </a:t>
            </a:r>
            <a:r>
              <a:rPr lang="en-US" dirty="0"/>
              <a:t>(Frankfurt am </a:t>
            </a:r>
            <a:r>
              <a:rPr lang="en-US" dirty="0" smtClean="0"/>
              <a:t>Main Dec. 18)</a:t>
            </a:r>
            <a:endParaRPr lang="en-US" dirty="0"/>
          </a:p>
        </p:txBody>
      </p:sp>
      <p:sp>
        <p:nvSpPr>
          <p:cNvPr id="21" name="Rectangle 7"/>
          <p:cNvSpPr>
            <a:spLocks noChangeArrowheads="1"/>
          </p:cNvSpPr>
          <p:nvPr/>
        </p:nvSpPr>
        <p:spPr bwMode="auto">
          <a:xfrm>
            <a:off x="65314" y="807856"/>
            <a:ext cx="8964613" cy="3085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55600" indent="-177800" algn="l">
              <a:spcBef>
                <a:spcPct val="0"/>
              </a:spcBef>
              <a:defRPr sz="2400">
                <a:solidFill>
                  <a:schemeClr val="tx1"/>
                </a:solidFill>
                <a:latin typeface="Times New Roman" pitchFamily="18" charset="0"/>
              </a:defRPr>
            </a:lvl1pPr>
            <a:lvl2pPr marL="901700" indent="-277813" algn="l">
              <a:spcBef>
                <a:spcPct val="0"/>
              </a:spcBef>
              <a:defRPr sz="2400">
                <a:solidFill>
                  <a:schemeClr val="tx1"/>
                </a:solidFill>
                <a:latin typeface="Times New Roman" pitchFamily="18" charset="0"/>
              </a:defRPr>
            </a:lvl2pPr>
            <a:lvl3pPr marL="1258888" algn="l">
              <a:spcBef>
                <a:spcPct val="0"/>
              </a:spcBef>
              <a:defRPr sz="2400">
                <a:solidFill>
                  <a:schemeClr val="tx1"/>
                </a:solidFill>
                <a:latin typeface="Times New Roman" pitchFamily="18" charset="0"/>
              </a:defRPr>
            </a:lvl3pPr>
            <a:lvl4pPr marL="1438275" algn="l">
              <a:spcBef>
                <a:spcPct val="0"/>
              </a:spcBef>
              <a:defRPr sz="2400">
                <a:solidFill>
                  <a:schemeClr val="tx1"/>
                </a:solidFill>
                <a:latin typeface="Times New Roman" pitchFamily="18" charset="0"/>
              </a:defRPr>
            </a:lvl4pPr>
            <a:lvl5pPr algn="l">
              <a:spcBef>
                <a:spcPct val="0"/>
              </a:spcBef>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spcBef>
                <a:spcPts val="1200"/>
              </a:spcBef>
              <a:spcAft>
                <a:spcPts val="300"/>
              </a:spcAft>
            </a:pPr>
            <a:r>
              <a:rPr lang="en-US" altLang="it-IT"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Historical </a:t>
            </a:r>
            <a:r>
              <a:rPr lang="en-US" altLang="it-IT" dirty="0" smtClean="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data on failures searched </a:t>
            </a:r>
            <a:r>
              <a:rPr lang="en-US" altLang="it-IT"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in various sources specific to the plant under investigation:</a:t>
            </a:r>
          </a:p>
          <a:p>
            <a:pPr lvl="1" algn="just">
              <a:lnSpc>
                <a:spcPct val="70000"/>
              </a:lnSpc>
              <a:spcBef>
                <a:spcPct val="30000"/>
              </a:spcBef>
              <a:buFont typeface="Wingdings" pitchFamily="2" charset="2"/>
              <a:buNone/>
            </a:pPr>
            <a:r>
              <a:rPr lang="en-US" altLang="it-IT" dirty="0">
                <a:solidFill>
                  <a:srgbClr val="003399"/>
                </a:solidFill>
                <a:latin typeface="+mn-lt"/>
                <a:ea typeface="MS Gothic" pitchFamily="49" charset="-128"/>
              </a:rPr>
              <a:t>•	hand-written log-books</a:t>
            </a:r>
          </a:p>
          <a:p>
            <a:pPr lvl="1" algn="just">
              <a:lnSpc>
                <a:spcPct val="70000"/>
              </a:lnSpc>
              <a:spcBef>
                <a:spcPct val="30000"/>
              </a:spcBef>
              <a:buFont typeface="Wingdings" pitchFamily="2" charset="2"/>
              <a:buNone/>
            </a:pPr>
            <a:r>
              <a:rPr lang="en-US" altLang="it-IT" dirty="0">
                <a:solidFill>
                  <a:srgbClr val="003399"/>
                </a:solidFill>
                <a:latin typeface="+mn-lt"/>
                <a:ea typeface="MS Gothic" pitchFamily="49" charset="-128"/>
              </a:rPr>
              <a:t>•	electronic database</a:t>
            </a:r>
          </a:p>
          <a:p>
            <a:pPr lvl="1" algn="just">
              <a:lnSpc>
                <a:spcPct val="70000"/>
              </a:lnSpc>
              <a:spcBef>
                <a:spcPct val="30000"/>
              </a:spcBef>
              <a:buFont typeface="Wingdings" pitchFamily="2" charset="2"/>
              <a:buNone/>
            </a:pPr>
            <a:r>
              <a:rPr lang="en-US" altLang="it-IT" dirty="0">
                <a:solidFill>
                  <a:srgbClr val="003399"/>
                </a:solidFill>
                <a:latin typeface="+mn-lt"/>
                <a:ea typeface="MS Gothic" pitchFamily="49" charset="-128"/>
              </a:rPr>
              <a:t>•	incident investigation reports</a:t>
            </a:r>
          </a:p>
          <a:p>
            <a:pPr lvl="1" algn="just">
              <a:lnSpc>
                <a:spcPct val="70000"/>
              </a:lnSpc>
              <a:spcBef>
                <a:spcPct val="30000"/>
              </a:spcBef>
              <a:buFont typeface="Wingdings" pitchFamily="2" charset="2"/>
              <a:buNone/>
            </a:pPr>
            <a:r>
              <a:rPr lang="en-US" altLang="it-IT" dirty="0">
                <a:solidFill>
                  <a:srgbClr val="003399"/>
                </a:solidFill>
                <a:latin typeface="+mn-lt"/>
                <a:ea typeface="MS Gothic" pitchFamily="49" charset="-128"/>
              </a:rPr>
              <a:t>•	maintenance and repair records/database</a:t>
            </a:r>
          </a:p>
          <a:p>
            <a:pPr lvl="1" algn="just">
              <a:lnSpc>
                <a:spcPct val="70000"/>
              </a:lnSpc>
              <a:spcBef>
                <a:spcPct val="30000"/>
              </a:spcBef>
              <a:buFont typeface="Wingdings" pitchFamily="2" charset="2"/>
              <a:buNone/>
            </a:pPr>
            <a:r>
              <a:rPr lang="en-US" altLang="it-IT" dirty="0">
                <a:solidFill>
                  <a:srgbClr val="003399"/>
                </a:solidFill>
                <a:latin typeface="+mn-lt"/>
                <a:ea typeface="MS Gothic" pitchFamily="49" charset="-128"/>
              </a:rPr>
              <a:t>•	annual and technical reports</a:t>
            </a:r>
          </a:p>
          <a:p>
            <a:pPr lvl="1" algn="just">
              <a:lnSpc>
                <a:spcPct val="70000"/>
              </a:lnSpc>
              <a:spcBef>
                <a:spcPct val="30000"/>
              </a:spcBef>
              <a:buFont typeface="Wingdings" pitchFamily="2" charset="2"/>
              <a:buNone/>
            </a:pPr>
            <a:r>
              <a:rPr lang="en-US" altLang="it-IT" dirty="0">
                <a:solidFill>
                  <a:srgbClr val="003399"/>
                </a:solidFill>
                <a:latin typeface="+mn-lt"/>
                <a:ea typeface="MS Gothic" pitchFamily="49" charset="-128"/>
              </a:rPr>
              <a:t>•	plant personnel interviews</a:t>
            </a:r>
            <a:endParaRPr lang="en-GB" altLang="it-IT" dirty="0">
              <a:solidFill>
                <a:srgbClr val="003399"/>
              </a:solidFill>
              <a:latin typeface="+mn-lt"/>
              <a:ea typeface="MS Gothic" pitchFamily="49" charset="-128"/>
            </a:endParaRPr>
          </a:p>
        </p:txBody>
      </p:sp>
      <p:pic>
        <p:nvPicPr>
          <p:cNvPr id="2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5681" y="1595255"/>
            <a:ext cx="485775"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5681" y="2674349"/>
            <a:ext cx="695325"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13" descr="j024065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8568" y="3560734"/>
            <a:ext cx="839788" cy="665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98092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39213" y="177838"/>
            <a:ext cx="8554063" cy="400110"/>
          </a:xfrm>
        </p:spPr>
        <p:txBody>
          <a:bodyPr/>
          <a:lstStyle/>
          <a:p>
            <a:r>
              <a:rPr lang="en-US" dirty="0"/>
              <a:t>Big problems in searching historical </a:t>
            </a:r>
            <a:r>
              <a:rPr lang="en-US" dirty="0" smtClean="0"/>
              <a:t>data</a:t>
            </a:r>
            <a:endParaRPr lang="en-US" dirty="0"/>
          </a:p>
        </p:txBody>
      </p:sp>
      <p:sp>
        <p:nvSpPr>
          <p:cNvPr id="3" name="Segnaposto numero diapositiva 2"/>
          <p:cNvSpPr>
            <a:spLocks noGrp="1"/>
          </p:cNvSpPr>
          <p:nvPr>
            <p:ph type="sldNum" sz="quarter" idx="4"/>
          </p:nvPr>
        </p:nvSpPr>
        <p:spPr>
          <a:xfrm>
            <a:off x="6553200" y="4767264"/>
            <a:ext cx="2133600" cy="273844"/>
          </a:xfrm>
        </p:spPr>
        <p:txBody>
          <a:bodyPr/>
          <a:lstStyle/>
          <a:p>
            <a:fld id="{02C7C199-0D0D-7840-A88D-785280B31CF7}" type="slidenum">
              <a:rPr lang="it-IT" smtClean="0"/>
              <a:t>9</a:t>
            </a:fld>
            <a:endParaRPr lang="it-IT" dirty="0"/>
          </a:p>
        </p:txBody>
      </p:sp>
      <p:sp>
        <p:nvSpPr>
          <p:cNvPr id="15" name="Segnaposto piè di pagina 4"/>
          <p:cNvSpPr>
            <a:spLocks noGrp="1"/>
          </p:cNvSpPr>
          <p:nvPr>
            <p:ph type="ftr" sz="quarter" idx="3"/>
          </p:nvPr>
        </p:nvSpPr>
        <p:spPr>
          <a:xfrm>
            <a:off x="1486021" y="4767263"/>
            <a:ext cx="6600701" cy="274637"/>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T. Pinna - ARIES Workshop </a:t>
            </a:r>
            <a:r>
              <a:rPr lang="en-US" dirty="0"/>
              <a:t>(Frankfurt am </a:t>
            </a:r>
            <a:r>
              <a:rPr lang="en-US" dirty="0" smtClean="0"/>
              <a:t>Main Dec. 18)</a:t>
            </a:r>
            <a:endParaRPr lang="en-US" dirty="0"/>
          </a:p>
        </p:txBody>
      </p:sp>
      <p:sp>
        <p:nvSpPr>
          <p:cNvPr id="21" name="Rectangle 7"/>
          <p:cNvSpPr>
            <a:spLocks noChangeArrowheads="1"/>
          </p:cNvSpPr>
          <p:nvPr/>
        </p:nvSpPr>
        <p:spPr bwMode="auto">
          <a:xfrm>
            <a:off x="65314" y="832144"/>
            <a:ext cx="8964613" cy="4216539"/>
          </a:xfrm>
          <a:prstGeom prst="rect">
            <a:avLst/>
          </a:prstGeom>
          <a:solidFill>
            <a:schemeClr val="bg1"/>
          </a:solidFill>
          <a:ln>
            <a:noFill/>
          </a:ln>
          <a:effectLst/>
          <a:extLst/>
        </p:spPr>
        <p:txBody>
          <a:bodyPr>
            <a:spAutoFit/>
          </a:bodyPr>
          <a:lstStyle>
            <a:lvl1pPr marL="355600" indent="-177800" algn="l">
              <a:spcBef>
                <a:spcPct val="0"/>
              </a:spcBef>
              <a:defRPr sz="2400">
                <a:solidFill>
                  <a:schemeClr val="tx1"/>
                </a:solidFill>
                <a:latin typeface="Times New Roman" pitchFamily="18" charset="0"/>
              </a:defRPr>
            </a:lvl1pPr>
            <a:lvl2pPr marL="901700" indent="-277813" algn="l">
              <a:spcBef>
                <a:spcPct val="0"/>
              </a:spcBef>
              <a:defRPr sz="2400">
                <a:solidFill>
                  <a:schemeClr val="tx1"/>
                </a:solidFill>
                <a:latin typeface="Times New Roman" pitchFamily="18" charset="0"/>
              </a:defRPr>
            </a:lvl2pPr>
            <a:lvl3pPr marL="1258888" algn="l">
              <a:spcBef>
                <a:spcPct val="0"/>
              </a:spcBef>
              <a:defRPr sz="2400">
                <a:solidFill>
                  <a:schemeClr val="tx1"/>
                </a:solidFill>
                <a:latin typeface="Times New Roman" pitchFamily="18" charset="0"/>
              </a:defRPr>
            </a:lvl3pPr>
            <a:lvl4pPr marL="1438275" algn="l">
              <a:spcBef>
                <a:spcPct val="0"/>
              </a:spcBef>
              <a:defRPr sz="2400">
                <a:solidFill>
                  <a:schemeClr val="tx1"/>
                </a:solidFill>
                <a:latin typeface="Times New Roman" pitchFamily="18" charset="0"/>
              </a:defRPr>
            </a:lvl4pPr>
            <a:lvl5pPr algn="l">
              <a:spcBef>
                <a:spcPct val="0"/>
              </a:spcBef>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marL="360000" lvl="1" indent="-288000" algn="just">
              <a:lnSpc>
                <a:spcPct val="80000"/>
              </a:lnSpc>
              <a:spcBef>
                <a:spcPct val="30000"/>
              </a:spcBef>
              <a:buFont typeface="Wingdings" pitchFamily="2" charset="2"/>
              <a:buNone/>
            </a:pPr>
            <a:r>
              <a:rPr lang="en-US" altLang="it-IT" dirty="0" smtClean="0">
                <a:solidFill>
                  <a:srgbClr val="003399"/>
                </a:solidFill>
                <a:latin typeface="+mn-lt"/>
                <a:ea typeface="MS Gothic" pitchFamily="49" charset="-128"/>
              </a:rPr>
              <a:t>•</a:t>
            </a:r>
            <a:r>
              <a:rPr lang="en-US" altLang="it-IT" dirty="0">
                <a:solidFill>
                  <a:srgbClr val="003399"/>
                </a:solidFill>
                <a:latin typeface="+mn-lt"/>
                <a:ea typeface="MS Gothic" pitchFamily="49" charset="-128"/>
              </a:rPr>
              <a:t>	</a:t>
            </a:r>
            <a:r>
              <a:rPr lang="en-US" altLang="it-IT" dirty="0" smtClean="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Log-books</a:t>
            </a:r>
            <a:r>
              <a:rPr lang="en-US" altLang="it-IT" dirty="0" smtClean="0">
                <a:solidFill>
                  <a:srgbClr val="003399"/>
                </a:solidFill>
                <a:latin typeface="+mn-lt"/>
                <a:ea typeface="MS Gothic" pitchFamily="49" charset="-128"/>
              </a:rPr>
              <a:t> hand-written by different </a:t>
            </a:r>
            <a:r>
              <a:rPr lang="en-US" altLang="it-IT" dirty="0">
                <a:solidFill>
                  <a:srgbClr val="003399"/>
                </a:solidFill>
                <a:latin typeface="+mn-lt"/>
                <a:ea typeface="MS Gothic" pitchFamily="49" charset="-128"/>
              </a:rPr>
              <a:t>people with different </a:t>
            </a:r>
            <a:r>
              <a:rPr lang="en-US" altLang="it-IT" dirty="0" smtClean="0">
                <a:solidFill>
                  <a:srgbClr val="003399"/>
                </a:solidFill>
                <a:latin typeface="+mn-lt"/>
                <a:ea typeface="MS Gothic" pitchFamily="49" charset="-128"/>
              </a:rPr>
              <a:t>calligraphy and in different languages</a:t>
            </a:r>
          </a:p>
          <a:p>
            <a:pPr marL="360000" lvl="1" indent="-274638" algn="just">
              <a:lnSpc>
                <a:spcPct val="80000"/>
              </a:lnSpc>
              <a:spcBef>
                <a:spcPct val="30000"/>
              </a:spcBef>
              <a:buFont typeface="Wingdings" pitchFamily="2" charset="2"/>
              <a:buNone/>
            </a:pPr>
            <a:r>
              <a:rPr lang="en-US" altLang="it-IT" dirty="0" smtClean="0">
                <a:solidFill>
                  <a:srgbClr val="003399"/>
                </a:solidFill>
                <a:latin typeface="+mn-lt"/>
                <a:ea typeface="MS Gothic" pitchFamily="49" charset="-128"/>
              </a:rPr>
              <a:t>•</a:t>
            </a:r>
            <a:r>
              <a:rPr lang="en-US" altLang="it-IT" dirty="0">
                <a:solidFill>
                  <a:srgbClr val="003399"/>
                </a:solidFill>
                <a:latin typeface="+mn-lt"/>
                <a:ea typeface="MS Gothic" pitchFamily="49" charset="-128"/>
              </a:rPr>
              <a:t>	</a:t>
            </a:r>
            <a:r>
              <a:rPr lang="en-US" altLang="it-IT" dirty="0" smtClean="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Electronic </a:t>
            </a:r>
            <a:r>
              <a:rPr lang="en-US" altLang="it-IT"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database</a:t>
            </a:r>
            <a:r>
              <a:rPr lang="en-US" altLang="it-IT" dirty="0">
                <a:solidFill>
                  <a:srgbClr val="003399"/>
                </a:solidFill>
                <a:latin typeface="+mn-lt"/>
                <a:ea typeface="MS Gothic" pitchFamily="49" charset="-128"/>
              </a:rPr>
              <a:t> </a:t>
            </a:r>
            <a:r>
              <a:rPr lang="en-GB" altLang="it-IT" dirty="0">
                <a:solidFill>
                  <a:srgbClr val="003399"/>
                </a:solidFill>
                <a:latin typeface="+mn-lt"/>
                <a:ea typeface="MS Gothic" pitchFamily="49" charset="-128"/>
              </a:rPr>
              <a:t>could be outdated or not aligned with old data </a:t>
            </a:r>
            <a:r>
              <a:rPr lang="en-GB" altLang="it-IT" dirty="0" smtClean="0">
                <a:solidFill>
                  <a:srgbClr val="003399"/>
                </a:solidFill>
                <a:latin typeface="+mn-lt"/>
                <a:ea typeface="MS Gothic" pitchFamily="49" charset="-128"/>
              </a:rPr>
              <a:t>recorded in </a:t>
            </a:r>
            <a:r>
              <a:rPr lang="en-GB" altLang="it-IT" dirty="0">
                <a:solidFill>
                  <a:srgbClr val="003399"/>
                </a:solidFill>
                <a:latin typeface="+mn-lt"/>
                <a:ea typeface="MS Gothic" pitchFamily="49" charset="-128"/>
              </a:rPr>
              <a:t>paper form</a:t>
            </a:r>
            <a:endParaRPr lang="en-US" altLang="it-IT" dirty="0">
              <a:solidFill>
                <a:srgbClr val="003399"/>
              </a:solidFill>
              <a:latin typeface="+mn-lt"/>
              <a:ea typeface="MS Gothic" pitchFamily="49" charset="-128"/>
            </a:endParaRPr>
          </a:p>
          <a:p>
            <a:pPr marL="360000" lvl="1" indent="-274638" algn="just">
              <a:lnSpc>
                <a:spcPct val="80000"/>
              </a:lnSpc>
              <a:spcBef>
                <a:spcPct val="30000"/>
              </a:spcBef>
              <a:buFont typeface="Wingdings" pitchFamily="2" charset="2"/>
              <a:buNone/>
            </a:pPr>
            <a:r>
              <a:rPr lang="en-US" altLang="it-IT" dirty="0">
                <a:solidFill>
                  <a:srgbClr val="003399"/>
                </a:solidFill>
                <a:latin typeface="+mn-lt"/>
                <a:ea typeface="MS Gothic" pitchFamily="49" charset="-128"/>
              </a:rPr>
              <a:t>•	</a:t>
            </a:r>
            <a:r>
              <a:rPr lang="en-US" altLang="it-IT" dirty="0" smtClean="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Incident </a:t>
            </a:r>
            <a:r>
              <a:rPr lang="en-US" altLang="it-IT"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investigation reports</a:t>
            </a:r>
            <a:r>
              <a:rPr lang="en-US" altLang="it-IT" dirty="0">
                <a:solidFill>
                  <a:srgbClr val="003399"/>
                </a:solidFill>
                <a:latin typeface="+mn-lt"/>
                <a:ea typeface="MS Gothic" pitchFamily="49" charset="-128"/>
              </a:rPr>
              <a:t> often </a:t>
            </a:r>
            <a:r>
              <a:rPr lang="en-US" altLang="it-IT" dirty="0" smtClean="0">
                <a:solidFill>
                  <a:srgbClr val="003399"/>
                </a:solidFill>
                <a:latin typeface="+mn-lt"/>
                <a:ea typeface="MS Gothic" pitchFamily="49" charset="-128"/>
              </a:rPr>
              <a:t>hand-written and not easy to find in the plant library. Some time they are not officially documented</a:t>
            </a:r>
            <a:endParaRPr lang="en-US" altLang="it-IT" dirty="0">
              <a:solidFill>
                <a:srgbClr val="003399"/>
              </a:solidFill>
              <a:latin typeface="+mn-lt"/>
              <a:ea typeface="MS Gothic" pitchFamily="49" charset="-128"/>
            </a:endParaRPr>
          </a:p>
          <a:p>
            <a:pPr marL="360000" lvl="1" indent="-274638" algn="just">
              <a:lnSpc>
                <a:spcPct val="80000"/>
              </a:lnSpc>
              <a:spcBef>
                <a:spcPct val="30000"/>
              </a:spcBef>
              <a:buFont typeface="Wingdings" pitchFamily="2" charset="2"/>
              <a:buNone/>
            </a:pPr>
            <a:r>
              <a:rPr lang="en-US" altLang="it-IT" dirty="0">
                <a:solidFill>
                  <a:srgbClr val="003399"/>
                </a:solidFill>
                <a:latin typeface="+mn-lt"/>
                <a:ea typeface="MS Gothic" pitchFamily="49" charset="-128"/>
              </a:rPr>
              <a:t>•	</a:t>
            </a:r>
            <a:r>
              <a:rPr lang="en-US" altLang="it-IT" dirty="0" smtClean="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Maintenance </a:t>
            </a:r>
            <a:r>
              <a:rPr lang="en-US" altLang="it-IT"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and repair records/database</a:t>
            </a:r>
            <a:r>
              <a:rPr lang="en-US" altLang="it-IT" dirty="0" smtClean="0">
                <a:solidFill>
                  <a:srgbClr val="003399"/>
                </a:solidFill>
                <a:latin typeface="+mn-lt"/>
                <a:ea typeface="MS Gothic" pitchFamily="49" charset="-128"/>
              </a:rPr>
              <a:t> are </a:t>
            </a:r>
            <a:r>
              <a:rPr lang="en-US" altLang="it-IT" dirty="0">
                <a:solidFill>
                  <a:srgbClr val="003399"/>
                </a:solidFill>
                <a:latin typeface="+mn-lt"/>
                <a:ea typeface="MS Gothic" pitchFamily="49" charset="-128"/>
              </a:rPr>
              <a:t>very often </a:t>
            </a:r>
            <a:r>
              <a:rPr lang="en-US" altLang="it-IT" dirty="0" smtClean="0">
                <a:solidFill>
                  <a:srgbClr val="003399"/>
                </a:solidFill>
                <a:latin typeface="+mn-lt"/>
                <a:ea typeface="MS Gothic" pitchFamily="49" charset="-128"/>
              </a:rPr>
              <a:t>summary </a:t>
            </a:r>
            <a:r>
              <a:rPr lang="en-US" altLang="it-IT" dirty="0">
                <a:solidFill>
                  <a:srgbClr val="003399"/>
                </a:solidFill>
                <a:latin typeface="+mn-lt"/>
                <a:ea typeface="MS Gothic" pitchFamily="49" charset="-128"/>
              </a:rPr>
              <a:t>and are hardly exhaustive in explaining the operations </a:t>
            </a:r>
            <a:r>
              <a:rPr lang="en-US" altLang="it-IT" dirty="0" smtClean="0">
                <a:solidFill>
                  <a:srgbClr val="003399"/>
                </a:solidFill>
                <a:latin typeface="+mn-lt"/>
                <a:ea typeface="MS Gothic" pitchFamily="49" charset="-128"/>
              </a:rPr>
              <a:t>performed</a:t>
            </a:r>
          </a:p>
          <a:p>
            <a:pPr marL="360000" lvl="1" indent="-274638" algn="just">
              <a:lnSpc>
                <a:spcPct val="80000"/>
              </a:lnSpc>
              <a:spcBef>
                <a:spcPct val="30000"/>
              </a:spcBef>
            </a:pPr>
            <a:r>
              <a:rPr lang="en-US" altLang="it-IT" sz="3200" dirty="0">
                <a:solidFill>
                  <a:srgbClr val="003399"/>
                </a:solidFill>
                <a:ea typeface="MS Gothic" pitchFamily="49" charset="-128"/>
              </a:rPr>
              <a:t>•	</a:t>
            </a:r>
            <a:r>
              <a:rPr lang="en-US" altLang="it-IT"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Annual and technical reports</a:t>
            </a:r>
            <a:r>
              <a:rPr lang="en-US" altLang="it-IT" dirty="0">
                <a:solidFill>
                  <a:srgbClr val="003399"/>
                </a:solidFill>
                <a:latin typeface="+mn-lt"/>
                <a:ea typeface="MS Gothic" pitchFamily="49" charset="-128"/>
              </a:rPr>
              <a:t> are not specific in the identification of failures and in the repairing </a:t>
            </a:r>
            <a:r>
              <a:rPr lang="en-US" altLang="it-IT" dirty="0" smtClean="0">
                <a:solidFill>
                  <a:srgbClr val="003399"/>
                </a:solidFill>
                <a:latin typeface="+mn-lt"/>
                <a:ea typeface="MS Gothic" pitchFamily="49" charset="-128"/>
              </a:rPr>
              <a:t>actions</a:t>
            </a:r>
            <a:endParaRPr lang="en-US" altLang="it-IT" dirty="0">
              <a:solidFill>
                <a:srgbClr val="003399"/>
              </a:solidFill>
              <a:latin typeface="+mn-lt"/>
              <a:ea typeface="MS Gothic" pitchFamily="49" charset="-128"/>
            </a:endParaRPr>
          </a:p>
        </p:txBody>
      </p:sp>
    </p:spTree>
    <p:extLst>
      <p:ext uri="{BB962C8B-B14F-4D97-AF65-F5344CB8AC3E}">
        <p14:creationId xmlns:p14="http://schemas.microsoft.com/office/powerpoint/2010/main" val="4003037451"/>
      </p:ext>
    </p:extLst>
  </p:cSld>
  <p:clrMapOvr>
    <a:masterClrMapping/>
  </p:clrMapOvr>
  <p:timing>
    <p:tnLst>
      <p:par>
        <p:cTn id="1" dur="indefinite" restart="never" nodeType="tmRoot"/>
      </p:par>
    </p:tnLst>
  </p:timing>
</p:sld>
</file>

<file path=ppt/theme/theme1.xml><?xml version="1.0" encoding="utf-8"?>
<a:theme xmlns:a="http://schemas.openxmlformats.org/drawingml/2006/main" name="ModelloTemplateENEAit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o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wrap="square" lIns="91440" tIns="0" rIns="91440" bIns="0" rtlCol="0">
        <a:spAutoFit/>
      </a:bodyPr>
      <a:lstStyle>
        <a:defPPr>
          <a:defRPr dirty="0" smtClean="0"/>
        </a:defPPr>
      </a:lstStyle>
    </a:tx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ModelloTemplateENEAita.potx</Template>
  <TotalTime>7621</TotalTime>
  <Words>2873</Words>
  <Application>Microsoft Office PowerPoint</Application>
  <PresentationFormat>Presentazione su schermo (16:9)</PresentationFormat>
  <Paragraphs>466</Paragraphs>
  <Slides>44</Slides>
  <Notes>0</Notes>
  <HiddenSlides>0</HiddenSlides>
  <MMClips>0</MMClips>
  <ScaleCrop>false</ScaleCrop>
  <HeadingPairs>
    <vt:vector size="4" baseType="variant">
      <vt:variant>
        <vt:lpstr>Tema</vt:lpstr>
      </vt:variant>
      <vt:variant>
        <vt:i4>1</vt:i4>
      </vt:variant>
      <vt:variant>
        <vt:lpstr>Titoli diapositive</vt:lpstr>
      </vt:variant>
      <vt:variant>
        <vt:i4>44</vt:i4>
      </vt:variant>
    </vt:vector>
  </HeadingPairs>
  <TitlesOfParts>
    <vt:vector size="45" baseType="lpstr">
      <vt:lpstr>ModelloTemplateENEAita</vt:lpstr>
      <vt:lpstr>Experience of establishing a reliability programme in the fusion community</vt:lpstr>
      <vt:lpstr>Data collection on operating experiences relevant for fusion facilities</vt:lpstr>
      <vt:lpstr>Data collection on operating experiences relevant for fusion facilities</vt:lpstr>
      <vt:lpstr>Data collection and analysis</vt:lpstr>
      <vt:lpstr>The systems analysed at JET (Joint European Torus)</vt:lpstr>
      <vt:lpstr>Data collection and analysis</vt:lpstr>
      <vt:lpstr>Data collection and analysis</vt:lpstr>
      <vt:lpstr>Data collection and analysis</vt:lpstr>
      <vt:lpstr>Big problems in searching historical data</vt:lpstr>
      <vt:lpstr>Big problems in searching historical data</vt:lpstr>
      <vt:lpstr>Identify “reference set” of components</vt:lpstr>
      <vt:lpstr>Big efforts in searching the complete “reference set” of components, e.g. welds, bellows, flanges</vt:lpstr>
      <vt:lpstr>Some example of found data</vt:lpstr>
      <vt:lpstr>Some example of found data</vt:lpstr>
      <vt:lpstr>Some example of found data</vt:lpstr>
      <vt:lpstr>Some example of found data</vt:lpstr>
      <vt:lpstr>Some example of found data</vt:lpstr>
      <vt:lpstr>Some example of found data</vt:lpstr>
      <vt:lpstr>Some example of found data</vt:lpstr>
      <vt:lpstr>Some example of found data</vt:lpstr>
      <vt:lpstr>Some example of found data</vt:lpstr>
      <vt:lpstr>Some example of found data</vt:lpstr>
      <vt:lpstr>Some example of found data</vt:lpstr>
      <vt:lpstr>Some example of found data</vt:lpstr>
      <vt:lpstr>Comparison between different sources</vt:lpstr>
      <vt:lpstr>Data on maintenance activities: Operating experience versus worker exposures</vt:lpstr>
      <vt:lpstr>Fusion Component Failure Rate Database: Data sources  →  currently 4207 records</vt:lpstr>
      <vt:lpstr>Fusion Component Failure Rate Database: LOGIN</vt:lpstr>
      <vt:lpstr>Fusion Component Failure Rate Database: Functions &amp; Responsibilities</vt:lpstr>
      <vt:lpstr>Fusion Component Failure Rate Database: Functions &amp; Responsibilities</vt:lpstr>
      <vt:lpstr>Fusion Component Failure Rate Database: Record composition</vt:lpstr>
      <vt:lpstr>Fusion Component Failure Rate Database: Record of component</vt:lpstr>
      <vt:lpstr>Fusion Component Failure Rate Database: Taxonomy (about 700 records)</vt:lpstr>
      <vt:lpstr>Fusion Component Failure Rate Database: HOME PAGE</vt:lpstr>
      <vt:lpstr>Fusion Component Failure Rate Database: HOW TO USE THE DATA?</vt:lpstr>
      <vt:lpstr>Fusion Component Failure Rate Database: HOW TO USE THE DATA?</vt:lpstr>
      <vt:lpstr>Fusion Component Failure Rate Database: HOW TO USE THE DATA?</vt:lpstr>
      <vt:lpstr>Fusion Component Failure Rate Database: HOW TO USE THE DATA?</vt:lpstr>
      <vt:lpstr>Our plans for the future</vt:lpstr>
      <vt:lpstr>Our plans for the future</vt:lpstr>
      <vt:lpstr>Our plans for the future</vt:lpstr>
      <vt:lpstr>Our plans for the future</vt:lpstr>
      <vt:lpstr>Our plans for the future</vt:lpstr>
      <vt:lpstr>Presentazione standard di PowerPoint</vt:lpstr>
    </vt:vector>
  </TitlesOfParts>
  <Company>ENEA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Serena Lucibello</dc:creator>
  <cp:lastModifiedBy>Tonio Pinna</cp:lastModifiedBy>
  <cp:revision>197</cp:revision>
  <cp:lastPrinted>2017-01-17T13:52:56Z</cp:lastPrinted>
  <dcterms:created xsi:type="dcterms:W3CDTF">2017-01-03T12:35:40Z</dcterms:created>
  <dcterms:modified xsi:type="dcterms:W3CDTF">2018-12-10T22:46:01Z</dcterms:modified>
</cp:coreProperties>
</file>