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1" r:id="rId4"/>
    <p:sldId id="263" r:id="rId5"/>
    <p:sldId id="264" r:id="rId6"/>
    <p:sldId id="265" r:id="rId7"/>
    <p:sldId id="272" r:id="rId8"/>
    <p:sldId id="267" r:id="rId9"/>
    <p:sldId id="271" r:id="rId10"/>
    <p:sldId id="273" r:id="rId11"/>
    <p:sldId id="274" r:id="rId12"/>
    <p:sldId id="268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pls4\yang\public_html\dipole\rotating_patch_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pls4\yang\public_html\dipole\rotating_patch_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pls4\yang\public_html\dipole\rotating_patch_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pls4\yang\public_html\dipole\rotating_patch_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1241039988945909"/>
          <c:y val="5.5679858594678659E-2"/>
          <c:w val="0.65464348206474243"/>
          <c:h val="0.81596055701370662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'sole+dipole'!$A$1:$A$92</c:f>
              <c:numCache>
                <c:formatCode>General</c:formatCode>
                <c:ptCount val="9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56</c:v>
                </c:pt>
                <c:pt idx="15">
                  <c:v>60</c:v>
                </c:pt>
                <c:pt idx="16">
                  <c:v>64</c:v>
                </c:pt>
                <c:pt idx="17">
                  <c:v>68</c:v>
                </c:pt>
                <c:pt idx="18">
                  <c:v>72</c:v>
                </c:pt>
                <c:pt idx="19">
                  <c:v>76</c:v>
                </c:pt>
                <c:pt idx="20">
                  <c:v>80</c:v>
                </c:pt>
                <c:pt idx="21">
                  <c:v>84</c:v>
                </c:pt>
                <c:pt idx="22">
                  <c:v>88</c:v>
                </c:pt>
                <c:pt idx="23">
                  <c:v>92</c:v>
                </c:pt>
                <c:pt idx="24">
                  <c:v>96</c:v>
                </c:pt>
                <c:pt idx="25">
                  <c:v>100</c:v>
                </c:pt>
                <c:pt idx="26">
                  <c:v>104</c:v>
                </c:pt>
                <c:pt idx="27">
                  <c:v>108</c:v>
                </c:pt>
                <c:pt idx="28">
                  <c:v>112</c:v>
                </c:pt>
                <c:pt idx="29">
                  <c:v>116</c:v>
                </c:pt>
                <c:pt idx="30">
                  <c:v>120</c:v>
                </c:pt>
                <c:pt idx="31">
                  <c:v>124</c:v>
                </c:pt>
                <c:pt idx="32">
                  <c:v>128</c:v>
                </c:pt>
                <c:pt idx="33">
                  <c:v>132</c:v>
                </c:pt>
                <c:pt idx="34">
                  <c:v>136</c:v>
                </c:pt>
                <c:pt idx="35">
                  <c:v>140</c:v>
                </c:pt>
                <c:pt idx="36">
                  <c:v>144</c:v>
                </c:pt>
                <c:pt idx="37">
                  <c:v>148</c:v>
                </c:pt>
                <c:pt idx="38">
                  <c:v>152</c:v>
                </c:pt>
                <c:pt idx="39">
                  <c:v>156</c:v>
                </c:pt>
                <c:pt idx="40">
                  <c:v>160</c:v>
                </c:pt>
                <c:pt idx="41">
                  <c:v>164</c:v>
                </c:pt>
                <c:pt idx="42">
                  <c:v>168</c:v>
                </c:pt>
                <c:pt idx="43">
                  <c:v>172</c:v>
                </c:pt>
                <c:pt idx="44">
                  <c:v>176</c:v>
                </c:pt>
                <c:pt idx="45">
                  <c:v>180</c:v>
                </c:pt>
                <c:pt idx="46">
                  <c:v>184</c:v>
                </c:pt>
                <c:pt idx="47">
                  <c:v>188</c:v>
                </c:pt>
                <c:pt idx="48">
                  <c:v>192</c:v>
                </c:pt>
                <c:pt idx="49">
                  <c:v>196</c:v>
                </c:pt>
                <c:pt idx="50">
                  <c:v>200</c:v>
                </c:pt>
                <c:pt idx="51">
                  <c:v>204</c:v>
                </c:pt>
                <c:pt idx="52">
                  <c:v>208</c:v>
                </c:pt>
                <c:pt idx="53">
                  <c:v>212</c:v>
                </c:pt>
                <c:pt idx="54">
                  <c:v>216</c:v>
                </c:pt>
                <c:pt idx="55">
                  <c:v>220</c:v>
                </c:pt>
                <c:pt idx="56">
                  <c:v>224</c:v>
                </c:pt>
                <c:pt idx="57">
                  <c:v>228</c:v>
                </c:pt>
                <c:pt idx="58">
                  <c:v>232</c:v>
                </c:pt>
                <c:pt idx="59">
                  <c:v>236</c:v>
                </c:pt>
                <c:pt idx="60">
                  <c:v>240</c:v>
                </c:pt>
                <c:pt idx="61">
                  <c:v>244</c:v>
                </c:pt>
                <c:pt idx="62">
                  <c:v>248</c:v>
                </c:pt>
                <c:pt idx="63">
                  <c:v>252</c:v>
                </c:pt>
                <c:pt idx="64">
                  <c:v>256</c:v>
                </c:pt>
                <c:pt idx="65">
                  <c:v>260</c:v>
                </c:pt>
                <c:pt idx="66">
                  <c:v>264</c:v>
                </c:pt>
                <c:pt idx="67">
                  <c:v>268</c:v>
                </c:pt>
                <c:pt idx="68">
                  <c:v>272</c:v>
                </c:pt>
                <c:pt idx="69">
                  <c:v>276</c:v>
                </c:pt>
                <c:pt idx="70">
                  <c:v>280</c:v>
                </c:pt>
                <c:pt idx="71">
                  <c:v>284</c:v>
                </c:pt>
                <c:pt idx="72">
                  <c:v>288</c:v>
                </c:pt>
                <c:pt idx="73">
                  <c:v>292</c:v>
                </c:pt>
                <c:pt idx="74">
                  <c:v>296</c:v>
                </c:pt>
                <c:pt idx="75">
                  <c:v>300</c:v>
                </c:pt>
                <c:pt idx="76">
                  <c:v>304</c:v>
                </c:pt>
                <c:pt idx="77">
                  <c:v>308</c:v>
                </c:pt>
                <c:pt idx="78">
                  <c:v>312</c:v>
                </c:pt>
                <c:pt idx="79">
                  <c:v>316</c:v>
                </c:pt>
                <c:pt idx="80">
                  <c:v>320</c:v>
                </c:pt>
                <c:pt idx="81">
                  <c:v>324</c:v>
                </c:pt>
                <c:pt idx="82">
                  <c:v>328</c:v>
                </c:pt>
                <c:pt idx="83">
                  <c:v>332</c:v>
                </c:pt>
                <c:pt idx="84">
                  <c:v>336</c:v>
                </c:pt>
                <c:pt idx="85">
                  <c:v>340</c:v>
                </c:pt>
                <c:pt idx="86">
                  <c:v>344</c:v>
                </c:pt>
                <c:pt idx="87">
                  <c:v>348</c:v>
                </c:pt>
                <c:pt idx="88">
                  <c:v>352</c:v>
                </c:pt>
                <c:pt idx="89">
                  <c:v>356</c:v>
                </c:pt>
                <c:pt idx="90">
                  <c:v>360</c:v>
                </c:pt>
              </c:numCache>
            </c:numRef>
          </c:xVal>
          <c:yVal>
            <c:numRef>
              <c:f>'sole+dipole'!$B$1:$B$92</c:f>
              <c:numCache>
                <c:formatCode>0.00E+00</c:formatCode>
                <c:ptCount val="92"/>
                <c:pt idx="0">
                  <c:v>-6291263.0060000001</c:v>
                </c:pt>
                <c:pt idx="1">
                  <c:v>-6273284.8500000006</c:v>
                </c:pt>
                <c:pt idx="2">
                  <c:v>-6224787.2430000016</c:v>
                </c:pt>
                <c:pt idx="3">
                  <c:v>-6146043.7350000003</c:v>
                </c:pt>
                <c:pt idx="4">
                  <c:v>-6037473.6120000007</c:v>
                </c:pt>
                <c:pt idx="5">
                  <c:v>-5899639.1839999994</c:v>
                </c:pt>
                <c:pt idx="6">
                  <c:v>-5733242.443</c:v>
                </c:pt>
                <c:pt idx="7">
                  <c:v>-5539121.0700000003</c:v>
                </c:pt>
                <c:pt idx="8">
                  <c:v>-5318243.8670000006</c:v>
                </c:pt>
                <c:pt idx="9">
                  <c:v>-5071705.5929999994</c:v>
                </c:pt>
                <c:pt idx="10">
                  <c:v>-4800721.2820000034</c:v>
                </c:pt>
                <c:pt idx="11">
                  <c:v>-4506620.0629999992</c:v>
                </c:pt>
                <c:pt idx="12">
                  <c:v>-4190838.4909999985</c:v>
                </c:pt>
                <c:pt idx="13">
                  <c:v>-3854913.483</c:v>
                </c:pt>
                <c:pt idx="14">
                  <c:v>-3500474.8299999987</c:v>
                </c:pt>
                <c:pt idx="15">
                  <c:v>-3129237.3859999985</c:v>
                </c:pt>
                <c:pt idx="16">
                  <c:v>-2742992.9219999998</c:v>
                </c:pt>
                <c:pt idx="17">
                  <c:v>-2343601.7140000002</c:v>
                </c:pt>
                <c:pt idx="18">
                  <c:v>-1932983.878</c:v>
                </c:pt>
                <c:pt idx="19">
                  <c:v>-1513110.5060000001</c:v>
                </c:pt>
                <c:pt idx="20">
                  <c:v>-1085994.6340000001</c:v>
                </c:pt>
                <c:pt idx="21" formatCode="General">
                  <c:v>-653682.05475728004</c:v>
                </c:pt>
                <c:pt idx="22" formatCode="General">
                  <c:v>-218242.03347572</c:v>
                </c:pt>
                <c:pt idx="23" formatCode="General">
                  <c:v>218242.03347572099</c:v>
                </c:pt>
                <c:pt idx="24" formatCode="General">
                  <c:v>653682.05475727911</c:v>
                </c:pt>
                <c:pt idx="25">
                  <c:v>1085994.6342</c:v>
                </c:pt>
                <c:pt idx="26">
                  <c:v>1513110.5060000001</c:v>
                </c:pt>
                <c:pt idx="27">
                  <c:v>1932983.8782000002</c:v>
                </c:pt>
                <c:pt idx="28">
                  <c:v>2343601.7140000002</c:v>
                </c:pt>
                <c:pt idx="29">
                  <c:v>2742992.9220999987</c:v>
                </c:pt>
                <c:pt idx="30">
                  <c:v>3129237.3859999985</c:v>
                </c:pt>
                <c:pt idx="31">
                  <c:v>3500474.8295999998</c:v>
                </c:pt>
                <c:pt idx="32">
                  <c:v>3854913.4827999999</c:v>
                </c:pt>
                <c:pt idx="33">
                  <c:v>4190838.4912</c:v>
                </c:pt>
                <c:pt idx="34">
                  <c:v>4506620.0629999992</c:v>
                </c:pt>
                <c:pt idx="35">
                  <c:v>4800721.2817000002</c:v>
                </c:pt>
                <c:pt idx="36">
                  <c:v>5071705.5928000007</c:v>
                </c:pt>
                <c:pt idx="37">
                  <c:v>5318243.8670999995</c:v>
                </c:pt>
                <c:pt idx="38">
                  <c:v>5539121.0700000003</c:v>
                </c:pt>
                <c:pt idx="39">
                  <c:v>5733242.4425000036</c:v>
                </c:pt>
                <c:pt idx="40">
                  <c:v>5899639.1838999996</c:v>
                </c:pt>
                <c:pt idx="41">
                  <c:v>6037473.6115000006</c:v>
                </c:pt>
                <c:pt idx="42">
                  <c:v>6146043.7354000024</c:v>
                </c:pt>
                <c:pt idx="43">
                  <c:v>6224787.2429000027</c:v>
                </c:pt>
                <c:pt idx="44">
                  <c:v>6273284.8503</c:v>
                </c:pt>
                <c:pt idx="45">
                  <c:v>6291263.0057000006</c:v>
                </c:pt>
                <c:pt idx="46">
                  <c:v>6278595.9037000006</c:v>
                </c:pt>
                <c:pt idx="47">
                  <c:v>6235306.8169</c:v>
                </c:pt>
                <c:pt idx="48">
                  <c:v>6161568.6933999993</c:v>
                </c:pt>
                <c:pt idx="49">
                  <c:v>6057704.0397999994</c:v>
                </c:pt>
                <c:pt idx="50">
                  <c:v>5924184.0509000001</c:v>
                </c:pt>
                <c:pt idx="51">
                  <c:v>5761626.9949000003</c:v>
                </c:pt>
                <c:pt idx="52">
                  <c:v>5570795.8395000007</c:v>
                </c:pt>
                <c:pt idx="53">
                  <c:v>5352595.1306000007</c:v>
                </c:pt>
                <c:pt idx="54">
                  <c:v>5108067.1005000006</c:v>
                </c:pt>
                <c:pt idx="55">
                  <c:v>4838387.0430000015</c:v>
                </c:pt>
                <c:pt idx="56">
                  <c:v>4544857.9545</c:v>
                </c:pt>
                <c:pt idx="57">
                  <c:v>4228904.4317000024</c:v>
                </c:pt>
                <c:pt idx="58">
                  <c:v>3892065.9060999998</c:v>
                </c:pt>
                <c:pt idx="59">
                  <c:v>3535989.1716999998</c:v>
                </c:pt>
                <c:pt idx="60">
                  <c:v>3162420.3015999999</c:v>
                </c:pt>
                <c:pt idx="61">
                  <c:v>2773195.9438</c:v>
                </c:pt>
                <c:pt idx="62">
                  <c:v>2370234.0755999987</c:v>
                </c:pt>
                <c:pt idx="63">
                  <c:v>1955524.2366000002</c:v>
                </c:pt>
                <c:pt idx="64">
                  <c:v>1531117.3164000001</c:v>
                </c:pt>
                <c:pt idx="65">
                  <c:v>1099114.9601</c:v>
                </c:pt>
                <c:pt idx="66" formatCode="General">
                  <c:v>661658.62420502002</c:v>
                </c:pt>
                <c:pt idx="67" formatCode="General">
                  <c:v>220918.39091258799</c:v>
                </c:pt>
                <c:pt idx="68" formatCode="General">
                  <c:v>-220918.39091258991</c:v>
                </c:pt>
                <c:pt idx="69" formatCode="General">
                  <c:v>-661658.62420502002</c:v>
                </c:pt>
                <c:pt idx="70">
                  <c:v>-1099114.96</c:v>
                </c:pt>
                <c:pt idx="71">
                  <c:v>-1531117.3160000001</c:v>
                </c:pt>
                <c:pt idx="72">
                  <c:v>-1955524.237</c:v>
                </c:pt>
                <c:pt idx="73">
                  <c:v>-2370234.0759999985</c:v>
                </c:pt>
                <c:pt idx="74">
                  <c:v>-2773195.9440000001</c:v>
                </c:pt>
                <c:pt idx="75">
                  <c:v>-3162420.3019999997</c:v>
                </c:pt>
                <c:pt idx="76">
                  <c:v>-3535989.1719999998</c:v>
                </c:pt>
                <c:pt idx="77">
                  <c:v>-3892065.906</c:v>
                </c:pt>
                <c:pt idx="78">
                  <c:v>-4228904.4320000028</c:v>
                </c:pt>
                <c:pt idx="79">
                  <c:v>-4544857.9540000008</c:v>
                </c:pt>
                <c:pt idx="80">
                  <c:v>-4838387.0430000015</c:v>
                </c:pt>
                <c:pt idx="81">
                  <c:v>-5108067.1000000006</c:v>
                </c:pt>
                <c:pt idx="82">
                  <c:v>-5352595.1310000001</c:v>
                </c:pt>
                <c:pt idx="83">
                  <c:v>-5570795.8400000008</c:v>
                </c:pt>
                <c:pt idx="84">
                  <c:v>-5761626.9950000001</c:v>
                </c:pt>
                <c:pt idx="85">
                  <c:v>-5924184.051</c:v>
                </c:pt>
                <c:pt idx="86">
                  <c:v>-6057704.04</c:v>
                </c:pt>
                <c:pt idx="87">
                  <c:v>-6161568.692999999</c:v>
                </c:pt>
                <c:pt idx="88">
                  <c:v>-6235306.8170000007</c:v>
                </c:pt>
                <c:pt idx="89">
                  <c:v>-6278595.9040000001</c:v>
                </c:pt>
                <c:pt idx="90">
                  <c:v>-6291263.0060000001</c:v>
                </c:pt>
              </c:numCache>
            </c:numRef>
          </c:yVal>
          <c:smooth val="1"/>
        </c:ser>
        <c:axId val="35217792"/>
        <c:axId val="46817664"/>
      </c:scatterChart>
      <c:valAx>
        <c:axId val="35217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Angle (degrees)</a:t>
                </a:r>
              </a:p>
            </c:rich>
          </c:tx>
          <c:layout/>
        </c:title>
        <c:numFmt formatCode="General" sourceLinked="1"/>
        <c:tickLblPos val="nextTo"/>
        <c:crossAx val="46817664"/>
        <c:crosses val="autoZero"/>
        <c:crossBetween val="midCat"/>
      </c:valAx>
      <c:valAx>
        <c:axId val="468176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Flux (Gs.cm2)</a:t>
                </a:r>
              </a:p>
            </c:rich>
          </c:tx>
          <c:layout/>
        </c:title>
        <c:numFmt formatCode="0.00E+00" sourceLinked="1"/>
        <c:tickLblPos val="nextTo"/>
        <c:crossAx val="35217792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rectangle_door_hole!$A$1:$A$145</c:f>
              <c:numCache>
                <c:formatCode>General</c:formatCode>
                <c:ptCount val="145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</c:numCache>
            </c:numRef>
          </c:xVal>
          <c:yVal>
            <c:numRef>
              <c:f>rectangle_door_hole!$B$1:$B$145</c:f>
              <c:numCache>
                <c:formatCode>General</c:formatCode>
                <c:ptCount val="145"/>
                <c:pt idx="0">
                  <c:v>1028.7158229601107</c:v>
                </c:pt>
                <c:pt idx="1">
                  <c:v>2627.9485101132</c:v>
                </c:pt>
                <c:pt idx="2">
                  <c:v>4213.2500763466796</c:v>
                </c:pt>
                <c:pt idx="3">
                  <c:v>5772.6226021641733</c:v>
                </c:pt>
                <c:pt idx="4">
                  <c:v>7294.2477802352569</c:v>
                </c:pt>
                <c:pt idx="5">
                  <c:v>8766.5744752955507</c:v>
                </c:pt>
                <c:pt idx="6">
                  <c:v>10178.404534716299</c:v>
                </c:pt>
                <c:pt idx="7">
                  <c:v>11518.976265778394</c:v>
                </c:pt>
                <c:pt idx="8">
                  <c:v>12778.045002931305</c:v>
                </c:pt>
                <c:pt idx="9">
                  <c:v>13945.9601981003</c:v>
                </c:pt>
                <c:pt idx="10">
                  <c:v>15013.738479739708</c:v>
                </c:pt>
                <c:pt idx="11">
                  <c:v>15973.13214206661</c:v>
                </c:pt>
                <c:pt idx="12">
                  <c:v>16816.692545314396</c:v>
                </c:pt>
                <c:pt idx="13">
                  <c:v>17537.827931111999</c:v>
                </c:pt>
                <c:pt idx="14">
                  <c:v>18130.85518465831</c:v>
                </c:pt>
                <c:pt idx="15">
                  <c:v>18591.045107463509</c:v>
                </c:pt>
                <c:pt idx="16">
                  <c:v>18914.660801226812</c:v>
                </c:pt>
                <c:pt idx="17">
                  <c:v>19098.988805147826</c:v>
                </c:pt>
                <c:pt idx="18">
                  <c:v>19142.362675478587</c:v>
                </c:pt>
                <c:pt idx="19">
                  <c:v>19044.178747460897</c:v>
                </c:pt>
                <c:pt idx="20">
                  <c:v>18804.90387552492</c:v>
                </c:pt>
                <c:pt idx="21">
                  <c:v>18426.075007777396</c:v>
                </c:pt>
                <c:pt idx="22">
                  <c:v>17910.290514345696</c:v>
                </c:pt>
                <c:pt idx="23">
                  <c:v>17261.193256064202</c:v>
                </c:pt>
                <c:pt idx="24">
                  <c:v>16483.445449251212</c:v>
                </c:pt>
                <c:pt idx="25">
                  <c:v>15582.695453197302</c:v>
                </c:pt>
                <c:pt idx="26">
                  <c:v>14565.5366787857</c:v>
                </c:pt>
                <c:pt idx="27">
                  <c:v>13439.45888833</c:v>
                </c:pt>
                <c:pt idx="28">
                  <c:v>12212.792227387999</c:v>
                </c:pt>
                <c:pt idx="29">
                  <c:v>10894.644398107808</c:v>
                </c:pt>
                <c:pt idx="30">
                  <c:v>9494.8314495406994</c:v>
                </c:pt>
                <c:pt idx="31">
                  <c:v>8023.8027225656642</c:v>
                </c:pt>
                <c:pt idx="32">
                  <c:v>6492.5605446527143</c:v>
                </c:pt>
                <c:pt idx="33">
                  <c:v>4912.5753219101398</c:v>
                </c:pt>
                <c:pt idx="34">
                  <c:v>3295.6967220285301</c:v>
                </c:pt>
                <c:pt idx="35">
                  <c:v>1654.0616811611108</c:v>
                </c:pt>
                <c:pt idx="36" formatCode="0.00E+00">
                  <c:v>-8.5934225140000189E-10</c:v>
                </c:pt>
                <c:pt idx="37">
                  <c:v>-1654.0616811628008</c:v>
                </c:pt>
                <c:pt idx="38">
                  <c:v>-3295.6967220303013</c:v>
                </c:pt>
                <c:pt idx="39">
                  <c:v>-4912.5753219119024</c:v>
                </c:pt>
                <c:pt idx="40">
                  <c:v>-6492.5605446544032</c:v>
                </c:pt>
                <c:pt idx="41">
                  <c:v>-8023.8027225674041</c:v>
                </c:pt>
                <c:pt idx="42">
                  <c:v>-9494.8314495423056</c:v>
                </c:pt>
                <c:pt idx="43">
                  <c:v>-10894.644398109011</c:v>
                </c:pt>
                <c:pt idx="44">
                  <c:v>-12212.792227390006</c:v>
                </c:pt>
                <c:pt idx="45">
                  <c:v>-13439.458888331999</c:v>
                </c:pt>
                <c:pt idx="46">
                  <c:v>-14565.536678787001</c:v>
                </c:pt>
                <c:pt idx="47">
                  <c:v>-15582.695453199005</c:v>
                </c:pt>
                <c:pt idx="48">
                  <c:v>-16483.445449253013</c:v>
                </c:pt>
                <c:pt idx="49">
                  <c:v>-17261.193256065981</c:v>
                </c:pt>
                <c:pt idx="50">
                  <c:v>-17910.290514347002</c:v>
                </c:pt>
                <c:pt idx="51">
                  <c:v>-18426.075007779</c:v>
                </c:pt>
                <c:pt idx="52">
                  <c:v>-18804.903875526012</c:v>
                </c:pt>
                <c:pt idx="53">
                  <c:v>-19044.178747462</c:v>
                </c:pt>
                <c:pt idx="54">
                  <c:v>-19142.362675479992</c:v>
                </c:pt>
                <c:pt idx="55">
                  <c:v>-19098.988805149031</c:v>
                </c:pt>
                <c:pt idx="56">
                  <c:v>-18914.660801228012</c:v>
                </c:pt>
                <c:pt idx="57">
                  <c:v>-18591.045107465001</c:v>
                </c:pt>
                <c:pt idx="58">
                  <c:v>-18130.85518465902</c:v>
                </c:pt>
                <c:pt idx="59">
                  <c:v>-17537.827931112999</c:v>
                </c:pt>
                <c:pt idx="60">
                  <c:v>-16816.692545314996</c:v>
                </c:pt>
                <c:pt idx="61">
                  <c:v>-15973.132142067005</c:v>
                </c:pt>
                <c:pt idx="62">
                  <c:v>-15013.738479740005</c:v>
                </c:pt>
                <c:pt idx="63">
                  <c:v>-13945.960198101</c:v>
                </c:pt>
                <c:pt idx="64">
                  <c:v>-12778.045002932005</c:v>
                </c:pt>
                <c:pt idx="65">
                  <c:v>-11518.976265779</c:v>
                </c:pt>
                <c:pt idx="66">
                  <c:v>-10178.404534716999</c:v>
                </c:pt>
                <c:pt idx="67">
                  <c:v>-8766.5744752958999</c:v>
                </c:pt>
                <c:pt idx="68">
                  <c:v>-7294.247780235497</c:v>
                </c:pt>
                <c:pt idx="69">
                  <c:v>-5772.6226021644043</c:v>
                </c:pt>
                <c:pt idx="70">
                  <c:v>-4213.2500763467997</c:v>
                </c:pt>
                <c:pt idx="71">
                  <c:v>-2627.9485101133</c:v>
                </c:pt>
                <c:pt idx="72">
                  <c:v>-1028.7158229601007</c:v>
                </c:pt>
                <c:pt idx="73">
                  <c:v>572.35917351725232</c:v>
                </c:pt>
                <c:pt idx="74">
                  <c:v>2163.1860636678684</c:v>
                </c:pt>
                <c:pt idx="75">
                  <c:v>3731.7620901738487</c:v>
                </c:pt>
                <c:pt idx="76">
                  <c:v>5266.2607975110814</c:v>
                </c:pt>
                <c:pt idx="77">
                  <c:v>6755.1194653106104</c:v>
                </c:pt>
                <c:pt idx="78">
                  <c:v>8187.1247443246803</c:v>
                </c:pt>
                <c:pt idx="79">
                  <c:v>9551.4959135005192</c:v>
                </c:pt>
                <c:pt idx="80">
                  <c:v>10837.965184768387</c:v>
                </c:pt>
                <c:pt idx="81">
                  <c:v>12036.854492576906</c:v>
                </c:pt>
                <c:pt idx="82">
                  <c:v>13139.148218717006</c:v>
                </c:pt>
                <c:pt idx="83">
                  <c:v>14136.561319472394</c:v>
                </c:pt>
                <c:pt idx="84">
                  <c:v>15021.602342154911</c:v>
                </c:pt>
                <c:pt idx="85">
                  <c:v>15787.63084227121</c:v>
                </c:pt>
                <c:pt idx="86">
                  <c:v>16428.908740671399</c:v>
                </c:pt>
                <c:pt idx="87">
                  <c:v>16940.645192750413</c:v>
                </c:pt>
                <c:pt idx="88">
                  <c:v>17319.03457913379</c:v>
                </c:pt>
                <c:pt idx="89">
                  <c:v>17561.287269330602</c:v>
                </c:pt>
                <c:pt idx="90">
                  <c:v>17665.652856557896</c:v>
                </c:pt>
                <c:pt idx="91">
                  <c:v>17631.435613449201</c:v>
                </c:pt>
                <c:pt idx="92">
                  <c:v>17459.001973812698</c:v>
                </c:pt>
                <c:pt idx="93">
                  <c:v>17149.779905495696</c:v>
                </c:pt>
                <c:pt idx="94">
                  <c:v>16706.250102411399</c:v>
                </c:pt>
                <c:pt idx="95">
                  <c:v>16131.928989821294</c:v>
                </c:pt>
                <c:pt idx="96">
                  <c:v>15431.343605326605</c:v>
                </c:pt>
                <c:pt idx="97">
                  <c:v>14609.998487627694</c:v>
                </c:pt>
                <c:pt idx="98">
                  <c:v>13674.334775509606</c:v>
                </c:pt>
                <c:pt idx="99">
                  <c:v>12631.681789710599</c:v>
                </c:pt>
                <c:pt idx="100">
                  <c:v>11490.201439202699</c:v>
                </c:pt>
                <c:pt idx="101">
                  <c:v>10258.8258605759</c:v>
                </c:pt>
                <c:pt idx="102">
                  <c:v>8947.1887632566395</c:v>
                </c:pt>
                <c:pt idx="103">
                  <c:v>7565.5510137115325</c:v>
                </c:pt>
                <c:pt idx="104">
                  <c:v>6124.7210476939927</c:v>
                </c:pt>
                <c:pt idx="105">
                  <c:v>4635.9707501452367</c:v>
                </c:pt>
                <c:pt idx="106">
                  <c:v>3110.94748708623</c:v>
                </c:pt>
                <c:pt idx="107">
                  <c:v>1561.5830119549998</c:v>
                </c:pt>
                <c:pt idx="108" formatCode="0.00E+00">
                  <c:v>8.6640767800000085E-10</c:v>
                </c:pt>
                <c:pt idx="109">
                  <c:v>-1561.5830119532998</c:v>
                </c:pt>
                <c:pt idx="110">
                  <c:v>-3110.9474870845002</c:v>
                </c:pt>
                <c:pt idx="111">
                  <c:v>-4635.9707501434968</c:v>
                </c:pt>
                <c:pt idx="112">
                  <c:v>-6124.7210476923001</c:v>
                </c:pt>
                <c:pt idx="113">
                  <c:v>-7565.5510137098026</c:v>
                </c:pt>
                <c:pt idx="114">
                  <c:v>-8947.1887632550006</c:v>
                </c:pt>
                <c:pt idx="115">
                  <c:v>-10258.825860573994</c:v>
                </c:pt>
                <c:pt idx="116">
                  <c:v>-11490.201439201002</c:v>
                </c:pt>
                <c:pt idx="117">
                  <c:v>-12631.681789709</c:v>
                </c:pt>
                <c:pt idx="118">
                  <c:v>-13674.334775507999</c:v>
                </c:pt>
                <c:pt idx="119">
                  <c:v>-14609.998487626</c:v>
                </c:pt>
                <c:pt idx="120">
                  <c:v>-15431.343605325002</c:v>
                </c:pt>
                <c:pt idx="121">
                  <c:v>-16131.928989819999</c:v>
                </c:pt>
                <c:pt idx="122">
                  <c:v>-16706.250102409998</c:v>
                </c:pt>
                <c:pt idx="123">
                  <c:v>-17149.779905494001</c:v>
                </c:pt>
                <c:pt idx="124">
                  <c:v>-17459.001973810988</c:v>
                </c:pt>
                <c:pt idx="125">
                  <c:v>-17631.435613448</c:v>
                </c:pt>
                <c:pt idx="126">
                  <c:v>-17665.65285655699</c:v>
                </c:pt>
                <c:pt idx="127">
                  <c:v>-17561.287269329001</c:v>
                </c:pt>
                <c:pt idx="128">
                  <c:v>-17319.034579132989</c:v>
                </c:pt>
                <c:pt idx="129">
                  <c:v>-16940.64519274902</c:v>
                </c:pt>
                <c:pt idx="130">
                  <c:v>-16428.908740670999</c:v>
                </c:pt>
                <c:pt idx="131">
                  <c:v>-15787.630842270006</c:v>
                </c:pt>
                <c:pt idx="132">
                  <c:v>-15021.602342154009</c:v>
                </c:pt>
                <c:pt idx="133">
                  <c:v>-14136.561319472001</c:v>
                </c:pt>
                <c:pt idx="134">
                  <c:v>-13139.148218716011</c:v>
                </c:pt>
                <c:pt idx="135">
                  <c:v>-12036.854492576005</c:v>
                </c:pt>
                <c:pt idx="136">
                  <c:v>-10837.965184767987</c:v>
                </c:pt>
                <c:pt idx="137">
                  <c:v>-9551.4959134999899</c:v>
                </c:pt>
                <c:pt idx="138">
                  <c:v>-8187.1247443242</c:v>
                </c:pt>
                <c:pt idx="139">
                  <c:v>-6755.1194653103003</c:v>
                </c:pt>
                <c:pt idx="140">
                  <c:v>-5266.2607975108003</c:v>
                </c:pt>
                <c:pt idx="141">
                  <c:v>-3731.7620901735995</c:v>
                </c:pt>
                <c:pt idx="142">
                  <c:v>-2163.1860636676984</c:v>
                </c:pt>
                <c:pt idx="143">
                  <c:v>-572.35917351718035</c:v>
                </c:pt>
                <c:pt idx="144">
                  <c:v>1028.7158229601107</c:v>
                </c:pt>
              </c:numCache>
            </c:numRef>
          </c:yVal>
          <c:smooth val="1"/>
        </c:ser>
        <c:axId val="35410304"/>
        <c:axId val="35412224"/>
      </c:scatterChart>
      <c:valAx>
        <c:axId val="35410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Angle (degrees)</a:t>
                </a:r>
              </a:p>
            </c:rich>
          </c:tx>
          <c:layout/>
        </c:title>
        <c:numFmt formatCode="General" sourceLinked="1"/>
        <c:tickLblPos val="nextTo"/>
        <c:crossAx val="35412224"/>
        <c:crosses val="autoZero"/>
        <c:crossBetween val="midCat"/>
      </c:valAx>
      <c:valAx>
        <c:axId val="354122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Flux</a:t>
                </a:r>
                <a:r>
                  <a:rPr lang="en-US" sz="1200" baseline="0"/>
                  <a:t> (Gs.cm2)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crossAx val="35410304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'Circular door'!$L$1:$L$151</c:f>
              <c:numCache>
                <c:formatCode>General</c:formatCode>
                <c:ptCount val="15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</c:numCache>
            </c:numRef>
          </c:xVal>
          <c:yVal>
            <c:numRef>
              <c:f>'Circular door'!$M$1:$M$151</c:f>
              <c:numCache>
                <c:formatCode>General</c:formatCode>
                <c:ptCount val="151"/>
                <c:pt idx="0">
                  <c:v>147.76514167001599</c:v>
                </c:pt>
                <c:pt idx="1">
                  <c:v>148.20241164939799</c:v>
                </c:pt>
                <c:pt idx="2">
                  <c:v>148.35739484310608</c:v>
                </c:pt>
                <c:pt idx="3">
                  <c:v>148.22645547023899</c:v>
                </c:pt>
                <c:pt idx="4">
                  <c:v>147.8064966523232</c:v>
                </c:pt>
                <c:pt idx="5">
                  <c:v>147.09499303066798</c:v>
                </c:pt>
                <c:pt idx="6">
                  <c:v>146.09002282665799</c:v>
                </c:pt>
                <c:pt idx="7">
                  <c:v>144.79029902426498</c:v>
                </c:pt>
                <c:pt idx="8">
                  <c:v>143.19519931151001</c:v>
                </c:pt>
                <c:pt idx="9">
                  <c:v>141.3047945255509</c:v>
                </c:pt>
                <c:pt idx="10">
                  <c:v>139.11987513274383</c:v>
                </c:pt>
                <c:pt idx="11">
                  <c:v>136.64197551645191</c:v>
                </c:pt>
                <c:pt idx="12">
                  <c:v>133.87339560045098</c:v>
                </c:pt>
                <c:pt idx="13">
                  <c:v>130.81721956049509</c:v>
                </c:pt>
                <c:pt idx="14">
                  <c:v>127.47733123606693</c:v>
                </c:pt>
                <c:pt idx="15">
                  <c:v>123.85842597004202</c:v>
                </c:pt>
                <c:pt idx="16">
                  <c:v>119.96601857394198</c:v>
                </c:pt>
                <c:pt idx="17">
                  <c:v>115.80644720506398</c:v>
                </c:pt>
                <c:pt idx="18">
                  <c:v>111.38687292639594</c:v>
                </c:pt>
                <c:pt idx="19">
                  <c:v>106.715274847058</c:v>
                </c:pt>
                <c:pt idx="20">
                  <c:v>101.80044067688895</c:v>
                </c:pt>
                <c:pt idx="21">
                  <c:v>96.651952670439059</c:v>
                </c:pt>
                <c:pt idx="22">
                  <c:v>91.280168953885479</c:v>
                </c:pt>
                <c:pt idx="23">
                  <c:v>85.696200295609103</c:v>
                </c:pt>
                <c:pt idx="24">
                  <c:v>79.911882368548802</c:v>
                </c:pt>
                <c:pt idx="25">
                  <c:v>73.939743698516693</c:v>
                </c:pt>
                <c:pt idx="26">
                  <c:v>67.792969427513995</c:v>
                </c:pt>
                <c:pt idx="27">
                  <c:v>61.485361156200177</c:v>
                </c:pt>
                <c:pt idx="28">
                  <c:v>55.031293085562467</c:v>
                </c:pt>
                <c:pt idx="29">
                  <c:v>48.445664743119004</c:v>
                </c:pt>
                <c:pt idx="30">
                  <c:v>41.743850598840297</c:v>
                </c:pt>
                <c:pt idx="31">
                  <c:v>34.941646887781879</c:v>
                </c:pt>
                <c:pt idx="32">
                  <c:v>28.055215967768699</c:v>
                </c:pt>
                <c:pt idx="33">
                  <c:v>21.101028554502101</c:v>
                </c:pt>
                <c:pt idx="34">
                  <c:v>14.095804184288005</c:v>
                </c:pt>
                <c:pt idx="35">
                  <c:v>7.0564502552998798</c:v>
                </c:pt>
                <c:pt idx="36" formatCode="0.00E+00">
                  <c:v>-8.6080818050000132E-10</c:v>
                </c:pt>
                <c:pt idx="37">
                  <c:v>-7.0564502570202956</c:v>
                </c:pt>
                <c:pt idx="38">
                  <c:v>-14.095804186003004</c:v>
                </c:pt>
                <c:pt idx="39">
                  <c:v>-21.101028556208998</c:v>
                </c:pt>
                <c:pt idx="40">
                  <c:v>-28.055215969464001</c:v>
                </c:pt>
                <c:pt idx="41">
                  <c:v>-34.941646889461971</c:v>
                </c:pt>
                <c:pt idx="42">
                  <c:v>-41.743850600500011</c:v>
                </c:pt>
                <c:pt idx="43">
                  <c:v>-48.445664744760997</c:v>
                </c:pt>
                <c:pt idx="44">
                  <c:v>-55.031293087178</c:v>
                </c:pt>
                <c:pt idx="45">
                  <c:v>-61.485361157790969</c:v>
                </c:pt>
                <c:pt idx="46">
                  <c:v>-67.7929694290751</c:v>
                </c:pt>
                <c:pt idx="47">
                  <c:v>-73.939743700045042</c:v>
                </c:pt>
                <c:pt idx="48">
                  <c:v>-79.911882370035002</c:v>
                </c:pt>
                <c:pt idx="49">
                  <c:v>-85.696200297058979</c:v>
                </c:pt>
                <c:pt idx="50">
                  <c:v>-91.280168955294002</c:v>
                </c:pt>
                <c:pt idx="51">
                  <c:v>-96.651952671805006</c:v>
                </c:pt>
                <c:pt idx="52">
                  <c:v>-101.80044067820998</c:v>
                </c:pt>
                <c:pt idx="53">
                  <c:v>-106.71527484832002</c:v>
                </c:pt>
                <c:pt idx="54">
                  <c:v>-111.38687292761993</c:v>
                </c:pt>
                <c:pt idx="55">
                  <c:v>-115.80644720622993</c:v>
                </c:pt>
                <c:pt idx="56">
                  <c:v>-119.96601857505</c:v>
                </c:pt>
                <c:pt idx="57">
                  <c:v>-123.85842597108</c:v>
                </c:pt>
                <c:pt idx="58">
                  <c:v>-127.47733123704995</c:v>
                </c:pt>
                <c:pt idx="59">
                  <c:v>-130.81721956142007</c:v>
                </c:pt>
                <c:pt idx="60">
                  <c:v>-133.87339560130991</c:v>
                </c:pt>
                <c:pt idx="61">
                  <c:v>-136.64197551724999</c:v>
                </c:pt>
                <c:pt idx="62">
                  <c:v>-139.11987513346989</c:v>
                </c:pt>
                <c:pt idx="63">
                  <c:v>-141.30479452620995</c:v>
                </c:pt>
                <c:pt idx="64">
                  <c:v>-143.19519931210004</c:v>
                </c:pt>
                <c:pt idx="65">
                  <c:v>-144.79029902477998</c:v>
                </c:pt>
                <c:pt idx="66">
                  <c:v>-146.09002282712001</c:v>
                </c:pt>
                <c:pt idx="67">
                  <c:v>-147.09499303104991</c:v>
                </c:pt>
                <c:pt idx="68">
                  <c:v>-147.80649665262021</c:v>
                </c:pt>
                <c:pt idx="69">
                  <c:v>-148.22645547047</c:v>
                </c:pt>
                <c:pt idx="70">
                  <c:v>-148.3573948432601</c:v>
                </c:pt>
                <c:pt idx="71">
                  <c:v>-148.20241164947001</c:v>
                </c:pt>
                <c:pt idx="72">
                  <c:v>-147.76514167001</c:v>
                </c:pt>
                <c:pt idx="73">
                  <c:v>-147.04972663971998</c:v>
                </c:pt>
                <c:pt idx="74">
                  <c:v>-146.06078130125999</c:v>
                </c:pt>
                <c:pt idx="75">
                  <c:v>-144.80336062165998</c:v>
                </c:pt>
                <c:pt idx="76">
                  <c:v>-143.28292747378009</c:v>
                </c:pt>
                <c:pt idx="77">
                  <c:v>-141.50532083845007</c:v>
                </c:pt>
                <c:pt idx="78">
                  <c:v>-139.47672483563008</c:v>
                </c:pt>
                <c:pt idx="79">
                  <c:v>-137.20363856618991</c:v>
                </c:pt>
                <c:pt idx="80">
                  <c:v>-134.6928470424501</c:v>
                </c:pt>
                <c:pt idx="81">
                  <c:v>-131.95139315750009</c:v>
                </c:pt>
                <c:pt idx="82">
                  <c:v>-128.98655089552</c:v>
                </c:pt>
                <c:pt idx="83">
                  <c:v>-125.80579976569</c:v>
                </c:pt>
                <c:pt idx="84">
                  <c:v>-122.41680059774002</c:v>
                </c:pt>
                <c:pt idx="85">
                  <c:v>-118.82737266042993</c:v>
                </c:pt>
                <c:pt idx="86">
                  <c:v>-115.04547223047992</c:v>
                </c:pt>
                <c:pt idx="87">
                  <c:v>-111.07917256360993</c:v>
                </c:pt>
                <c:pt idx="88">
                  <c:v>-106.93664534701004</c:v>
                </c:pt>
                <c:pt idx="89">
                  <c:v>-102.62614361543</c:v>
                </c:pt>
                <c:pt idx="90">
                  <c:v>-98.155986153918917</c:v>
                </c:pt>
                <c:pt idx="91">
                  <c:v>-93.534543362989979</c:v>
                </c:pt>
                <c:pt idx="92">
                  <c:v>-88.770224599458999</c:v>
                </c:pt>
                <c:pt idx="93">
                  <c:v>-83.871466966439939</c:v>
                </c:pt>
                <c:pt idx="94">
                  <c:v>-78.846725512898956</c:v>
                </c:pt>
                <c:pt idx="95">
                  <c:v>-73.704464807685</c:v>
                </c:pt>
                <c:pt idx="96">
                  <c:v>-68.453151849186</c:v>
                </c:pt>
                <c:pt idx="97">
                  <c:v>-63.101250250647979</c:v>
                </c:pt>
                <c:pt idx="98">
                  <c:v>-57.657215631812996</c:v>
                </c:pt>
                <c:pt idx="99">
                  <c:v>-52.129492143356003</c:v>
                </c:pt>
                <c:pt idx="100">
                  <c:v>-46.526510054205012</c:v>
                </c:pt>
                <c:pt idx="101">
                  <c:v>-40.856684321695951</c:v>
                </c:pt>
                <c:pt idx="102">
                  <c:v>-35.128414030119039</c:v>
                </c:pt>
                <c:pt idx="103">
                  <c:v>-29.350082630086</c:v>
                </c:pt>
                <c:pt idx="104">
                  <c:v>-23.530058874788999</c:v>
                </c:pt>
                <c:pt idx="105">
                  <c:v>-17.676698353062999</c:v>
                </c:pt>
                <c:pt idx="106">
                  <c:v>-11.798345522719998</c:v>
                </c:pt>
                <c:pt idx="107">
                  <c:v>-5.9033361402522004</c:v>
                </c:pt>
                <c:pt idx="108" formatCode="0.00E+00">
                  <c:v>8.6106592932000188E-10</c:v>
                </c:pt>
                <c:pt idx="109">
                  <c:v>5.9033361419726331</c:v>
                </c:pt>
                <c:pt idx="110">
                  <c:v>11.798345524453298</c:v>
                </c:pt>
                <c:pt idx="111">
                  <c:v>17.67669835476929</c:v>
                </c:pt>
                <c:pt idx="112">
                  <c:v>23.530058876484805</c:v>
                </c:pt>
                <c:pt idx="113">
                  <c:v>29.350082631768402</c:v>
                </c:pt>
                <c:pt idx="114">
                  <c:v>35.128414031782597</c:v>
                </c:pt>
                <c:pt idx="115">
                  <c:v>40.856684323342634</c:v>
                </c:pt>
                <c:pt idx="116">
                  <c:v>46.526510055829121</c:v>
                </c:pt>
                <c:pt idx="117">
                  <c:v>52.129492144943612</c:v>
                </c:pt>
                <c:pt idx="118">
                  <c:v>57.657215633372395</c:v>
                </c:pt>
                <c:pt idx="119">
                  <c:v>63.101250252178403</c:v>
                </c:pt>
                <c:pt idx="120">
                  <c:v>68.453151850669556</c:v>
                </c:pt>
                <c:pt idx="121">
                  <c:v>73.704464809134095</c:v>
                </c:pt>
                <c:pt idx="122">
                  <c:v>78.846725514308801</c:v>
                </c:pt>
                <c:pt idx="123">
                  <c:v>83.871466967810406</c:v>
                </c:pt>
                <c:pt idx="124">
                  <c:v>88.770224600769097</c:v>
                </c:pt>
                <c:pt idx="125">
                  <c:v>93.534543364260244</c:v>
                </c:pt>
                <c:pt idx="126">
                  <c:v>98.155986155132055</c:v>
                </c:pt>
                <c:pt idx="127">
                  <c:v>102.62614361659796</c:v>
                </c:pt>
                <c:pt idx="128">
                  <c:v>106.93664534812504</c:v>
                </c:pt>
                <c:pt idx="129">
                  <c:v>111.07917256465993</c:v>
                </c:pt>
                <c:pt idx="130">
                  <c:v>115.04547223146592</c:v>
                </c:pt>
                <c:pt idx="131">
                  <c:v>118.82737266135898</c:v>
                </c:pt>
                <c:pt idx="132">
                  <c:v>122.416800598609</c:v>
                </c:pt>
                <c:pt idx="133">
                  <c:v>125.80579976649193</c:v>
                </c:pt>
                <c:pt idx="134">
                  <c:v>128.98655089623901</c:v>
                </c:pt>
                <c:pt idx="135">
                  <c:v>131.95139315816101</c:v>
                </c:pt>
                <c:pt idx="136">
                  <c:v>134.69284704304309</c:v>
                </c:pt>
                <c:pt idx="137">
                  <c:v>137.20363856669599</c:v>
                </c:pt>
                <c:pt idx="138">
                  <c:v>139.47672483607099</c:v>
                </c:pt>
                <c:pt idx="139">
                  <c:v>141.50532083880699</c:v>
                </c:pt>
                <c:pt idx="140">
                  <c:v>143.28292747408608</c:v>
                </c:pt>
                <c:pt idx="141">
                  <c:v>144.80336062188886</c:v>
                </c:pt>
                <c:pt idx="142">
                  <c:v>146.06078130142899</c:v>
                </c:pt>
                <c:pt idx="143">
                  <c:v>147.04972663979891</c:v>
                </c:pt>
                <c:pt idx="144">
                  <c:v>147.76514167001599</c:v>
                </c:pt>
              </c:numCache>
            </c:numRef>
          </c:yVal>
          <c:smooth val="1"/>
        </c:ser>
        <c:axId val="49887488"/>
        <c:axId val="49893760"/>
      </c:scatterChart>
      <c:valAx>
        <c:axId val="49887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Angle</a:t>
                </a:r>
                <a:r>
                  <a:rPr lang="en-US"/>
                  <a:t> (Degrees)</a:t>
                </a:r>
              </a:p>
            </c:rich>
          </c:tx>
          <c:layout/>
        </c:title>
        <c:numFmt formatCode="General" sourceLinked="1"/>
        <c:tickLblPos val="nextTo"/>
        <c:crossAx val="49893760"/>
        <c:crosses val="autoZero"/>
        <c:crossBetween val="midCat"/>
      </c:valAx>
      <c:valAx>
        <c:axId val="49893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Flux</a:t>
                </a:r>
                <a:r>
                  <a:rPr lang="en-US" baseline="0"/>
                  <a:t> (</a:t>
                </a:r>
                <a:r>
                  <a:rPr lang="en-US" sz="1200" baseline="0"/>
                  <a:t>Gs.cm2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49887488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dipole!$A$1:$A$145</c:f>
              <c:numCache>
                <c:formatCode>General</c:formatCode>
                <c:ptCount val="145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</c:numCache>
            </c:numRef>
          </c:xVal>
          <c:yVal>
            <c:numRef>
              <c:f>dipole!$B$1:$B$145</c:f>
              <c:numCache>
                <c:formatCode>0.00E+00</c:formatCode>
                <c:ptCount val="145"/>
                <c:pt idx="0">
                  <c:v>-6208824.1429999992</c:v>
                </c:pt>
                <c:pt idx="1">
                  <c:v>-6202917.8149999995</c:v>
                </c:pt>
                <c:pt idx="2">
                  <c:v>-6185209.7030000016</c:v>
                </c:pt>
                <c:pt idx="3">
                  <c:v>-6155733.3649999993</c:v>
                </c:pt>
                <c:pt idx="4">
                  <c:v>-6114544.6620000005</c:v>
                </c:pt>
                <c:pt idx="5">
                  <c:v>-6061721.6580000008</c:v>
                </c:pt>
                <c:pt idx="6">
                  <c:v>-5997364.4760000035</c:v>
                </c:pt>
                <c:pt idx="7">
                  <c:v>-5921595.1159999995</c:v>
                </c:pt>
                <c:pt idx="8">
                  <c:v>-5834557.2280000001</c:v>
                </c:pt>
                <c:pt idx="9">
                  <c:v>-5736415.8560000006</c:v>
                </c:pt>
                <c:pt idx="10">
                  <c:v>-5627357.1259999992</c:v>
                </c:pt>
                <c:pt idx="11">
                  <c:v>-5507587.909</c:v>
                </c:pt>
                <c:pt idx="12">
                  <c:v>-5377335.4380000029</c:v>
                </c:pt>
                <c:pt idx="13">
                  <c:v>-5236846.8890000004</c:v>
                </c:pt>
                <c:pt idx="14">
                  <c:v>-5086388.9220000003</c:v>
                </c:pt>
                <c:pt idx="15">
                  <c:v>-4926247.1899999995</c:v>
                </c:pt>
                <c:pt idx="16">
                  <c:v>-4756725.8040000005</c:v>
                </c:pt>
                <c:pt idx="17">
                  <c:v>-4578146.7710000034</c:v>
                </c:pt>
                <c:pt idx="18">
                  <c:v>-4390849.3870000001</c:v>
                </c:pt>
                <c:pt idx="19">
                  <c:v>-4195189.6070000008</c:v>
                </c:pt>
                <c:pt idx="20">
                  <c:v>-3991539.3769999985</c:v>
                </c:pt>
                <c:pt idx="21">
                  <c:v>-3780285.9299999997</c:v>
                </c:pt>
                <c:pt idx="22">
                  <c:v>-3561831.0619999999</c:v>
                </c:pt>
                <c:pt idx="23">
                  <c:v>-3336590.3689999986</c:v>
                </c:pt>
                <c:pt idx="24">
                  <c:v>-3104992.4610000001</c:v>
                </c:pt>
                <c:pt idx="25">
                  <c:v>-2867478.1510000001</c:v>
                </c:pt>
                <c:pt idx="26">
                  <c:v>-2624499.6090000002</c:v>
                </c:pt>
                <c:pt idx="27">
                  <c:v>-2376519.514</c:v>
                </c:pt>
                <c:pt idx="28">
                  <c:v>-2124010.1570000001</c:v>
                </c:pt>
                <c:pt idx="29">
                  <c:v>-1867452.544</c:v>
                </c:pt>
                <c:pt idx="30">
                  <c:v>-1607335.473</c:v>
                </c:pt>
                <c:pt idx="31">
                  <c:v>-1344154.5990000006</c:v>
                </c:pt>
                <c:pt idx="32">
                  <c:v>-1078411.48</c:v>
                </c:pt>
                <c:pt idx="33" formatCode="General">
                  <c:v>-810612.61167745001</c:v>
                </c:pt>
                <c:pt idx="34" formatCode="General">
                  <c:v>-541268.45156435994</c:v>
                </c:pt>
                <c:pt idx="35" formatCode="General">
                  <c:v>-270892.43782324</c:v>
                </c:pt>
                <c:pt idx="36">
                  <c:v>-4.4634226890000086E-10</c:v>
                </c:pt>
                <c:pt idx="37" formatCode="General">
                  <c:v>270892.43782324193</c:v>
                </c:pt>
                <c:pt idx="38" formatCode="General">
                  <c:v>541268.45156436204</c:v>
                </c:pt>
                <c:pt idx="39" formatCode="General">
                  <c:v>810612.61167745094</c:v>
                </c:pt>
                <c:pt idx="40">
                  <c:v>1078411.48</c:v>
                </c:pt>
                <c:pt idx="41">
                  <c:v>1344154.5986000001</c:v>
                </c:pt>
                <c:pt idx="42">
                  <c:v>1607335.4727</c:v>
                </c:pt>
                <c:pt idx="43">
                  <c:v>1867452.5435000001</c:v>
                </c:pt>
                <c:pt idx="44">
                  <c:v>2124010.1568999998</c:v>
                </c:pt>
                <c:pt idx="45">
                  <c:v>2376519.5140999998</c:v>
                </c:pt>
                <c:pt idx="46">
                  <c:v>2624499.6091999998</c:v>
                </c:pt>
                <c:pt idx="47">
                  <c:v>2867478.1505999998</c:v>
                </c:pt>
                <c:pt idx="48">
                  <c:v>3104992.4613999999</c:v>
                </c:pt>
                <c:pt idx="49">
                  <c:v>3336590.3688999997</c:v>
                </c:pt>
                <c:pt idx="50">
                  <c:v>3561831.0619999999</c:v>
                </c:pt>
                <c:pt idx="51">
                  <c:v>3780285.9298999999</c:v>
                </c:pt>
                <c:pt idx="52">
                  <c:v>3991539.3767999997</c:v>
                </c:pt>
                <c:pt idx="53">
                  <c:v>4195189.6074000001</c:v>
                </c:pt>
                <c:pt idx="54">
                  <c:v>4390849.3869000003</c:v>
                </c:pt>
                <c:pt idx="55">
                  <c:v>4578146.7709000027</c:v>
                </c:pt>
                <c:pt idx="56">
                  <c:v>4756725.8040000005</c:v>
                </c:pt>
                <c:pt idx="57">
                  <c:v>4926247.1900999993</c:v>
                </c:pt>
                <c:pt idx="58">
                  <c:v>5086388.9222000008</c:v>
                </c:pt>
                <c:pt idx="59">
                  <c:v>5236846.8889000025</c:v>
                </c:pt>
                <c:pt idx="60">
                  <c:v>5377335.437900003</c:v>
                </c:pt>
                <c:pt idx="61">
                  <c:v>5507587.9091000007</c:v>
                </c:pt>
                <c:pt idx="62">
                  <c:v>5627357.1259999992</c:v>
                </c:pt>
                <c:pt idx="63">
                  <c:v>5736415.8560000006</c:v>
                </c:pt>
                <c:pt idx="64">
                  <c:v>5834557.2284000004</c:v>
                </c:pt>
                <c:pt idx="65">
                  <c:v>5921595.1154999994</c:v>
                </c:pt>
                <c:pt idx="66">
                  <c:v>5997364.4759000028</c:v>
                </c:pt>
                <c:pt idx="67">
                  <c:v>6061721.6579</c:v>
                </c:pt>
                <c:pt idx="68">
                  <c:v>6114544.6620000005</c:v>
                </c:pt>
                <c:pt idx="69">
                  <c:v>6155733.3651999999</c:v>
                </c:pt>
                <c:pt idx="70">
                  <c:v>6185209.7031999994</c:v>
                </c:pt>
                <c:pt idx="71">
                  <c:v>6202917.8147999998</c:v>
                </c:pt>
                <c:pt idx="72">
                  <c:v>6208824.1426000008</c:v>
                </c:pt>
                <c:pt idx="73">
                  <c:v>6202917.4950000001</c:v>
                </c:pt>
                <c:pt idx="74">
                  <c:v>6185209.0658999998</c:v>
                </c:pt>
                <c:pt idx="75">
                  <c:v>6155732.4149000002</c:v>
                </c:pt>
                <c:pt idx="76">
                  <c:v>6114543.4057</c:v>
                </c:pt>
                <c:pt idx="77">
                  <c:v>6061720.1047999999</c:v>
                </c:pt>
                <c:pt idx="78">
                  <c:v>5997362.6372000007</c:v>
                </c:pt>
                <c:pt idx="79">
                  <c:v>5921593.0046000006</c:v>
                </c:pt>
                <c:pt idx="80">
                  <c:v>5834554.8607999999</c:v>
                </c:pt>
                <c:pt idx="81">
                  <c:v>5736413.2489000028</c:v>
                </c:pt>
                <c:pt idx="82">
                  <c:v>5627354.2986000003</c:v>
                </c:pt>
                <c:pt idx="83">
                  <c:v>5507584.8823000025</c:v>
                </c:pt>
                <c:pt idx="84">
                  <c:v>5377332.2341</c:v>
                </c:pt>
                <c:pt idx="85">
                  <c:v>5236843.5319000026</c:v>
                </c:pt>
                <c:pt idx="86">
                  <c:v>5086385.4370000036</c:v>
                </c:pt>
                <c:pt idx="87">
                  <c:v>4926243.6028000005</c:v>
                </c:pt>
                <c:pt idx="88">
                  <c:v>4756722.1415000008</c:v>
                </c:pt>
                <c:pt idx="89">
                  <c:v>4578143.0607999992</c:v>
                </c:pt>
                <c:pt idx="90">
                  <c:v>4390845.6574000008</c:v>
                </c:pt>
                <c:pt idx="91">
                  <c:v>4195185.8869000003</c:v>
                </c:pt>
                <c:pt idx="92">
                  <c:v>3991535.6937000002</c:v>
                </c:pt>
                <c:pt idx="93">
                  <c:v>3780282.3123999978</c:v>
                </c:pt>
                <c:pt idx="94">
                  <c:v>3561827.5379999997</c:v>
                </c:pt>
                <c:pt idx="95">
                  <c:v>3336586.9657000001</c:v>
                </c:pt>
                <c:pt idx="96">
                  <c:v>3104989.2053</c:v>
                </c:pt>
                <c:pt idx="97">
                  <c:v>2867475.0671000001</c:v>
                </c:pt>
                <c:pt idx="98">
                  <c:v>2624496.7223999999</c:v>
                </c:pt>
                <c:pt idx="99">
                  <c:v>2376516.8467000001</c:v>
                </c:pt>
                <c:pt idx="100">
                  <c:v>2124007.7298000013</c:v>
                </c:pt>
                <c:pt idx="101">
                  <c:v>1867450.3758</c:v>
                </c:pt>
                <c:pt idx="102">
                  <c:v>1607333.5817</c:v>
                </c:pt>
                <c:pt idx="103">
                  <c:v>1344152.9992</c:v>
                </c:pt>
                <c:pt idx="104">
                  <c:v>1078410.1849000007</c:v>
                </c:pt>
                <c:pt idx="105" formatCode="General">
                  <c:v>810611.63121658901</c:v>
                </c:pt>
                <c:pt idx="106" formatCode="General">
                  <c:v>541267.79354758188</c:v>
                </c:pt>
                <c:pt idx="107" formatCode="General">
                  <c:v>270892.10749722586</c:v>
                </c:pt>
                <c:pt idx="108">
                  <c:v>1.075350438500002E-9</c:v>
                </c:pt>
                <c:pt idx="109" formatCode="General">
                  <c:v>-270892.10749721999</c:v>
                </c:pt>
                <c:pt idx="110" formatCode="General">
                  <c:v>-541267.79354757967</c:v>
                </c:pt>
                <c:pt idx="111" formatCode="General">
                  <c:v>-810611.63121658994</c:v>
                </c:pt>
                <c:pt idx="112">
                  <c:v>-1078410.1850000001</c:v>
                </c:pt>
                <c:pt idx="113">
                  <c:v>-1344152.9990000001</c:v>
                </c:pt>
                <c:pt idx="114">
                  <c:v>-1607333.5820000006</c:v>
                </c:pt>
                <c:pt idx="115">
                  <c:v>-1867450.3760000006</c:v>
                </c:pt>
                <c:pt idx="116">
                  <c:v>-2124007.73</c:v>
                </c:pt>
                <c:pt idx="117">
                  <c:v>-2376516.8470000001</c:v>
                </c:pt>
                <c:pt idx="118">
                  <c:v>-2624496.7220000001</c:v>
                </c:pt>
                <c:pt idx="119">
                  <c:v>-2867475.0669999998</c:v>
                </c:pt>
                <c:pt idx="120">
                  <c:v>-3104989.2050000001</c:v>
                </c:pt>
                <c:pt idx="121">
                  <c:v>-3336586.966</c:v>
                </c:pt>
                <c:pt idx="122">
                  <c:v>-3561827.5379999997</c:v>
                </c:pt>
                <c:pt idx="123">
                  <c:v>-3780282.3119999985</c:v>
                </c:pt>
                <c:pt idx="124">
                  <c:v>-3991535.6940000001</c:v>
                </c:pt>
                <c:pt idx="125">
                  <c:v>-4195185.8870000001</c:v>
                </c:pt>
                <c:pt idx="126">
                  <c:v>-4390845.6570000006</c:v>
                </c:pt>
                <c:pt idx="127">
                  <c:v>-4578143.0610000007</c:v>
                </c:pt>
                <c:pt idx="128">
                  <c:v>-4756722.1410000008</c:v>
                </c:pt>
                <c:pt idx="129">
                  <c:v>-4926243.6029999992</c:v>
                </c:pt>
                <c:pt idx="130">
                  <c:v>-5086385.4370000036</c:v>
                </c:pt>
                <c:pt idx="131">
                  <c:v>-5236843.5320000034</c:v>
                </c:pt>
                <c:pt idx="132">
                  <c:v>-5377332.2340000002</c:v>
                </c:pt>
                <c:pt idx="133">
                  <c:v>-5507584.8820000002</c:v>
                </c:pt>
                <c:pt idx="134">
                  <c:v>-5627354.2990000015</c:v>
                </c:pt>
                <c:pt idx="135">
                  <c:v>-5736413.2490000017</c:v>
                </c:pt>
                <c:pt idx="136">
                  <c:v>-5834554.8610000005</c:v>
                </c:pt>
                <c:pt idx="137">
                  <c:v>-5921593.0050000008</c:v>
                </c:pt>
                <c:pt idx="138">
                  <c:v>-5997362.6370000001</c:v>
                </c:pt>
                <c:pt idx="139">
                  <c:v>-6061720.1049999995</c:v>
                </c:pt>
                <c:pt idx="140">
                  <c:v>-6114543.4060000004</c:v>
                </c:pt>
                <c:pt idx="141">
                  <c:v>-6155732.415</c:v>
                </c:pt>
                <c:pt idx="142">
                  <c:v>-6185209.0660000006</c:v>
                </c:pt>
                <c:pt idx="143">
                  <c:v>-6202917.4950000001</c:v>
                </c:pt>
                <c:pt idx="144">
                  <c:v>-6208824.1429999992</c:v>
                </c:pt>
              </c:numCache>
            </c:numRef>
          </c:yVal>
          <c:smooth val="1"/>
        </c:ser>
        <c:axId val="50262400"/>
        <c:axId val="50264320"/>
      </c:scatterChart>
      <c:valAx>
        <c:axId val="50262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Angle</a:t>
                </a:r>
                <a:r>
                  <a:rPr lang="en-US" sz="1200" baseline="0"/>
                  <a:t> (Degrees)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crossAx val="50264320"/>
        <c:crosses val="autoZero"/>
        <c:crossBetween val="midCat"/>
      </c:valAx>
      <c:valAx>
        <c:axId val="502643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Flux</a:t>
                </a:r>
                <a:r>
                  <a:rPr lang="en-US" baseline="0"/>
                  <a:t> (</a:t>
                </a:r>
                <a:r>
                  <a:rPr lang="en-US" sz="1200" baseline="0"/>
                  <a:t>Gs.cm2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/>
        </c:title>
        <c:numFmt formatCode="0.00E+00" sourceLinked="1"/>
        <c:tickLblPos val="nextTo"/>
        <c:crossAx val="50262400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B9A1A-6272-4753-B0E9-A4F9B74D98E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A2230-AB00-4B61-A2C6-3F2D54E5E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2230-AB00-4B61-A2C6-3F2D54E5E6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1201-2AB6-48D1-9F00-39D6EE411F26}" type="datetimeFigureOut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FA567-1F0F-41E2-8363-B435691633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Magnetic field calculations for PANDA magnets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G. Yang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Glasgow University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Dipole magnet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4143380"/>
          <a:ext cx="3722681" cy="2286000"/>
        </p:xfrm>
        <a:graphic>
          <a:graphicData uri="http://schemas.openxmlformats.org/drawingml/2006/table">
            <a:tbl>
              <a:tblPr/>
              <a:tblGrid>
                <a:gridCol w="423005"/>
                <a:gridCol w="850301"/>
                <a:gridCol w="799537"/>
                <a:gridCol w="799537"/>
                <a:gridCol w="850301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Sine term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Cosine term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Amplitude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A_n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B_n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-1.87E-05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1.87E-05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179.999995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-6.21E+06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6.21E+06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179.999995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-2.88E-06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90.00008586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1.56E-05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385.84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385.84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-2.32E-06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-3.50E-05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-90.13257553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1.68E-05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-6.61E-03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-3.74E-05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-5.12E-06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3.78E-05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97.79624719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-4.798012432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2.17E-05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1.88E-05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2.87E-05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-49.20257092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8.24E-06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4.65E-05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4.72E-05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-10.05719905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14282" y="1643050"/>
          <a:ext cx="4214842" cy="239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1333" y="1500174"/>
            <a:ext cx="4722667" cy="46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6500834"/>
            <a:ext cx="435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Table 4  Fourier coefficients for dipole magnet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Considerations for field mapping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The accuracy requirements for field mapping.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B050"/>
                </a:solidFill>
              </a:rPr>
              <a:t>The reproducibility requirements for the magnet field.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With and without the downstream field clamps and the </a:t>
            </a:r>
            <a:r>
              <a:rPr lang="en-GB" dirty="0" err="1" smtClean="0">
                <a:solidFill>
                  <a:srgbClr val="002060"/>
                </a:solidFill>
              </a:rPr>
              <a:t>muon</a:t>
            </a:r>
            <a:r>
              <a:rPr lang="en-GB" dirty="0" smtClean="0">
                <a:solidFill>
                  <a:srgbClr val="002060"/>
                </a:solidFill>
              </a:rPr>
              <a:t> filter, the field distribution will be different.  Can these be tolerated? 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Conclusions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 interference between the solenoid magnet and the dipole magnet is small.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The stray fields at rich and TOF region were affected by the solenoid field.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Higher order field errors were calculated, a larger </a:t>
            </a:r>
            <a:r>
              <a:rPr lang="en-GB" dirty="0" err="1" smtClean="0">
                <a:solidFill>
                  <a:srgbClr val="0070C0"/>
                </a:solidFill>
              </a:rPr>
              <a:t>quadrupole</a:t>
            </a:r>
            <a:r>
              <a:rPr lang="en-GB" dirty="0" smtClean="0">
                <a:solidFill>
                  <a:srgbClr val="0070C0"/>
                </a:solidFill>
              </a:rPr>
              <a:t> term was found.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Considerations for field mapping were discussed.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5786" y="571480"/>
          <a:ext cx="7562850" cy="5667375"/>
        </p:xfrm>
        <a:graphic>
          <a:graphicData uri="http://schemas.openxmlformats.org/presentationml/2006/ole">
            <p:oleObj spid="_x0000_s1026" name="Acrobat Document" r:id="rId4" imgW="7562816" imgH="5667172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HESR bending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Bild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8139600" cy="52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Contents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Coupling between the solenoid and dipole magnet.</a:t>
            </a:r>
          </a:p>
          <a:p>
            <a:r>
              <a:rPr lang="en-GB" dirty="0">
                <a:solidFill>
                  <a:srgbClr val="00B050"/>
                </a:solidFill>
              </a:rPr>
              <a:t>S</a:t>
            </a:r>
            <a:r>
              <a:rPr lang="en-GB" dirty="0" smtClean="0">
                <a:solidFill>
                  <a:srgbClr val="00B050"/>
                </a:solidFill>
              </a:rPr>
              <a:t>tray fields at the TOF and RICH regions.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Rotating patch analysis of the dipole and solenoid fields.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Considerations for magnetic field mapping.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Conclusions.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3D TOSCA model for solenoid and dipole magnets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dipole0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8229600" cy="4366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map in the vertical plane</a:t>
            </a:r>
            <a:endParaRPr lang="en-US" dirty="0"/>
          </a:p>
        </p:txBody>
      </p:sp>
      <p:pic>
        <p:nvPicPr>
          <p:cNvPr id="4" name="Content Placeholder 3" descr="dipole_so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7384"/>
            <a:ext cx="8229600" cy="4211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map in the vertical plane</a:t>
            </a:r>
            <a:endParaRPr lang="en-US" dirty="0"/>
          </a:p>
        </p:txBody>
      </p:sp>
      <p:pic>
        <p:nvPicPr>
          <p:cNvPr id="4" name="Content Placeholder 3" descr="dipole_sole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8229600" cy="4211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effects of solenoid field on the stray fields at TOF and RICH regions</a:t>
            </a:r>
            <a:endParaRPr lang="en-US" dirty="0"/>
          </a:p>
        </p:txBody>
      </p:sp>
      <p:pic>
        <p:nvPicPr>
          <p:cNvPr id="8" name="Content Placeholder 7" descr="dipole_solennn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643050"/>
            <a:ext cx="8229600" cy="4211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pat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714356"/>
            <a:ext cx="6929486" cy="3331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B0F0"/>
                </a:solidFill>
              </a:rPr>
              <a:t>Rotating patch analysis of Solenoid and dipole magnets</a:t>
            </a:r>
            <a:endParaRPr lang="en-US" sz="2800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662" y="4357694"/>
          <a:ext cx="3429025" cy="2071704"/>
        </p:xfrm>
        <a:graphic>
          <a:graphicData uri="http://schemas.openxmlformats.org/drawingml/2006/table">
            <a:tbl>
              <a:tblPr/>
              <a:tblGrid>
                <a:gridCol w="501977"/>
                <a:gridCol w="754278"/>
                <a:gridCol w="709246"/>
                <a:gridCol w="709246"/>
                <a:gridCol w="754278"/>
              </a:tblGrid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Sine term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Cosine term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Amplitude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A_n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B_n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-3.11E-05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3.11E-05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179.999995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1.48E-05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-6.29E+06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6.29E+06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-179.999995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19132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-1.98E-05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19132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-89.99999755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-2.22E-05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131.56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131.56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9.65E-06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2.20E-05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89.99994873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-6.84E-06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1.25E-03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-1.42E-05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90.00745288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3.96E-05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8.60E-04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8.61E-04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-2.636216583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7.77E-04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4.68E-05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7.78E-04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-86.55377715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-2.63E-05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-4.48E-04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4.48E-04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176.6395333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0" y="4214818"/>
          <a:ext cx="4429124" cy="264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6488668"/>
            <a:ext cx="3857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Table 1  Fourier coefficients for solenoid and dipole system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4754286" cy="37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Solenoid with rectangular aperture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86314" y="4071942"/>
          <a:ext cx="3635371" cy="2282347"/>
        </p:xfrm>
        <a:graphic>
          <a:graphicData uri="http://schemas.openxmlformats.org/drawingml/2006/table">
            <a:tbl>
              <a:tblPr/>
              <a:tblGrid>
                <a:gridCol w="571504"/>
                <a:gridCol w="857256"/>
                <a:gridCol w="785818"/>
                <a:gridCol w="785818"/>
                <a:gridCol w="634975"/>
              </a:tblGrid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Sine term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Cosinterm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Amplitude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A_n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B_n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1036.45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1036.45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18404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18404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2.01E-04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2.01E-04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4.67E-04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4.67E-04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-1.33E-05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1.33E-05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572000" y="1285860"/>
          <a:ext cx="4076705" cy="255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3438" y="6429396"/>
            <a:ext cx="435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Table 2  Fourier coefficients for solenoid with rectangular aperture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Solenoid with circular aperture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57818" y="4286256"/>
          <a:ext cx="3511548" cy="2286000"/>
        </p:xfrm>
        <a:graphic>
          <a:graphicData uri="http://schemas.openxmlformats.org/drawingml/2006/table">
            <a:tbl>
              <a:tblPr/>
              <a:tblGrid>
                <a:gridCol w="458028"/>
                <a:gridCol w="739892"/>
                <a:gridCol w="786868"/>
                <a:gridCol w="739892"/>
                <a:gridCol w="786868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Sine term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Cosine term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Amplitude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A_n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B_n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147.96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147.96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0.1999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0.1999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6.17E-04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6.17E-04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-2.05E-03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2.05E-03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-3.59E-04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3.59E-04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-6.56E-07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6.56E-07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-1.52E-08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1.52E-08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857752" y="1500174"/>
          <a:ext cx="4000528" cy="26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00174"/>
            <a:ext cx="4782381" cy="514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628" y="6581001"/>
            <a:ext cx="435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Table 3  Fourier coefficients for solenoid with circular aperture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5999</TotalTime>
  <Words>560</Words>
  <Application>Microsoft Office PowerPoint</Application>
  <PresentationFormat>On-screen Show (4:3)</PresentationFormat>
  <Paragraphs>295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Magnetic field calculations for PANDA magnets</vt:lpstr>
      <vt:lpstr>Contents</vt:lpstr>
      <vt:lpstr>3D TOSCA model for solenoid and dipole magnets</vt:lpstr>
      <vt:lpstr>Field map in the vertical plane</vt:lpstr>
      <vt:lpstr>Field map in the vertical plane</vt:lpstr>
      <vt:lpstr>The effects of solenoid field on the stray fields at TOF and RICH regions</vt:lpstr>
      <vt:lpstr>Rotating patch analysis of Solenoid and dipole magnets</vt:lpstr>
      <vt:lpstr>Solenoid with rectangular aperture</vt:lpstr>
      <vt:lpstr>Solenoid with circular aperture</vt:lpstr>
      <vt:lpstr>Dipole magnet</vt:lpstr>
      <vt:lpstr>Considerations for field mapping</vt:lpstr>
      <vt:lpstr>Conclusions</vt:lpstr>
      <vt:lpstr>Backup slides</vt:lpstr>
      <vt:lpstr>HESR bending magnet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gy2x</dc:creator>
  <cp:lastModifiedBy>Windows User</cp:lastModifiedBy>
  <cp:revision>51</cp:revision>
  <dcterms:created xsi:type="dcterms:W3CDTF">2009-11-30T13:27:25Z</dcterms:created>
  <dcterms:modified xsi:type="dcterms:W3CDTF">2009-12-08T12:51:11Z</dcterms:modified>
</cp:coreProperties>
</file>