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78" r:id="rId2"/>
    <p:sldId id="408" r:id="rId3"/>
    <p:sldId id="410" r:id="rId4"/>
    <p:sldId id="389" r:id="rId5"/>
    <p:sldId id="409" r:id="rId6"/>
    <p:sldId id="354" r:id="rId7"/>
    <p:sldId id="411" r:id="rId8"/>
    <p:sldId id="412" r:id="rId9"/>
    <p:sldId id="413" r:id="rId10"/>
    <p:sldId id="414" r:id="rId11"/>
    <p:sldId id="41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66"/>
    <a:srgbClr val="EDD7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E6A6-64BB-422D-82C5-065FDDD9253C}" type="datetimeFigureOut">
              <a:rPr lang="it-IT" smtClean="0"/>
              <a:pPr/>
              <a:t>08/12/2009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D31D4-6BBE-49A5-B6E6-68365679A6C8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31D4-6BBE-49A5-B6E6-68365679A6C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31D4-6BBE-49A5-B6E6-68365679A6C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D1BC-B3B3-4E5E-8BC1-7E69511B5441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40B-61CC-46B2-A760-4E61A39E1EBA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6559-7D73-4A7B-BA09-A671972CDE05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DFB1-FE60-4E04-AA45-78E544A14DEC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BE94-12EB-4EE9-9568-62F9F846D8A3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FC73-A07B-4471-A08F-96190714BD64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B19B-3B4A-49ED-BB2C-EC4D02E7E0C1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5E63-6D6C-4AE8-AA99-095D27017FC7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5642-F718-4526-A1B4-35A8AAAD93C3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8BB-0B0A-4F34-92F1-43987B1A18EB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DF3-2178-40E2-A27C-06699A8900C2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24A6-1E3F-4080-B6DE-B001D718856D}" type="datetime1">
              <a:rPr lang="it-IT" smtClean="0"/>
              <a:pPr/>
              <a:t>08/12/2009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4914" y="571480"/>
            <a:ext cx="333617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GSI,  December 7</a:t>
            </a:r>
            <a:r>
              <a:rPr lang="it-IT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3042" y="2977218"/>
            <a:ext cx="54713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The interplay of GEM  and STT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57554" y="5681979"/>
            <a:ext cx="20537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Gianluigi Boca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7158" y="428604"/>
            <a:ext cx="833696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  proposal of a roadmap to get an answer in 3-6 months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58" y="1071546"/>
            <a:ext cx="8813631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geometry of the STT and GEM in Geant must be modified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in order to take into account (reasonably) all the passive materials.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The 3</a:t>
            </a:r>
            <a:r>
              <a:rPr lang="it-IT" sz="24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slant angle more or less fixed due to to construction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requirements.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58" y="2829823"/>
            <a:ext cx="69645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Simulation of uniformly generated tracks  to asses the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geometrical coverage with different configurations.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58" y="3857628"/>
            <a:ext cx="738702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the pattern recognition and track fitting to asses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reconstruction efficiency with different configurations.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4929198"/>
            <a:ext cx="7154587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Investigate efficiency with physical channels in different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configurations?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357158" y="428604"/>
            <a:ext cx="833696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  proposal of a roadmap to get an answer in 3-6 months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58" y="1071546"/>
            <a:ext cx="8813631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geometry of the STT and GEM in Geant must be modified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in order to take into account (reasonably) all the passive materials.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The 3</a:t>
            </a:r>
            <a:r>
              <a:rPr lang="it-IT" sz="24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slant angle more or less fixed due to to construction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requirements.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58" y="2829823"/>
            <a:ext cx="69645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Simulation of uniformly generated tracks  to asses the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geometrical coverage with different configurations.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58" y="3857628"/>
            <a:ext cx="738702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the pattern recognition and track fitting to asses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reconstruction efficiency with different configurations.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4929198"/>
            <a:ext cx="7154587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Investigate efficiency with physical channels in different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configurations?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58" y="5812713"/>
            <a:ext cx="841384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Two people working on the project, hope to finish in 3-6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7273145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track length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of the straws in the central  detector and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the number of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GEM stations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have to be optimized.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6" name="Picture 5" descr="Panda_v912_medi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51042"/>
            <a:ext cx="7942875" cy="502123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>
            <a:off x="2285984" y="2143116"/>
            <a:ext cx="2000264" cy="42862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1035819" y="2035960"/>
            <a:ext cx="2571768" cy="500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070" y="252691"/>
            <a:ext cx="8989962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The GEM’s are a more precise detector, so in principle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   one would like to have as many GEM planes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070" y="252691"/>
            <a:ext cx="8989962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The GEM’s are a more precise detector, so in principle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   one would like to have as many GEM planes as possible.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070" y="2087490"/>
            <a:ext cx="8499443" cy="224676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 one has to take into account also the amount 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of passive material (for instance : cables, connectors, 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etc.) of both the STT and the GEM’s and understand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what is the best combination of straw length</a:t>
            </a:r>
            <a:r>
              <a:rPr lang="it-IT" sz="28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of GEM planes.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070" y="252691"/>
            <a:ext cx="8989962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The GEM’s are a more precise detector, so in principle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   one would like to have as many GEM planes as possible.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070" y="2087490"/>
            <a:ext cx="8499443" cy="224676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 one has to take into account also the amount 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of passive material (for instance : cables, connectors, 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etc.) of both the STT and the GEM’s and understand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what is the best combination of straw length</a:t>
            </a:r>
            <a:r>
              <a:rPr lang="it-IT" sz="28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of GEM planes.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070" y="5214950"/>
            <a:ext cx="8970726" cy="13849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the idea is to perform a set of simulations with different</a:t>
            </a:r>
          </a:p>
          <a:p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configurations in order to assess that and have an answer</a:t>
            </a:r>
          </a:p>
          <a:p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it-IT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March</a:t>
            </a:r>
            <a:endParaRPr lang="it-IT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7158" y="428604"/>
            <a:ext cx="833696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  proposal of a roadmap to get an answer in 3-6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7158" y="428604"/>
            <a:ext cx="833696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  proposal of a roadmap to get an answer in 3-6 months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58" y="1071546"/>
            <a:ext cx="8813631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geometry of the STT and GEM in Geant must be modified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in order to take into account (reasonably) all the passive materials.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The 3</a:t>
            </a:r>
            <a:r>
              <a:rPr lang="it-IT" sz="24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slant angle more or less fixed due to to construction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requirements.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7158" y="428604"/>
            <a:ext cx="833696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  proposal of a roadmap to get an answer in 3-6 months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58" y="1071546"/>
            <a:ext cx="8813631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geometry of the STT and GEM in Geant must be modified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in order to take into account (reasonably) all the passive materials.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The 3</a:t>
            </a:r>
            <a:r>
              <a:rPr lang="it-IT" sz="24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slant angle more or less fixed due to to construction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requirements.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58" y="2829823"/>
            <a:ext cx="69645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Simulation of uniformly generated tracks  to asses the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geometrical coverage with different configurations.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7158" y="428604"/>
            <a:ext cx="833696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  proposal of a roadmap to get an answer in 3-6 months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58" y="1071546"/>
            <a:ext cx="8813631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geometry of the STT and GEM in Geant must be modified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in order to take into account (reasonably) all the passive materials.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The 3</a:t>
            </a:r>
            <a:r>
              <a:rPr lang="it-IT" sz="24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slant angle more or less fixed due to to construction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requirements.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58" y="2829823"/>
            <a:ext cx="69645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Simulation of uniformly generated tracks  to asses the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geometrical coverage with different configurations.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58" y="3857628"/>
            <a:ext cx="738702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the pattern recognition and track fitting to asses</a:t>
            </a: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reconstruction efficiency with different configurations.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664</Words>
  <Application>Microsoft Office PowerPoint</Application>
  <PresentationFormat>On-screen Show (4:3)</PresentationFormat>
  <Paragraphs>74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Fontana</dc:creator>
  <cp:lastModifiedBy>Andrea Fontana</cp:lastModifiedBy>
  <cp:revision>244</cp:revision>
  <dcterms:created xsi:type="dcterms:W3CDTF">2008-12-07T00:48:52Z</dcterms:created>
  <dcterms:modified xsi:type="dcterms:W3CDTF">2009-12-08T12:57:53Z</dcterms:modified>
</cp:coreProperties>
</file>