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2098" y="-3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5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9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A8C-51D7-40EB-BEF4-F9D8F945265D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-99392"/>
            <a:ext cx="6400800" cy="1224136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17.07.18</a:t>
            </a:r>
          </a:p>
          <a:p>
            <a:r>
              <a:rPr lang="de-DE" sz="2400" b="1" dirty="0" smtClean="0">
                <a:solidFill>
                  <a:schemeClr val="tx1"/>
                </a:solidFill>
              </a:rPr>
              <a:t>UNILAC </a:t>
            </a:r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status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6" y="854705"/>
            <a:ext cx="820891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UNILAC delivered beam according to beam time schedule within the known limitations (QQ, RFQ) until the night shift of 12.-13. of July, when a fire in the RF gallery prevented further provision of </a:t>
            </a:r>
            <a:r>
              <a:rPr lang="en-US" dirty="0" err="1" smtClean="0"/>
              <a:t>rf</a:t>
            </a:r>
            <a:r>
              <a:rPr lang="en-US" dirty="0" smtClean="0"/>
              <a:t>-power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far as we know there has been no collateral damage to the UNILAC. Friday at noon the UHV has recovered (thanks to special efforts of P. Horn et al.!)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 line for cleaning the fire damage: external company expects it by the end of the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that time a base for decision on further beam time scheduling is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Delivery of beam to various target stations was partially compromised by extended periods of beam tuning: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re-start after 18 months of shut down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staff and machine were “out of training“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partially new components (QQ and power converters)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re-start with four beams (X8, Y7, SIS18_1, SIS18_2) from all three source terminals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smtClean="0"/>
              <a:t>As a direct </a:t>
            </a:r>
            <a:r>
              <a:rPr lang="en-US" b="1" dirty="0" smtClean="0"/>
              <a:t>consequences of the fire </a:t>
            </a:r>
            <a:r>
              <a:rPr lang="en-US" sz="2000" b="1" dirty="0" smtClean="0"/>
              <a:t>all activities on the RF gallery are stopped: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survey of HSI RFQ limitation to 6.2 volts (week 29)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commissioning of the new A4 power transmitter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...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18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GSI Helmholzzentrum für Schwerionenforschung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meeting 10.4.</dc:title>
  <dc:creator>Gerhard, Peter Dr.</dc:creator>
  <cp:lastModifiedBy>Maier, Michael Dr.</cp:lastModifiedBy>
  <cp:revision>36</cp:revision>
  <dcterms:created xsi:type="dcterms:W3CDTF">2018-04-10T08:40:39Z</dcterms:created>
  <dcterms:modified xsi:type="dcterms:W3CDTF">2018-07-16T15:16:17Z</dcterms:modified>
</cp:coreProperties>
</file>