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7" r:id="rId4"/>
    <p:sldId id="278" r:id="rId5"/>
    <p:sldId id="270" r:id="rId6"/>
    <p:sldId id="264" r:id="rId7"/>
    <p:sldId id="280" r:id="rId8"/>
    <p:sldId id="287" r:id="rId9"/>
    <p:sldId id="281" r:id="rId10"/>
    <p:sldId id="284" r:id="rId11"/>
    <p:sldId id="288" r:id="rId12"/>
    <p:sldId id="291" r:id="rId13"/>
    <p:sldId id="289" r:id="rId14"/>
    <p:sldId id="290" r:id="rId15"/>
    <p:sldId id="292" r:id="rId16"/>
    <p:sldId id="293" r:id="rId17"/>
    <p:sldId id="294" r:id="rId18"/>
    <p:sldId id="295" r:id="rId19"/>
    <p:sldId id="28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Nalti" userId="e3828f9d34622449" providerId="LiveId" clId="{CB57C85C-E10E-4E9B-8F60-F623D82E1DF3}"/>
    <pc:docChg chg="custSel delSld modSld">
      <pc:chgData name="William Nalti" userId="e3828f9d34622449" providerId="LiveId" clId="{CB57C85C-E10E-4E9B-8F60-F623D82E1DF3}" dt="2018-03-07T09:19:03.696" v="8" actId="1076"/>
      <pc:docMkLst>
        <pc:docMk/>
      </pc:docMkLst>
      <pc:sldChg chg="addSp delSp modSp">
        <pc:chgData name="William Nalti" userId="e3828f9d34622449" providerId="LiveId" clId="{CB57C85C-E10E-4E9B-8F60-F623D82E1DF3}" dt="2018-03-07T09:19:03.696" v="8" actId="1076"/>
        <pc:sldMkLst>
          <pc:docMk/>
          <pc:sldMk cId="839083294" sldId="264"/>
        </pc:sldMkLst>
        <pc:spChg chg="add del mod">
          <ac:chgData name="William Nalti" userId="e3828f9d34622449" providerId="LiveId" clId="{CB57C85C-E10E-4E9B-8F60-F623D82E1DF3}" dt="2018-03-07T09:18:48.725" v="5" actId="1076"/>
          <ac:spMkLst>
            <pc:docMk/>
            <pc:sldMk cId="839083294" sldId="264"/>
            <ac:spMk id="5" creationId="{36D74695-D4A5-4EDA-9A31-F14574E7F96F}"/>
          </ac:spMkLst>
        </pc:spChg>
        <pc:picChg chg="del mod">
          <ac:chgData name="William Nalti" userId="e3828f9d34622449" providerId="LiveId" clId="{CB57C85C-E10E-4E9B-8F60-F623D82E1DF3}" dt="2018-03-07T09:18:42.032" v="4" actId="478"/>
          <ac:picMkLst>
            <pc:docMk/>
            <pc:sldMk cId="839083294" sldId="264"/>
            <ac:picMk id="4" creationId="{E15A8EBF-F52D-43CD-BE01-2ACE1EC92289}"/>
          </ac:picMkLst>
        </pc:picChg>
        <pc:picChg chg="add mod">
          <ac:chgData name="William Nalti" userId="e3828f9d34622449" providerId="LiveId" clId="{CB57C85C-E10E-4E9B-8F60-F623D82E1DF3}" dt="2018-03-07T09:19:03.696" v="8" actId="1076"/>
          <ac:picMkLst>
            <pc:docMk/>
            <pc:sldMk cId="839083294" sldId="264"/>
            <ac:picMk id="8" creationId="{20385BB2-2123-4B79-9397-BEF32A809A6A}"/>
          </ac:picMkLst>
        </pc:picChg>
      </pc:sldChg>
      <pc:sldChg chg="del">
        <pc:chgData name="William Nalti" userId="e3828f9d34622449" providerId="LiveId" clId="{CB57C85C-E10E-4E9B-8F60-F623D82E1DF3}" dt="2018-03-07T08:45:21.704" v="0" actId="2696"/>
        <pc:sldMkLst>
          <pc:docMk/>
          <pc:sldMk cId="995618960" sldId="266"/>
        </pc:sldMkLst>
      </pc:sldChg>
      <pc:sldChg chg="del">
        <pc:chgData name="William Nalti" userId="e3828f9d34622449" providerId="LiveId" clId="{CB57C85C-E10E-4E9B-8F60-F623D82E1DF3}" dt="2018-03-07T09:01:51.906" v="1" actId="2696"/>
        <pc:sldMkLst>
          <pc:docMk/>
          <pc:sldMk cId="2480726204" sldId="271"/>
        </pc:sldMkLst>
      </pc:sldChg>
      <pc:sldChg chg="del">
        <pc:chgData name="William Nalti" userId="e3828f9d34622449" providerId="LiveId" clId="{CB57C85C-E10E-4E9B-8F60-F623D82E1DF3}" dt="2018-03-07T09:01:53.275" v="2" actId="2696"/>
        <pc:sldMkLst>
          <pc:docMk/>
          <pc:sldMk cId="2196592823" sldId="272"/>
        </pc:sldMkLst>
      </pc:sldChg>
    </pc:docChg>
  </pc:docChgLst>
  <pc:docChgLst>
    <pc:chgData name="William Nalti" userId="e3828f9d34622449" providerId="LiveId" clId="{1DF2ED0D-68D1-4FF3-8A0D-2AD64810EAFB}"/>
    <pc:docChg chg="undo redo addSld delSld modSld sldOrd">
      <pc:chgData name="William Nalti" userId="e3828f9d34622449" providerId="LiveId" clId="{1DF2ED0D-68D1-4FF3-8A0D-2AD64810EAFB}" dt="2018-03-05T06:49:11.105" v="321"/>
      <pc:docMkLst>
        <pc:docMk/>
      </pc:docMkLst>
      <pc:sldChg chg="modSp">
        <pc:chgData name="William Nalti" userId="e3828f9d34622449" providerId="LiveId" clId="{1DF2ED0D-68D1-4FF3-8A0D-2AD64810EAFB}" dt="2018-03-05T06:49:11.105" v="321"/>
        <pc:sldMkLst>
          <pc:docMk/>
          <pc:sldMk cId="3054377657" sldId="256"/>
        </pc:sldMkLst>
        <pc:spChg chg="mod">
          <ac:chgData name="William Nalti" userId="e3828f9d34622449" providerId="LiveId" clId="{1DF2ED0D-68D1-4FF3-8A0D-2AD64810EAFB}" dt="2018-03-05T06:49:11.105" v="321"/>
          <ac:spMkLst>
            <pc:docMk/>
            <pc:sldMk cId="3054377657" sldId="256"/>
            <ac:spMk id="2" creationId="{5EA348CE-F137-40D0-B2E5-BF3D168BBBCE}"/>
          </ac:spMkLst>
        </pc:spChg>
        <pc:spChg chg="mod">
          <ac:chgData name="William Nalti" userId="e3828f9d34622449" providerId="LiveId" clId="{1DF2ED0D-68D1-4FF3-8A0D-2AD64810EAFB}" dt="2018-03-05T05:55:47.277" v="75" actId="20577"/>
          <ac:spMkLst>
            <pc:docMk/>
            <pc:sldMk cId="3054377657" sldId="256"/>
            <ac:spMk id="3" creationId="{BDEDC8BD-8EFC-4FE4-84C9-5C8AB031D19D}"/>
          </ac:spMkLst>
        </pc:spChg>
      </pc:sldChg>
      <pc:sldChg chg="modSp ord">
        <pc:chgData name="William Nalti" userId="e3828f9d34622449" providerId="LiveId" clId="{1DF2ED0D-68D1-4FF3-8A0D-2AD64810EAFB}" dt="2018-03-05T06:35:13.872" v="234" actId="20577"/>
        <pc:sldMkLst>
          <pc:docMk/>
          <pc:sldMk cId="1997725153" sldId="262"/>
        </pc:sldMkLst>
        <pc:spChg chg="mod">
          <ac:chgData name="William Nalti" userId="e3828f9d34622449" providerId="LiveId" clId="{1DF2ED0D-68D1-4FF3-8A0D-2AD64810EAFB}" dt="2018-03-05T06:12:29.563" v="110" actId="20577"/>
          <ac:spMkLst>
            <pc:docMk/>
            <pc:sldMk cId="1997725153" sldId="262"/>
            <ac:spMk id="2" creationId="{16C07F9B-79E9-4656-8C11-329136885D1C}"/>
          </ac:spMkLst>
        </pc:spChg>
        <pc:spChg chg="mod">
          <ac:chgData name="William Nalti" userId="e3828f9d34622449" providerId="LiveId" clId="{1DF2ED0D-68D1-4FF3-8A0D-2AD64810EAFB}" dt="2018-03-05T06:35:13.872" v="234" actId="20577"/>
          <ac:spMkLst>
            <pc:docMk/>
            <pc:sldMk cId="1997725153" sldId="262"/>
            <ac:spMk id="3" creationId="{177FED99-ADD6-4BFA-8842-A453C22DCCF1}"/>
          </ac:spMkLst>
        </pc:spChg>
      </pc:sldChg>
      <pc:sldChg chg="modSp ord">
        <pc:chgData name="William Nalti" userId="e3828f9d34622449" providerId="LiveId" clId="{1DF2ED0D-68D1-4FF3-8A0D-2AD64810EAFB}" dt="2018-03-05T06:46:42.482" v="270" actId="20577"/>
        <pc:sldMkLst>
          <pc:docMk/>
          <pc:sldMk cId="3990501290" sldId="263"/>
        </pc:sldMkLst>
        <pc:spChg chg="mod">
          <ac:chgData name="William Nalti" userId="e3828f9d34622449" providerId="LiveId" clId="{1DF2ED0D-68D1-4FF3-8A0D-2AD64810EAFB}" dt="2018-03-05T06:46:42.482" v="270" actId="20577"/>
          <ac:spMkLst>
            <pc:docMk/>
            <pc:sldMk cId="3990501290" sldId="263"/>
            <ac:spMk id="3" creationId="{4812C873-1932-4941-B41C-CB9F5C86FD79}"/>
          </ac:spMkLst>
        </pc:spChg>
      </pc:sldChg>
      <pc:sldChg chg="add ord">
        <pc:chgData name="William Nalti" userId="e3828f9d34622449" providerId="LiveId" clId="{1DF2ED0D-68D1-4FF3-8A0D-2AD64810EAFB}" dt="2018-03-05T06:16:55.777" v="150"/>
        <pc:sldMkLst>
          <pc:docMk/>
          <pc:sldMk cId="3118107549" sldId="267"/>
        </pc:sldMkLst>
      </pc:sldChg>
      <pc:sldChg chg="addSp delSp modSp add">
        <pc:chgData name="William Nalti" userId="e3828f9d34622449" providerId="LiveId" clId="{1DF2ED0D-68D1-4FF3-8A0D-2AD64810EAFB}" dt="2018-03-05T06:23:07.716" v="210" actId="1076"/>
        <pc:sldMkLst>
          <pc:docMk/>
          <pc:sldMk cId="2792733499" sldId="268"/>
        </pc:sldMkLst>
        <pc:spChg chg="del">
          <ac:chgData name="William Nalti" userId="e3828f9d34622449" providerId="LiveId" clId="{1DF2ED0D-68D1-4FF3-8A0D-2AD64810EAFB}" dt="2018-03-05T06:22:48.529" v="206" actId="1076"/>
          <ac:spMkLst>
            <pc:docMk/>
            <pc:sldMk cId="2792733499" sldId="268"/>
            <ac:spMk id="3" creationId="{9B271AA0-C01E-46DB-B17A-C147863EC7D5}"/>
          </ac:spMkLst>
        </pc:spChg>
        <pc:picChg chg="add mod">
          <ac:chgData name="William Nalti" userId="e3828f9d34622449" providerId="LiveId" clId="{1DF2ED0D-68D1-4FF3-8A0D-2AD64810EAFB}" dt="2018-03-05T06:23:07.716" v="210" actId="1076"/>
          <ac:picMkLst>
            <pc:docMk/>
            <pc:sldMk cId="2792733499" sldId="268"/>
            <ac:picMk id="5" creationId="{E51250CA-A7B2-4409-8B29-5A5F89F89F02}"/>
          </ac:picMkLst>
        </pc:picChg>
      </pc:sldChg>
      <pc:sldChg chg="addSp delSp modSp add">
        <pc:chgData name="William Nalti" userId="e3828f9d34622449" providerId="LiveId" clId="{1DF2ED0D-68D1-4FF3-8A0D-2AD64810EAFB}" dt="2018-03-05T06:40:39.777" v="253" actId="1076"/>
        <pc:sldMkLst>
          <pc:docMk/>
          <pc:sldMk cId="3737284348" sldId="270"/>
        </pc:sldMkLst>
        <pc:spChg chg="del">
          <ac:chgData name="William Nalti" userId="e3828f9d34622449" providerId="LiveId" clId="{1DF2ED0D-68D1-4FF3-8A0D-2AD64810EAFB}" dt="2018-03-05T06:39:49.553" v="247" actId="1076"/>
          <ac:spMkLst>
            <pc:docMk/>
            <pc:sldMk cId="3737284348" sldId="270"/>
            <ac:spMk id="3" creationId="{EE28EA00-6568-4D94-9A1C-66606D7FEF94}"/>
          </ac:spMkLst>
        </pc:spChg>
        <pc:picChg chg="add mod">
          <ac:chgData name="William Nalti" userId="e3828f9d34622449" providerId="LiveId" clId="{1DF2ED0D-68D1-4FF3-8A0D-2AD64810EAFB}" dt="2018-03-05T06:40:39.777" v="253" actId="1076"/>
          <ac:picMkLst>
            <pc:docMk/>
            <pc:sldMk cId="3737284348" sldId="270"/>
            <ac:picMk id="5" creationId="{675D53D9-EADC-4E19-BCF5-24E2F0258CCA}"/>
          </ac:picMkLst>
        </pc:picChg>
      </pc:sldChg>
      <pc:sldChg chg="addSp delSp modSp add ord">
        <pc:chgData name="William Nalti" userId="e3828f9d34622449" providerId="LiveId" clId="{1DF2ED0D-68D1-4FF3-8A0D-2AD64810EAFB}" dt="2018-03-05T06:40:52.977" v="256" actId="1076"/>
        <pc:sldMkLst>
          <pc:docMk/>
          <pc:sldMk cId="2699492263" sldId="273"/>
        </pc:sldMkLst>
        <pc:spChg chg="del">
          <ac:chgData name="William Nalti" userId="e3828f9d34622449" providerId="LiveId" clId="{1DF2ED0D-68D1-4FF3-8A0D-2AD64810EAFB}" dt="2018-03-05T06:39:40.917" v="245" actId="1076"/>
          <ac:spMkLst>
            <pc:docMk/>
            <pc:sldMk cId="2699492263" sldId="273"/>
            <ac:spMk id="3" creationId="{D1DC444D-6941-4175-8B08-E6B5DA372FEE}"/>
          </ac:spMkLst>
        </pc:spChg>
        <pc:picChg chg="add mod">
          <ac:chgData name="William Nalti" userId="e3828f9d34622449" providerId="LiveId" clId="{1DF2ED0D-68D1-4FF3-8A0D-2AD64810EAFB}" dt="2018-03-05T06:40:52.977" v="256" actId="1076"/>
          <ac:picMkLst>
            <pc:docMk/>
            <pc:sldMk cId="2699492263" sldId="273"/>
            <ac:picMk id="5" creationId="{C5C0E159-1A47-4865-BDC5-17DE1D4F44E2}"/>
          </ac:picMkLst>
        </pc:picChg>
      </pc:sldChg>
      <pc:sldChg chg="modSp add">
        <pc:chgData name="William Nalti" userId="e3828f9d34622449" providerId="LiveId" clId="{1DF2ED0D-68D1-4FF3-8A0D-2AD64810EAFB}" dt="2018-03-05T06:48:28.040" v="320" actId="20577"/>
        <pc:sldMkLst>
          <pc:docMk/>
          <pc:sldMk cId="2193049991" sldId="274"/>
        </pc:sldMkLst>
        <pc:spChg chg="mod">
          <ac:chgData name="William Nalti" userId="e3828f9d34622449" providerId="LiveId" clId="{1DF2ED0D-68D1-4FF3-8A0D-2AD64810EAFB}" dt="2018-03-05T06:48:28.040" v="320" actId="20577"/>
          <ac:spMkLst>
            <pc:docMk/>
            <pc:sldMk cId="2193049991" sldId="274"/>
            <ac:spMk id="3" creationId="{B0FCFB6A-A56D-4E6C-BE20-A55604D2301B}"/>
          </ac:spMkLst>
        </pc:spChg>
      </pc:sldChg>
    </pc:docChg>
  </pc:docChgLst>
  <pc:docChgLst>
    <pc:chgData name="William Nalti" userId="e3828f9d34622449" providerId="LiveId" clId="{8C445379-4C87-4717-B62D-A00AC4E1460C}"/>
    <pc:docChg chg="undo redo custSel addSld delSld modSld sldOrd">
      <pc:chgData name="William Nalti" userId="e3828f9d34622449" providerId="LiveId" clId="{8C445379-4C87-4717-B62D-A00AC4E1460C}" dt="2018-03-06T23:39:34.965" v="3184" actId="20577"/>
      <pc:docMkLst>
        <pc:docMk/>
      </pc:docMkLst>
      <pc:sldChg chg="modSp">
        <pc:chgData name="William Nalti" userId="e3828f9d34622449" providerId="LiveId" clId="{8C445379-4C87-4717-B62D-A00AC4E1460C}" dt="2018-03-06T11:01:16.530" v="82" actId="20577"/>
        <pc:sldMkLst>
          <pc:docMk/>
          <pc:sldMk cId="3054377657" sldId="256"/>
        </pc:sldMkLst>
        <pc:spChg chg="mod">
          <ac:chgData name="William Nalti" userId="e3828f9d34622449" providerId="LiveId" clId="{8C445379-4C87-4717-B62D-A00AC4E1460C}" dt="2018-03-06T11:00:41.991" v="60" actId="20577"/>
          <ac:spMkLst>
            <pc:docMk/>
            <pc:sldMk cId="3054377657" sldId="256"/>
            <ac:spMk id="2" creationId="{5EA348CE-F137-40D0-B2E5-BF3D168BBBCE}"/>
          </ac:spMkLst>
        </pc:spChg>
        <pc:spChg chg="mod">
          <ac:chgData name="William Nalti" userId="e3828f9d34622449" providerId="LiveId" clId="{8C445379-4C87-4717-B62D-A00AC4E1460C}" dt="2018-03-06T11:01:16.530" v="82" actId="20577"/>
          <ac:spMkLst>
            <pc:docMk/>
            <pc:sldMk cId="3054377657" sldId="256"/>
            <ac:spMk id="3" creationId="{BDEDC8BD-8EFC-4FE4-84C9-5C8AB031D19D}"/>
          </ac:spMkLst>
        </pc:spChg>
      </pc:sldChg>
      <pc:sldChg chg="add del">
        <pc:chgData name="William Nalti" userId="e3828f9d34622449" providerId="LiveId" clId="{8C445379-4C87-4717-B62D-A00AC4E1460C}" dt="2018-03-06T12:08:23.731" v="679" actId="2696"/>
        <pc:sldMkLst>
          <pc:docMk/>
          <pc:sldMk cId="1164354223" sldId="258"/>
        </pc:sldMkLst>
      </pc:sldChg>
      <pc:sldChg chg="del">
        <pc:chgData name="William Nalti" userId="e3828f9d34622449" providerId="LiveId" clId="{8C445379-4C87-4717-B62D-A00AC4E1460C}" dt="2018-03-06T12:08:26.419" v="681" actId="2696"/>
        <pc:sldMkLst>
          <pc:docMk/>
          <pc:sldMk cId="3860248018" sldId="259"/>
        </pc:sldMkLst>
      </pc:sldChg>
      <pc:sldChg chg="del">
        <pc:chgData name="William Nalti" userId="e3828f9d34622449" providerId="LiveId" clId="{8C445379-4C87-4717-B62D-A00AC4E1460C}" dt="2018-03-06T12:04:56.442" v="592" actId="2696"/>
        <pc:sldMkLst>
          <pc:docMk/>
          <pc:sldMk cId="158217250" sldId="261"/>
        </pc:sldMkLst>
      </pc:sldChg>
      <pc:sldChg chg="modSp">
        <pc:chgData name="William Nalti" userId="e3828f9d34622449" providerId="LiveId" clId="{8C445379-4C87-4717-B62D-A00AC4E1460C}" dt="2018-03-06T23:39:34.965" v="3184" actId="20577"/>
        <pc:sldMkLst>
          <pc:docMk/>
          <pc:sldMk cId="1997725153" sldId="262"/>
        </pc:sldMkLst>
        <pc:spChg chg="mod">
          <ac:chgData name="William Nalti" userId="e3828f9d34622449" providerId="LiveId" clId="{8C445379-4C87-4717-B62D-A00AC4E1460C}" dt="2018-03-06T14:57:49.078" v="3130" actId="1076"/>
          <ac:spMkLst>
            <pc:docMk/>
            <pc:sldMk cId="1997725153" sldId="262"/>
            <ac:spMk id="2" creationId="{16C07F9B-79E9-4656-8C11-329136885D1C}"/>
          </ac:spMkLst>
        </pc:spChg>
        <pc:spChg chg="mod">
          <ac:chgData name="William Nalti" userId="e3828f9d34622449" providerId="LiveId" clId="{8C445379-4C87-4717-B62D-A00AC4E1460C}" dt="2018-03-06T23:39:34.965" v="3184" actId="20577"/>
          <ac:spMkLst>
            <pc:docMk/>
            <pc:sldMk cId="1997725153" sldId="262"/>
            <ac:spMk id="3" creationId="{177FED99-ADD6-4BFA-8842-A453C22DCCF1}"/>
          </ac:spMkLst>
        </pc:spChg>
      </pc:sldChg>
      <pc:sldChg chg="modSp">
        <pc:chgData name="William Nalti" userId="e3828f9d34622449" providerId="LiveId" clId="{8C445379-4C87-4717-B62D-A00AC4E1460C}" dt="2018-03-06T13:44:53.144" v="1619" actId="1076"/>
        <pc:sldMkLst>
          <pc:docMk/>
          <pc:sldMk cId="3990501290" sldId="263"/>
        </pc:sldMkLst>
        <pc:spChg chg="mod">
          <ac:chgData name="William Nalti" userId="e3828f9d34622449" providerId="LiveId" clId="{8C445379-4C87-4717-B62D-A00AC4E1460C}" dt="2018-03-06T13:44:53.144" v="1619" actId="1076"/>
          <ac:spMkLst>
            <pc:docMk/>
            <pc:sldMk cId="3990501290" sldId="263"/>
            <ac:spMk id="3" creationId="{4812C873-1932-4941-B41C-CB9F5C86FD79}"/>
          </ac:spMkLst>
        </pc:spChg>
      </pc:sldChg>
      <pc:sldChg chg="add del">
        <pc:chgData name="William Nalti" userId="e3828f9d34622449" providerId="LiveId" clId="{8C445379-4C87-4717-B62D-A00AC4E1460C}" dt="2018-03-06T12:08:24.436" v="680" actId="2696"/>
        <pc:sldMkLst>
          <pc:docMk/>
          <pc:sldMk cId="4041894447" sldId="265"/>
        </pc:sldMkLst>
      </pc:sldChg>
      <pc:sldChg chg="addSp delSp modSp ord">
        <pc:chgData name="William Nalti" userId="e3828f9d34622449" providerId="LiveId" clId="{8C445379-4C87-4717-B62D-A00AC4E1460C}" dt="2018-03-06T11:35:24.902" v="172" actId="20577"/>
        <pc:sldMkLst>
          <pc:docMk/>
          <pc:sldMk cId="995618960" sldId="266"/>
        </pc:sldMkLst>
        <pc:spChg chg="mod">
          <ac:chgData name="William Nalti" userId="e3828f9d34622449" providerId="LiveId" clId="{8C445379-4C87-4717-B62D-A00AC4E1460C}" dt="2018-03-06T11:23:57.097" v="171" actId="20577"/>
          <ac:spMkLst>
            <pc:docMk/>
            <pc:sldMk cId="995618960" sldId="266"/>
            <ac:spMk id="3" creationId="{FC868DF5-8628-4BED-AE4E-8CF0DEE2344A}"/>
          </ac:spMkLst>
        </pc:spChg>
        <pc:inkChg chg="add del">
          <ac:chgData name="William Nalti" userId="e3828f9d34622449" providerId="LiveId" clId="{8C445379-4C87-4717-B62D-A00AC4E1460C}" dt="2018-03-06T11:07:30.866" v="153" actId="20577"/>
          <ac:inkMkLst>
            <pc:docMk/>
            <pc:sldMk cId="995618960" sldId="266"/>
            <ac:inkMk id="4" creationId="{223B7A0E-91A5-41FE-8B26-75B14473EEA7}"/>
          </ac:inkMkLst>
        </pc:inkChg>
      </pc:sldChg>
      <pc:sldChg chg="modSp">
        <pc:chgData name="William Nalti" userId="e3828f9d34622449" providerId="LiveId" clId="{8C445379-4C87-4717-B62D-A00AC4E1460C}" dt="2018-03-06T13:31:33.620" v="1492" actId="1076"/>
        <pc:sldMkLst>
          <pc:docMk/>
          <pc:sldMk cId="3118107549" sldId="267"/>
        </pc:sldMkLst>
        <pc:picChg chg="mod">
          <ac:chgData name="William Nalti" userId="e3828f9d34622449" providerId="LiveId" clId="{8C445379-4C87-4717-B62D-A00AC4E1460C}" dt="2018-03-06T13:31:33.620" v="1492" actId="1076"/>
          <ac:picMkLst>
            <pc:docMk/>
            <pc:sldMk cId="3118107549" sldId="267"/>
            <ac:picMk id="5" creationId="{40B2A208-5723-4ECE-B429-AA40725EF5E4}"/>
          </ac:picMkLst>
        </pc:picChg>
        <pc:picChg chg="mod">
          <ac:chgData name="William Nalti" userId="e3828f9d34622449" providerId="LiveId" clId="{8C445379-4C87-4717-B62D-A00AC4E1460C}" dt="2018-03-06T13:31:29.017" v="1491" actId="1076"/>
          <ac:picMkLst>
            <pc:docMk/>
            <pc:sldMk cId="3118107549" sldId="267"/>
            <ac:picMk id="7" creationId="{276AF920-1218-455A-99C7-F22DA7D9E855}"/>
          </ac:picMkLst>
        </pc:picChg>
        <pc:picChg chg="mod">
          <ac:chgData name="William Nalti" userId="e3828f9d34622449" providerId="LiveId" clId="{8C445379-4C87-4717-B62D-A00AC4E1460C}" dt="2018-03-06T13:31:18.147" v="1488" actId="1076"/>
          <ac:picMkLst>
            <pc:docMk/>
            <pc:sldMk cId="3118107549" sldId="267"/>
            <ac:picMk id="9" creationId="{4D846E0E-8F91-47F8-8559-7E4F39CFDC71}"/>
          </ac:picMkLst>
        </pc:picChg>
      </pc:sldChg>
      <pc:sldChg chg="add del">
        <pc:chgData name="William Nalti" userId="e3828f9d34622449" providerId="LiveId" clId="{8C445379-4C87-4717-B62D-A00AC4E1460C}" dt="2018-03-06T13:27:00.256" v="1455" actId="2696"/>
        <pc:sldMkLst>
          <pc:docMk/>
          <pc:sldMk cId="2827897237" sldId="269"/>
        </pc:sldMkLst>
      </pc:sldChg>
      <pc:sldChg chg="modSp">
        <pc:chgData name="William Nalti" userId="e3828f9d34622449" providerId="LiveId" clId="{8C445379-4C87-4717-B62D-A00AC4E1460C}" dt="2018-03-06T14:31:24.118" v="2746" actId="20577"/>
        <pc:sldMkLst>
          <pc:docMk/>
          <pc:sldMk cId="2193049991" sldId="274"/>
        </pc:sldMkLst>
        <pc:spChg chg="mod">
          <ac:chgData name="William Nalti" userId="e3828f9d34622449" providerId="LiveId" clId="{8C445379-4C87-4717-B62D-A00AC4E1460C}" dt="2018-03-06T14:03:03.141" v="2131" actId="122"/>
          <ac:spMkLst>
            <pc:docMk/>
            <pc:sldMk cId="2193049991" sldId="274"/>
            <ac:spMk id="2" creationId="{ECA2D388-38E5-4650-81B2-8AF0531A05DD}"/>
          </ac:spMkLst>
        </pc:spChg>
        <pc:spChg chg="mod">
          <ac:chgData name="William Nalti" userId="e3828f9d34622449" providerId="LiveId" clId="{8C445379-4C87-4717-B62D-A00AC4E1460C}" dt="2018-03-06T14:31:24.118" v="2746" actId="20577"/>
          <ac:spMkLst>
            <pc:docMk/>
            <pc:sldMk cId="2193049991" sldId="274"/>
            <ac:spMk id="3" creationId="{B0FCFB6A-A56D-4E6C-BE20-A55604D2301B}"/>
          </ac:spMkLst>
        </pc:spChg>
      </pc:sldChg>
      <pc:sldChg chg="modSp add del">
        <pc:chgData name="William Nalti" userId="e3828f9d34622449" providerId="LiveId" clId="{8C445379-4C87-4717-B62D-A00AC4E1460C}" dt="2018-03-06T11:13:12.015" v="155" actId="2696"/>
        <pc:sldMkLst>
          <pc:docMk/>
          <pc:sldMk cId="1632997387" sldId="275"/>
        </pc:sldMkLst>
        <pc:spChg chg="mod">
          <ac:chgData name="William Nalti" userId="e3828f9d34622449" providerId="LiveId" clId="{8C445379-4C87-4717-B62D-A00AC4E1460C}" dt="2018-03-06T11:04:15.662" v="149" actId="20577"/>
          <ac:spMkLst>
            <pc:docMk/>
            <pc:sldMk cId="1632997387" sldId="275"/>
            <ac:spMk id="3" creationId="{111363EA-0281-43CC-9271-7A699FF5F3E8}"/>
          </ac:spMkLst>
        </pc:spChg>
      </pc:sldChg>
      <pc:sldChg chg="modSp add">
        <pc:chgData name="William Nalti" userId="e3828f9d34622449" providerId="LiveId" clId="{8C445379-4C87-4717-B62D-A00AC4E1460C}" dt="2018-03-06T13:50:11.731" v="1795" actId="20577"/>
        <pc:sldMkLst>
          <pc:docMk/>
          <pc:sldMk cId="4122406945" sldId="276"/>
        </pc:sldMkLst>
        <pc:spChg chg="mod">
          <ac:chgData name="William Nalti" userId="e3828f9d34622449" providerId="LiveId" clId="{8C445379-4C87-4717-B62D-A00AC4E1460C}" dt="2018-03-06T13:50:11.731" v="1795" actId="20577"/>
          <ac:spMkLst>
            <pc:docMk/>
            <pc:sldMk cId="4122406945" sldId="276"/>
            <ac:spMk id="3" creationId="{5929E1D0-E95B-4FC7-9803-0C828DCDC261}"/>
          </ac:spMkLst>
        </pc:spChg>
      </pc:sldChg>
      <pc:sldChg chg="modSp add">
        <pc:chgData name="William Nalti" userId="e3828f9d34622449" providerId="LiveId" clId="{8C445379-4C87-4717-B62D-A00AC4E1460C}" dt="2018-03-06T14:35:41.368" v="3035" actId="1076"/>
        <pc:sldMkLst>
          <pc:docMk/>
          <pc:sldMk cId="3735604615" sldId="277"/>
        </pc:sldMkLst>
        <pc:spChg chg="mod">
          <ac:chgData name="William Nalti" userId="e3828f9d34622449" providerId="LiveId" clId="{8C445379-4C87-4717-B62D-A00AC4E1460C}" dt="2018-03-06T11:14:12.333" v="158" actId="20577"/>
          <ac:spMkLst>
            <pc:docMk/>
            <pc:sldMk cId="3735604615" sldId="277"/>
            <ac:spMk id="2" creationId="{A4105148-CBFE-4124-8E69-087E2229C0A7}"/>
          </ac:spMkLst>
        </pc:spChg>
        <pc:spChg chg="mod">
          <ac:chgData name="William Nalti" userId="e3828f9d34622449" providerId="LiveId" clId="{8C445379-4C87-4717-B62D-A00AC4E1460C}" dt="2018-03-06T14:35:41.368" v="3035" actId="1076"/>
          <ac:spMkLst>
            <pc:docMk/>
            <pc:sldMk cId="3735604615" sldId="277"/>
            <ac:spMk id="3" creationId="{8B21E832-7583-41F3-8658-D210E1239FD2}"/>
          </ac:spMkLst>
        </pc:spChg>
      </pc:sldChg>
      <pc:sldChg chg="addSp delSp modSp add">
        <pc:chgData name="William Nalti" userId="e3828f9d34622449" providerId="LiveId" clId="{8C445379-4C87-4717-B62D-A00AC4E1460C}" dt="2018-03-06T12:20:03.859" v="1143" actId="1076"/>
        <pc:sldMkLst>
          <pc:docMk/>
          <pc:sldMk cId="3118876956" sldId="278"/>
        </pc:sldMkLst>
        <pc:spChg chg="mod">
          <ac:chgData name="William Nalti" userId="e3828f9d34622449" providerId="LiveId" clId="{8C445379-4C87-4717-B62D-A00AC4E1460C}" dt="2018-03-06T11:37:06.282" v="215" actId="1076"/>
          <ac:spMkLst>
            <pc:docMk/>
            <pc:sldMk cId="3118876956" sldId="278"/>
            <ac:spMk id="2" creationId="{31BACF9D-F13B-4945-914A-97EF4FD0A02E}"/>
          </ac:spMkLst>
        </pc:spChg>
        <pc:spChg chg="del">
          <ac:chgData name="William Nalti" userId="e3828f9d34622449" providerId="LiveId" clId="{8C445379-4C87-4717-B62D-A00AC4E1460C}" dt="2018-03-06T11:36:36.039" v="174" actId="1076"/>
          <ac:spMkLst>
            <pc:docMk/>
            <pc:sldMk cId="3118876956" sldId="278"/>
            <ac:spMk id="3" creationId="{F43D807D-EAD9-4DB8-B73E-0869586ADC99}"/>
          </ac:spMkLst>
        </pc:spChg>
        <pc:spChg chg="add mod">
          <ac:chgData name="William Nalti" userId="e3828f9d34622449" providerId="LiveId" clId="{8C445379-4C87-4717-B62D-A00AC4E1460C}" dt="2018-03-06T12:19:53.136" v="1141" actId="1076"/>
          <ac:spMkLst>
            <pc:docMk/>
            <pc:sldMk cId="3118876956" sldId="278"/>
            <ac:spMk id="6" creationId="{84187E71-2D9E-4ABC-B28C-6608D7E96446}"/>
          </ac:spMkLst>
        </pc:spChg>
        <pc:spChg chg="add mod">
          <ac:chgData name="William Nalti" userId="e3828f9d34622449" providerId="LiveId" clId="{8C445379-4C87-4717-B62D-A00AC4E1460C}" dt="2018-03-06T12:19:58.836" v="1142" actId="1076"/>
          <ac:spMkLst>
            <pc:docMk/>
            <pc:sldMk cId="3118876956" sldId="278"/>
            <ac:spMk id="7" creationId="{2F40BD49-024D-4A55-9583-05D9044C5ABF}"/>
          </ac:spMkLst>
        </pc:spChg>
        <pc:spChg chg="add del mod">
          <ac:chgData name="William Nalti" userId="e3828f9d34622449" providerId="LiveId" clId="{8C445379-4C87-4717-B62D-A00AC4E1460C}" dt="2018-03-06T12:18:29.868" v="1115" actId="478"/>
          <ac:spMkLst>
            <pc:docMk/>
            <pc:sldMk cId="3118876956" sldId="278"/>
            <ac:spMk id="8" creationId="{92D911B4-F980-4E4F-8C5E-9E58DDCBF788}"/>
          </ac:spMkLst>
        </pc:spChg>
        <pc:spChg chg="add mod">
          <ac:chgData name="William Nalti" userId="e3828f9d34622449" providerId="LiveId" clId="{8C445379-4C87-4717-B62D-A00AC4E1460C}" dt="2018-03-06T12:19:39.590" v="1138" actId="1076"/>
          <ac:spMkLst>
            <pc:docMk/>
            <pc:sldMk cId="3118876956" sldId="278"/>
            <ac:spMk id="9" creationId="{E2B87EA7-0A02-4001-ABB5-D1D1675151C3}"/>
          </ac:spMkLst>
        </pc:spChg>
        <pc:spChg chg="add mod">
          <ac:chgData name="William Nalti" userId="e3828f9d34622449" providerId="LiveId" clId="{8C445379-4C87-4717-B62D-A00AC4E1460C}" dt="2018-03-06T12:20:03.859" v="1143" actId="1076"/>
          <ac:spMkLst>
            <pc:docMk/>
            <pc:sldMk cId="3118876956" sldId="278"/>
            <ac:spMk id="10" creationId="{2AFFE06C-AE85-4153-A375-2F235F4C956A}"/>
          </ac:spMkLst>
        </pc:spChg>
        <pc:picChg chg="add mod">
          <ac:chgData name="William Nalti" userId="e3828f9d34622449" providerId="LiveId" clId="{8C445379-4C87-4717-B62D-A00AC4E1460C}" dt="2018-03-06T12:19:29.990" v="1136" actId="1076"/>
          <ac:picMkLst>
            <pc:docMk/>
            <pc:sldMk cId="3118876956" sldId="278"/>
            <ac:picMk id="5" creationId="{F3745F71-1C06-4C79-9658-C1DB7F8F25FC}"/>
          </ac:picMkLst>
        </pc:picChg>
      </pc:sldChg>
      <pc:sldChg chg="addSp delSp modSp add">
        <pc:chgData name="William Nalti" userId="e3828f9d34622449" providerId="LiveId" clId="{8C445379-4C87-4717-B62D-A00AC4E1460C}" dt="2018-03-06T13:28:28.178" v="1476" actId="1076"/>
        <pc:sldMkLst>
          <pc:docMk/>
          <pc:sldMk cId="4232913389" sldId="279"/>
        </pc:sldMkLst>
        <pc:spChg chg="mod">
          <ac:chgData name="William Nalti" userId="e3828f9d34622449" providerId="LiveId" clId="{8C445379-4C87-4717-B62D-A00AC4E1460C}" dt="2018-03-06T13:27:35.303" v="1473" actId="1076"/>
          <ac:spMkLst>
            <pc:docMk/>
            <pc:sldMk cId="4232913389" sldId="279"/>
            <ac:spMk id="2" creationId="{BF413086-A258-4160-8551-BC6A06E0652F}"/>
          </ac:spMkLst>
        </pc:spChg>
        <pc:spChg chg="del">
          <ac:chgData name="William Nalti" userId="e3828f9d34622449" providerId="LiveId" clId="{8C445379-4C87-4717-B62D-A00AC4E1460C}" dt="2018-03-06T13:27:06.654" v="1467" actId="1076"/>
          <ac:spMkLst>
            <pc:docMk/>
            <pc:sldMk cId="4232913389" sldId="279"/>
            <ac:spMk id="3" creationId="{57EAC212-9D49-4480-BFBB-B4AC99CA3BC9}"/>
          </ac:spMkLst>
        </pc:spChg>
        <pc:picChg chg="add mod">
          <ac:chgData name="William Nalti" userId="e3828f9d34622449" providerId="LiveId" clId="{8C445379-4C87-4717-B62D-A00AC4E1460C}" dt="2018-03-06T13:28:28.178" v="1476" actId="1076"/>
          <ac:picMkLst>
            <pc:docMk/>
            <pc:sldMk cId="4232913389" sldId="279"/>
            <ac:picMk id="4" creationId="{F5E55E54-EF86-428E-9540-75E0853BB9A5}"/>
          </ac:picMkLst>
        </pc:picChg>
      </pc:sldChg>
      <pc:sldChg chg="modSp add">
        <pc:chgData name="William Nalti" userId="e3828f9d34622449" providerId="LiveId" clId="{8C445379-4C87-4717-B62D-A00AC4E1460C}" dt="2018-03-06T14:38:14.653" v="3127" actId="20577"/>
        <pc:sldMkLst>
          <pc:docMk/>
          <pc:sldMk cId="891584053" sldId="280"/>
        </pc:sldMkLst>
        <pc:spChg chg="mod">
          <ac:chgData name="William Nalti" userId="e3828f9d34622449" providerId="LiveId" clId="{8C445379-4C87-4717-B62D-A00AC4E1460C}" dt="2018-03-06T14:38:14.653" v="3127" actId="20577"/>
          <ac:spMkLst>
            <pc:docMk/>
            <pc:sldMk cId="891584053" sldId="280"/>
            <ac:spMk id="3" creationId="{B3A26068-BA4B-4962-BE51-57530BFD5D18}"/>
          </ac:spMkLst>
        </pc:spChg>
      </pc:sldChg>
      <pc:sldChg chg="addSp delSp modSp add">
        <pc:chgData name="William Nalti" userId="e3828f9d34622449" providerId="LiveId" clId="{8C445379-4C87-4717-B62D-A00AC4E1460C}" dt="2018-03-06T14:18:31.010" v="2523" actId="1076"/>
        <pc:sldMkLst>
          <pc:docMk/>
          <pc:sldMk cId="3381944049" sldId="281"/>
        </pc:sldMkLst>
        <pc:spChg chg="del">
          <ac:chgData name="William Nalti" userId="e3828f9d34622449" providerId="LiveId" clId="{8C445379-4C87-4717-B62D-A00AC4E1460C}" dt="2018-03-06T14:18:18.459" v="2520" actId="1076"/>
          <ac:spMkLst>
            <pc:docMk/>
            <pc:sldMk cId="3381944049" sldId="281"/>
            <ac:spMk id="3" creationId="{A99D0034-9D8B-420E-BFD9-42E6779B69BA}"/>
          </ac:spMkLst>
        </pc:spChg>
        <pc:picChg chg="add mod">
          <ac:chgData name="William Nalti" userId="e3828f9d34622449" providerId="LiveId" clId="{8C445379-4C87-4717-B62D-A00AC4E1460C}" dt="2018-03-06T14:18:31.010" v="2523" actId="1076"/>
          <ac:picMkLst>
            <pc:docMk/>
            <pc:sldMk cId="3381944049" sldId="281"/>
            <ac:picMk id="5" creationId="{B91DF77E-12A3-415E-9A1B-D1FCA1E1F7DC}"/>
          </ac:picMkLst>
        </pc:picChg>
      </pc:sldChg>
      <pc:sldChg chg="addSp delSp modSp add">
        <pc:chgData name="William Nalti" userId="e3828f9d34622449" providerId="LiveId" clId="{8C445379-4C87-4717-B62D-A00AC4E1460C}" dt="2018-03-06T14:30:09.653" v="2738" actId="1076"/>
        <pc:sldMkLst>
          <pc:docMk/>
          <pc:sldMk cId="1373801409" sldId="282"/>
        </pc:sldMkLst>
        <pc:spChg chg="del">
          <ac:chgData name="William Nalti" userId="e3828f9d34622449" providerId="LiveId" clId="{8C445379-4C87-4717-B62D-A00AC4E1460C}" dt="2018-03-06T14:22:31.017" v="2639" actId="1076"/>
          <ac:spMkLst>
            <pc:docMk/>
            <pc:sldMk cId="1373801409" sldId="282"/>
            <ac:spMk id="3" creationId="{286C9952-9628-4A84-8452-FC9854BE01CD}"/>
          </ac:spMkLst>
        </pc:spChg>
        <pc:spChg chg="add mod">
          <ac:chgData name="William Nalti" userId="e3828f9d34622449" providerId="LiveId" clId="{8C445379-4C87-4717-B62D-A00AC4E1460C}" dt="2018-03-06T14:30:03.072" v="2737" actId="1076"/>
          <ac:spMkLst>
            <pc:docMk/>
            <pc:sldMk cId="1373801409" sldId="282"/>
            <ac:spMk id="6" creationId="{CE8E8718-C39E-48AC-BB2C-598105514249}"/>
          </ac:spMkLst>
        </pc:spChg>
        <pc:spChg chg="add mod">
          <ac:chgData name="William Nalti" userId="e3828f9d34622449" providerId="LiveId" clId="{8C445379-4C87-4717-B62D-A00AC4E1460C}" dt="2018-03-06T14:30:09.653" v="2738" actId="1076"/>
          <ac:spMkLst>
            <pc:docMk/>
            <pc:sldMk cId="1373801409" sldId="282"/>
            <ac:spMk id="7" creationId="{0CB85EBA-A67B-445E-9CAA-72D9C3DA50E8}"/>
          </ac:spMkLst>
        </pc:spChg>
        <pc:picChg chg="add mod">
          <ac:chgData name="William Nalti" userId="e3828f9d34622449" providerId="LiveId" clId="{8C445379-4C87-4717-B62D-A00AC4E1460C}" dt="2018-03-06T14:29:55.742" v="2735" actId="1076"/>
          <ac:picMkLst>
            <pc:docMk/>
            <pc:sldMk cId="1373801409" sldId="282"/>
            <ac:picMk id="5" creationId="{95C1F667-94CA-4C70-98BE-F1670B07466A}"/>
          </ac:picMkLst>
        </pc:picChg>
      </pc:sldChg>
      <pc:sldChg chg="addSp delSp modSp add">
        <pc:chgData name="William Nalti" userId="e3828f9d34622449" providerId="LiveId" clId="{8C445379-4C87-4717-B62D-A00AC4E1460C}" dt="2018-03-06T14:29:20.585" v="2732" actId="1076"/>
        <pc:sldMkLst>
          <pc:docMk/>
          <pc:sldMk cId="1741082101" sldId="283"/>
        </pc:sldMkLst>
        <pc:spChg chg="del">
          <ac:chgData name="William Nalti" userId="e3828f9d34622449" providerId="LiveId" clId="{8C445379-4C87-4717-B62D-A00AC4E1460C}" dt="2018-03-06T14:26:44.246" v="2681" actId="1076"/>
          <ac:spMkLst>
            <pc:docMk/>
            <pc:sldMk cId="1741082101" sldId="283"/>
            <ac:spMk id="3" creationId="{76E189AD-AEDA-482D-9957-856E5E1A496A}"/>
          </ac:spMkLst>
        </pc:spChg>
        <pc:spChg chg="add mod">
          <ac:chgData name="William Nalti" userId="e3828f9d34622449" providerId="LiveId" clId="{8C445379-4C87-4717-B62D-A00AC4E1460C}" dt="2018-03-06T14:28:57.684" v="2729" actId="14100"/>
          <ac:spMkLst>
            <pc:docMk/>
            <pc:sldMk cId="1741082101" sldId="283"/>
            <ac:spMk id="6" creationId="{067EDA1E-A932-4F1E-BA1A-105315BFF68F}"/>
          </ac:spMkLst>
        </pc:spChg>
        <pc:spChg chg="add mod">
          <ac:chgData name="William Nalti" userId="e3828f9d34622449" providerId="LiveId" clId="{8C445379-4C87-4717-B62D-A00AC4E1460C}" dt="2018-03-06T14:29:20.585" v="2732" actId="1076"/>
          <ac:spMkLst>
            <pc:docMk/>
            <pc:sldMk cId="1741082101" sldId="283"/>
            <ac:spMk id="7" creationId="{E5363454-230B-4A7A-9A93-857B1D24EBF4}"/>
          </ac:spMkLst>
        </pc:spChg>
        <pc:picChg chg="add mod">
          <ac:chgData name="William Nalti" userId="e3828f9d34622449" providerId="LiveId" clId="{8C445379-4C87-4717-B62D-A00AC4E1460C}" dt="2018-03-06T14:29:02.055" v="2730" actId="1076"/>
          <ac:picMkLst>
            <pc:docMk/>
            <pc:sldMk cId="1741082101" sldId="283"/>
            <ac:picMk id="5" creationId="{4117C955-7213-49CC-B7AD-8E33541A4DDE}"/>
          </ac:picMkLst>
        </pc:picChg>
      </pc:sldChg>
      <pc:sldChg chg="addSp delSp modSp add">
        <pc:chgData name="William Nalti" userId="e3828f9d34622449" providerId="LiveId" clId="{8C445379-4C87-4717-B62D-A00AC4E1460C}" dt="2018-03-06T14:31:00.917" v="2744" actId="1076"/>
        <pc:sldMkLst>
          <pc:docMk/>
          <pc:sldMk cId="132744264" sldId="284"/>
        </pc:sldMkLst>
        <pc:spChg chg="del">
          <ac:chgData name="William Nalti" userId="e3828f9d34622449" providerId="LiveId" clId="{8C445379-4C87-4717-B62D-A00AC4E1460C}" dt="2018-03-06T14:30:49.263" v="2740" actId="1076"/>
          <ac:spMkLst>
            <pc:docMk/>
            <pc:sldMk cId="132744264" sldId="284"/>
            <ac:spMk id="3" creationId="{EF487E60-F0C5-42C3-A78C-9AEECA57AAA1}"/>
          </ac:spMkLst>
        </pc:spChg>
        <pc:picChg chg="add mod">
          <ac:chgData name="William Nalti" userId="e3828f9d34622449" providerId="LiveId" clId="{8C445379-4C87-4717-B62D-A00AC4E1460C}" dt="2018-03-06T14:31:00.917" v="2744" actId="1076"/>
          <ac:picMkLst>
            <pc:docMk/>
            <pc:sldMk cId="132744264" sldId="284"/>
            <ac:picMk id="5" creationId="{098ADF8E-89D4-48A9-982C-0A50DBCE1531}"/>
          </ac:picMkLst>
        </pc:picChg>
      </pc:sldChg>
      <pc:sldChg chg="modSp add">
        <pc:chgData name="William Nalti" userId="e3828f9d34622449" providerId="LiveId" clId="{8C445379-4C87-4717-B62D-A00AC4E1460C}" dt="2018-03-06T14:34:52.492" v="2998" actId="20577"/>
        <pc:sldMkLst>
          <pc:docMk/>
          <pc:sldMk cId="296186643" sldId="285"/>
        </pc:sldMkLst>
        <pc:spChg chg="mod">
          <ac:chgData name="William Nalti" userId="e3828f9d34622449" providerId="LiveId" clId="{8C445379-4C87-4717-B62D-A00AC4E1460C}" dt="2018-03-06T14:32:01.187" v="2755" actId="122"/>
          <ac:spMkLst>
            <pc:docMk/>
            <pc:sldMk cId="296186643" sldId="285"/>
            <ac:spMk id="2" creationId="{C5B5D0E6-BDBB-42B6-9DFD-7326B1E6CB84}"/>
          </ac:spMkLst>
        </pc:spChg>
        <pc:spChg chg="mod">
          <ac:chgData name="William Nalti" userId="e3828f9d34622449" providerId="LiveId" clId="{8C445379-4C87-4717-B62D-A00AC4E1460C}" dt="2018-03-06T14:34:52.492" v="2998" actId="20577"/>
          <ac:spMkLst>
            <pc:docMk/>
            <pc:sldMk cId="296186643" sldId="285"/>
            <ac:spMk id="3" creationId="{B5B7B148-8566-47D4-9214-7573FE7D1C03}"/>
          </ac:spMkLst>
        </pc:spChg>
      </pc:sldChg>
      <pc:sldChg chg="modSp add">
        <pc:chgData name="William Nalti" userId="e3828f9d34622449" providerId="LiveId" clId="{8C445379-4C87-4717-B62D-A00AC4E1460C}" dt="2018-03-06T14:35:17.300" v="3032" actId="1076"/>
        <pc:sldMkLst>
          <pc:docMk/>
          <pc:sldMk cId="1397245742" sldId="286"/>
        </pc:sldMkLst>
        <pc:spChg chg="mod">
          <ac:chgData name="William Nalti" userId="e3828f9d34622449" providerId="LiveId" clId="{8C445379-4C87-4717-B62D-A00AC4E1460C}" dt="2018-03-06T14:35:17.300" v="3032" actId="1076"/>
          <ac:spMkLst>
            <pc:docMk/>
            <pc:sldMk cId="1397245742" sldId="286"/>
            <ac:spMk id="2" creationId="{B860F3D5-91EE-432D-8AB4-26E80FC14CBA}"/>
          </ac:spMkLst>
        </pc:spChg>
      </pc:sldChg>
    </pc:docChg>
  </pc:docChgLst>
  <pc:docChgLst>
    <pc:chgData name="William Nalti" userId="e3828f9d34622449" providerId="LiveId" clId="{D7303090-3169-483A-A918-2B6784AE9AB8}"/>
    <pc:docChg chg="custSel addSld modSld">
      <pc:chgData name="William Nalti" userId="e3828f9d34622449" providerId="LiveId" clId="{D7303090-3169-483A-A918-2B6784AE9AB8}" dt="2018-02-25T20:42:45.439" v="931" actId="27636"/>
      <pc:docMkLst>
        <pc:docMk/>
      </pc:docMkLst>
      <pc:sldChg chg="modSp add">
        <pc:chgData name="William Nalti" userId="e3828f9d34622449" providerId="LiveId" clId="{D7303090-3169-483A-A918-2B6784AE9AB8}" dt="2018-02-25T20:36:14.425" v="408" actId="20577"/>
        <pc:sldMkLst>
          <pc:docMk/>
          <pc:sldMk cId="1997725153" sldId="262"/>
        </pc:sldMkLst>
        <pc:spChg chg="mod">
          <ac:chgData name="William Nalti" userId="e3828f9d34622449" providerId="LiveId" clId="{D7303090-3169-483A-A918-2B6784AE9AB8}" dt="2018-02-25T20:36:14.425" v="408" actId="20577"/>
          <ac:spMkLst>
            <pc:docMk/>
            <pc:sldMk cId="1997725153" sldId="262"/>
            <ac:spMk id="3" creationId="{177FED99-ADD6-4BFA-8842-A453C22DCCF1}"/>
          </ac:spMkLst>
        </pc:spChg>
      </pc:sldChg>
      <pc:sldChg chg="modSp add">
        <pc:chgData name="William Nalti" userId="e3828f9d34622449" providerId="LiveId" clId="{D7303090-3169-483A-A918-2B6784AE9AB8}" dt="2018-02-25T20:42:45.439" v="931" actId="27636"/>
        <pc:sldMkLst>
          <pc:docMk/>
          <pc:sldMk cId="3990501290" sldId="263"/>
        </pc:sldMkLst>
        <pc:spChg chg="mod">
          <ac:chgData name="William Nalti" userId="e3828f9d34622449" providerId="LiveId" clId="{D7303090-3169-483A-A918-2B6784AE9AB8}" dt="2018-02-25T20:37:38.538" v="521" actId="122"/>
          <ac:spMkLst>
            <pc:docMk/>
            <pc:sldMk cId="3990501290" sldId="263"/>
            <ac:spMk id="2" creationId="{3AA389FA-2875-4369-944F-C57BD8D797D0}"/>
          </ac:spMkLst>
        </pc:spChg>
        <pc:spChg chg="mod">
          <ac:chgData name="William Nalti" userId="e3828f9d34622449" providerId="LiveId" clId="{D7303090-3169-483A-A918-2B6784AE9AB8}" dt="2018-02-25T20:42:45.439" v="931" actId="27636"/>
          <ac:spMkLst>
            <pc:docMk/>
            <pc:sldMk cId="3990501290" sldId="263"/>
            <ac:spMk id="3" creationId="{4812C873-1932-4941-B41C-CB9F5C86FD79}"/>
          </ac:spMkLst>
        </pc:spChg>
      </pc:sldChg>
      <pc:sldChg chg="modSp add">
        <pc:chgData name="William Nalti" userId="e3828f9d34622449" providerId="LiveId" clId="{D7303090-3169-483A-A918-2B6784AE9AB8}" dt="2018-02-25T20:41:09.570" v="826" actId="20577"/>
        <pc:sldMkLst>
          <pc:docMk/>
          <pc:sldMk cId="839083294" sldId="264"/>
        </pc:sldMkLst>
        <pc:spChg chg="mod">
          <ac:chgData name="William Nalti" userId="e3828f9d34622449" providerId="LiveId" clId="{D7303090-3169-483A-A918-2B6784AE9AB8}" dt="2018-02-25T20:41:09.570" v="826" actId="20577"/>
          <ac:spMkLst>
            <pc:docMk/>
            <pc:sldMk cId="839083294" sldId="264"/>
            <ac:spMk id="3" creationId="{B9A42C5E-461A-4DAC-9001-6DFB34A5EA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D31E9-9CC3-4D69-BF9D-C888395B4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60A98-91B8-43ED-AB94-CDD4FD654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5DD082-829F-4333-8CA9-113484A1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9342FF-6B0B-4CF6-8467-266C06D5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7D919E-C141-4325-87C3-1091AF28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19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95168-C200-473B-8A33-70A3657D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26179D-FB1F-4D21-AF3B-5B3CF286B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2B8FE1-FDD6-4443-8BE3-B71BBD85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07B56C-6B4E-4A8F-83D5-99C5A881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1BBE9E-9711-4548-B71C-88EB5B8F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827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B07E29-AAAA-4C3B-9C49-D60FB32AC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0A01E1-CE06-4FC5-8BD9-B77801D87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E221F-C555-46B4-A46F-F6E10E9A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F9F82A-43D5-405D-ACCF-97D7A702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3F623A-CB59-4228-A744-088940BA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471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6CBA3-426E-45A6-A7A6-C1584BEC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81458-76C0-449E-B804-A9645201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9F9BA-F549-4921-A354-1EE8ECB6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EF62A0-D4F8-4150-9CEA-F52F4A9F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409D9D-7CF2-4C9D-BDA7-8D88716F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65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46CFA-7468-4E90-B851-9CD03A01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4BFCE4-B7F6-442A-BA0F-880B5FCA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1A123B-6B26-43CD-8A7A-EDB90F3D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F2F4C6-3718-43F8-B7B2-7C592BA8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CD163-526B-4DF5-BA97-BE04683E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FDCD2-60B8-467A-9CEB-EC44AA28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37F811-3DA4-4242-8D6D-616C0530D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92E57-7635-4A58-9923-A7D900F55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993587-6BE9-4ED8-9CD1-2932EB80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823772-C0DF-4E3B-BE57-852E4DF6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9C5C1A-9CBD-4929-84E2-D97BE1BC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72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100F9-C3DB-48E2-B603-C281DA2E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D2B5FE-265C-4A1A-8B29-6CCCE4D5A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D28E00-6C88-4D55-B695-5078A0445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B08775-72B1-461D-B762-B510D8A9A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D0AC539-4581-4207-B98C-B1DE4F155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8A3889-C7EA-44D4-88F0-6A1499E8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B92992-6695-46DE-B6A8-27F12392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2E65D7-C901-446D-9876-CC806117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450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BDF61-7431-495E-A2A2-999C5FDF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F10CB1-3FE7-4B88-BB72-190AFC94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5D584E-7751-45EB-8604-4F3CB0D1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6987E3-FBFA-4AEC-954F-A3636D7A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652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BD52FA-4C6E-451A-8067-8393BE9D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51CF14-957A-4586-963D-C38F7C61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FC0C91-7234-484E-84EB-044FAF46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079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7641E-6AA2-41A9-BD1C-0D505257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6ACC3-1F2B-4070-B2F6-AEDDED2D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D405FF-C896-4593-8215-39F894F5C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4C46AD-830A-4284-BA47-DB0CDE5C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D3B60B-F63C-4567-9303-42627E20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529C1E-2577-4A36-96AD-400DDC86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70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A5F5F-CB8D-48F2-943D-9807565C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CF4D111-3A2D-4D8C-971A-A703469CD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26DB73-AC7C-4F35-BEAE-8DD9213AF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3E4564-A09B-4092-9DF1-9B5EF27C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F0B115-9036-4E59-90BB-519D87BD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B58C5C-50DD-449C-BAA5-A8C4F99A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354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E5FAA6-739F-42D3-9ADD-99EE845F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1A728A-E30B-4456-9E19-C0007628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DC11C-9004-4BFD-8069-A1C491439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2734-B02A-45BE-8819-2D9E2D1F28C0}" type="datetimeFigureOut">
              <a:rPr lang="de-AT" smtClean="0"/>
              <a:t>04.06.2018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3DA487-853C-4791-B88D-4D8095FDA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B02699-F0E4-47F8-A904-E102EAF8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F117-8B83-4DA6-A37D-572F6655D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8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348CE-F137-40D0-B2E5-BF3D168BB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586"/>
            <a:ext cx="9144000" cy="2387600"/>
          </a:xfrm>
        </p:spPr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Barrel TOF LED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EDC8BD-8EFC-4FE4-84C9-5C8AB031D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4708"/>
            <a:ext cx="9144000" cy="1655762"/>
          </a:xfrm>
        </p:spPr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NALTI, SMI Vienna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PANDA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Meeting, Stockholm, June 5th 2018</a:t>
            </a:r>
          </a:p>
        </p:txBody>
      </p:sp>
    </p:spTree>
    <p:extLst>
      <p:ext uri="{BB962C8B-B14F-4D97-AF65-F5344CB8AC3E}">
        <p14:creationId xmlns:p14="http://schemas.microsoft.com/office/powerpoint/2010/main" val="305437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B0F02-4BFC-406F-AD5E-CF2E18DE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98ADF8E-89D4-48A9-982C-0A50DBCE1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0" y="210085"/>
            <a:ext cx="11396679" cy="6366114"/>
          </a:xfrm>
        </p:spPr>
      </p:pic>
    </p:spTree>
    <p:extLst>
      <p:ext uri="{BB962C8B-B14F-4D97-AF65-F5344CB8AC3E}">
        <p14:creationId xmlns:p14="http://schemas.microsoft.com/office/powerpoint/2010/main" val="13274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DD652-BF1B-4C6E-9D21-BAC17D4A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B4C3E0-030F-4D17-9D3E-7F3961E0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on same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Sensorboard,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lightning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 hole in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sensorboard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Hamamatsu 50µm pitch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ttachment.outlook.live.net/owa/william44230@hotmail.fr/service.svc/s/GetAttachmentThumbnail?id=AQMkADAwATZiZmYAZC05NmI1LTA2OWYtMDACLTAwCgBGAAADWDIGvlW3BkOmgyNo54%2BgaQcAubpfSSdaeE2er%2FYl%2FFdEPwAAAgEiAAAAubpfSSdaeE2er%2FYl%2FFdEPwABZbBfRwAAAAESABAAe54mK9yjZ0mGfL0zPGIlsg%3D%3D&amp;thumbnailType=2&amp;owa=outlook.live.com&amp;scriptVer=20180413.03.01&amp;isc=1&amp;X-OWA-CANARY=lRpP_DMFvEa0vkbizHSSJwAFmIFrq9UYcSSlvrjs3hzSSdNZzQ5kYReZEAcvMh69gdTZqGn6-7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QyMzY1LTI1Mjg0NDYxMTFcIixcInB1aWRcIjpcIjE4OTk5NDU3MzYzNDExNTFcIixcIm9pZFwiOlwiMDAwNmJmZmQtOTZiNS0wNjlm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3NDM3MDAsIm5iZiI6MTUyNDc0MzEwMH0.bQV8zAj_LgdKGkBVq-HN8sPTURs1B6JyJQW8HjD283mDHMj1bS9AJWltpI61NSIace3Ae1NVdMGa1GIvqMR7563sCYKK-CkUgaG9rRV_olKbskscPlA9BTT2qmQzR7E8e341bAhIiqphb3TJXRuTJ_eeLHxMrkRdHCUuggsjYg00c_GydD0f9EUWYUYYsTuxyuBvzmnRk-0MafaIZ5En_bnTIg_YDWZFyjSZQoeYa3DCH9cdcjGeMpqaBlidwEeM_596ifj4_7-YYxthEGpmdNL3NaJmgzJfplPa89Lz9X6eMVeIQcEXsVnNCRzyFd-LIM973_-KgiMl1bR-tApuRQ&amp;animation=true">
            <a:extLst>
              <a:ext uri="{FF2B5EF4-FFF2-40B4-BE49-F238E27FC236}">
                <a16:creationId xmlns:a16="http://schemas.microsoft.com/office/drawing/2014/main" id="{A75EE656-C406-401A-8F0E-F164FB1F5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 b="42869"/>
          <a:stretch/>
        </p:blipFill>
        <p:spPr bwMode="auto">
          <a:xfrm>
            <a:off x="6412984" y="3781035"/>
            <a:ext cx="4799414" cy="28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7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D2E36-5B9E-4E24-81AB-A39277F9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61952EB-E67F-48F8-A09D-85AFCA57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9" y="1824496"/>
            <a:ext cx="5777501" cy="433312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96B36-496C-4B42-AEA6-7EEF13D09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30" y="1824495"/>
            <a:ext cx="5777501" cy="43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E13F4-AC2D-4EE7-97FC-F14FFD53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Photon &amp;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421B5D2-75FE-4464-A063-A07264B0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(400µV)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previously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(1mV)</a:t>
            </a: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2mV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68FD97-F44B-4266-B9FE-AB95CDE9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70" y="2419459"/>
            <a:ext cx="7532017" cy="42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89799-8CA5-460E-96DC-BB6FFC5A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Sensorboard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20E14-6B72-4617-8C18-14BB3909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45ps time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287F1C-EF26-40AF-9104-88257ADF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58" y="2506804"/>
            <a:ext cx="7241084" cy="40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9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CCD27-BD40-4702-9C78-184A42AA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LED </a:t>
            </a:r>
            <a:r>
              <a:rPr lang="de-AT" dirty="0" err="1"/>
              <a:t>through</a:t>
            </a:r>
            <a:r>
              <a:rPr lang="de-AT" dirty="0"/>
              <a:t> Hole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5D26EC8-C504-4138-957A-613326B1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few</a:t>
            </a:r>
            <a:r>
              <a:rPr lang="de-AT" dirty="0"/>
              <a:t> </a:t>
            </a:r>
            <a:r>
              <a:rPr lang="de-AT" dirty="0" err="1"/>
              <a:t>photons</a:t>
            </a:r>
            <a:r>
              <a:rPr lang="de-AT" dirty="0"/>
              <a:t> </a:t>
            </a:r>
            <a:r>
              <a:rPr lang="de-AT" dirty="0" err="1"/>
              <a:t>detected</a:t>
            </a:r>
            <a:endParaRPr lang="de-AT" dirty="0"/>
          </a:p>
          <a:p>
            <a:endParaRPr lang="de-AT" dirty="0"/>
          </a:p>
          <a:p>
            <a:r>
              <a:rPr lang="de-AT" dirty="0"/>
              <a:t>Need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increase</a:t>
            </a:r>
            <a:r>
              <a:rPr lang="de-AT" dirty="0"/>
              <a:t> </a:t>
            </a:r>
            <a:r>
              <a:rPr lang="de-AT" dirty="0" err="1"/>
              <a:t>signal</a:t>
            </a:r>
            <a:r>
              <a:rPr lang="de-AT" dirty="0"/>
              <a:t> </a:t>
            </a:r>
            <a:r>
              <a:rPr lang="de-AT" dirty="0" err="1"/>
              <a:t>width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get</a:t>
            </a:r>
            <a:r>
              <a:rPr lang="de-AT" dirty="0"/>
              <a:t> </a:t>
            </a:r>
            <a:r>
              <a:rPr lang="de-AT" dirty="0" err="1"/>
              <a:t>acceptable</a:t>
            </a:r>
            <a:r>
              <a:rPr lang="de-AT" dirty="0"/>
              <a:t> time-</a:t>
            </a:r>
            <a:r>
              <a:rPr lang="de-AT" dirty="0" err="1"/>
              <a:t>res</a:t>
            </a:r>
            <a:r>
              <a:rPr lang="de-AT" dirty="0"/>
              <a:t> (180ps)</a:t>
            </a:r>
          </a:p>
          <a:p>
            <a:endParaRPr lang="de-AT" dirty="0"/>
          </a:p>
          <a:p>
            <a:r>
              <a:rPr lang="de-AT" dirty="0"/>
              <a:t>Still </a:t>
            </a:r>
            <a:r>
              <a:rPr lang="de-AT" dirty="0" err="1"/>
              <a:t>unsure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these</a:t>
            </a:r>
            <a:r>
              <a:rPr lang="de-AT" dirty="0"/>
              <a:t> </a:t>
            </a:r>
            <a:r>
              <a:rPr lang="de-AT" dirty="0" err="1"/>
              <a:t>photons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reflections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end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Scintillator</a:t>
            </a:r>
            <a:r>
              <a:rPr lang="de-AT" dirty="0"/>
              <a:t>,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directly</a:t>
            </a:r>
            <a:r>
              <a:rPr lang="de-AT" dirty="0"/>
              <a:t> </a:t>
            </a:r>
            <a:r>
              <a:rPr lang="de-AT" dirty="0" err="1"/>
              <a:t>detected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hole.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both</a:t>
            </a:r>
            <a:r>
              <a:rPr lang="de-AT" dirty="0"/>
              <a:t>,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dominant</a:t>
            </a:r>
          </a:p>
          <a:p>
            <a:endParaRPr lang="de-AT" dirty="0"/>
          </a:p>
          <a:p>
            <a:r>
              <a:rPr lang="de-AT" dirty="0"/>
              <a:t>Signal </a:t>
            </a:r>
            <a:r>
              <a:rPr lang="de-AT" dirty="0" err="1"/>
              <a:t>much</a:t>
            </a:r>
            <a:r>
              <a:rPr lang="de-AT" dirty="0"/>
              <a:t> </a:t>
            </a:r>
            <a:r>
              <a:rPr lang="de-AT" dirty="0" err="1"/>
              <a:t>longer</a:t>
            </a:r>
            <a:r>
              <a:rPr lang="de-AT" dirty="0"/>
              <a:t> (800ns) = </a:t>
            </a:r>
            <a:r>
              <a:rPr lang="de-AT" dirty="0" err="1"/>
              <a:t>means</a:t>
            </a:r>
            <a:r>
              <a:rPr lang="de-AT" dirty="0"/>
              <a:t> </a:t>
            </a:r>
            <a:r>
              <a:rPr lang="de-AT" dirty="0" err="1"/>
              <a:t>reflections</a:t>
            </a:r>
            <a:r>
              <a:rPr lang="de-A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50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571DD-3927-4FD7-A8FC-D71E7FAB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BDA0F5-12F7-4205-B318-21E971834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48" y="1690688"/>
            <a:ext cx="8535103" cy="4767656"/>
          </a:xfrm>
        </p:spPr>
      </p:pic>
    </p:spTree>
    <p:extLst>
      <p:ext uri="{BB962C8B-B14F-4D97-AF65-F5344CB8AC3E}">
        <p14:creationId xmlns:p14="http://schemas.microsoft.com/office/powerpoint/2010/main" val="52373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25B06-3681-40D9-AA48-02326E13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4EC792-98A1-481E-B58F-FFD9977A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FPGA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LEDs</a:t>
            </a: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Nexys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DDR Artix-7 Trainer Board FPGA</a:t>
            </a: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Pmod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7E5740-801B-442E-808B-D232BFC65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7" t="7972" r="45026" b="24262"/>
          <a:stretch/>
        </p:blipFill>
        <p:spPr>
          <a:xfrm>
            <a:off x="7423607" y="1584058"/>
            <a:ext cx="4435313" cy="50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32532-A0D8-41CE-82C6-63033033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Pmod</a:t>
            </a:r>
            <a:r>
              <a:rPr lang="de-AT" dirty="0"/>
              <a:t> </a:t>
            </a:r>
            <a:r>
              <a:rPr lang="de-AT" dirty="0" err="1"/>
              <a:t>connection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LED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1921CB-3E19-458E-B0B4-C318CE94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3V Power Pin (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time-resolution?)</a:t>
            </a: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24mA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Diligent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4-LED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Pmod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</a:t>
            </a:r>
          </a:p>
          <a:p>
            <a:pPr lvl="2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7E2F0BF7-09E7-4203-8086-78CC0B1A5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2" t="19612" r="37742" b="50874"/>
          <a:stretch/>
        </p:blipFill>
        <p:spPr>
          <a:xfrm>
            <a:off x="6353664" y="2867009"/>
            <a:ext cx="5207245" cy="28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0F3D5-91EE-432D-8AB4-26E80FC1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725"/>
            <a:ext cx="10515600" cy="1325563"/>
          </a:xfrm>
        </p:spPr>
        <p:txBody>
          <a:bodyPr/>
          <a:lstStyle/>
          <a:p>
            <a:pPr algn="ctr"/>
            <a:r>
              <a:rPr lang="de-AT" dirty="0" err="1"/>
              <a:t>Thank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attention</a:t>
            </a:r>
            <a:r>
              <a:rPr lang="de-AT" dirty="0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D1C144-A7E5-4056-9C38-68CB00FE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724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05148-CBFE-4124-8E69-087E222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1E832-7583-41F3-8658-D210E1239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542"/>
            <a:ext cx="10515600" cy="4351338"/>
          </a:xfrm>
        </p:spPr>
        <p:txBody>
          <a:bodyPr/>
          <a:lstStyle/>
          <a:p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absolute &amp; relative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defects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SMD LED 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possible, in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time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(50ps)</a:t>
            </a:r>
          </a:p>
        </p:txBody>
      </p:sp>
    </p:spTree>
    <p:extLst>
      <p:ext uri="{BB962C8B-B14F-4D97-AF65-F5344CB8AC3E}">
        <p14:creationId xmlns:p14="http://schemas.microsoft.com/office/powerpoint/2010/main" val="373560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0B2A208-5723-4ECE-B429-AA40725EF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97" y="-6549"/>
            <a:ext cx="4525963" cy="339447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6AF920-1218-455A-99C7-F22DA7D9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97" y="3470077"/>
            <a:ext cx="4525964" cy="33944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846E0E-8F91-47F8-8559-7E4F39CFD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71" y="1149614"/>
            <a:ext cx="5890667" cy="44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0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ACF9D-F13B-4945-914A-97EF4FD0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96"/>
            <a:ext cx="10515600" cy="1325563"/>
          </a:xfrm>
        </p:spPr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Photon and Noise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3745F71-1C06-4C79-9658-C1DB7F8F2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01" y="1126376"/>
            <a:ext cx="9883327" cy="5520765"/>
          </a:xfr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4187E71-2D9E-4ABC-B28C-6608D7E96446}"/>
              </a:ext>
            </a:extLst>
          </p:cNvPr>
          <p:cNvSpPr/>
          <p:nvPr/>
        </p:nvSpPr>
        <p:spPr>
          <a:xfrm rot="13863152">
            <a:off x="7436707" y="3251913"/>
            <a:ext cx="1259228" cy="17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40BD49-024D-4A55-9583-05D9044C5ABF}"/>
              </a:ext>
            </a:extLst>
          </p:cNvPr>
          <p:cNvSpPr txBox="1"/>
          <p:nvPr/>
        </p:nvSpPr>
        <p:spPr>
          <a:xfrm>
            <a:off x="7791631" y="3831753"/>
            <a:ext cx="1694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3mV Single Photon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2B87EA7-0A02-4001-ABB5-D1D1675151C3}"/>
              </a:ext>
            </a:extLst>
          </p:cNvPr>
          <p:cNvSpPr/>
          <p:nvPr/>
        </p:nvSpPr>
        <p:spPr>
          <a:xfrm rot="3319832">
            <a:off x="6540131" y="4449643"/>
            <a:ext cx="1259228" cy="17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FFE06C-AE85-4153-A375-2F235F4C956A}"/>
              </a:ext>
            </a:extLst>
          </p:cNvPr>
          <p:cNvSpPr txBox="1"/>
          <p:nvPr/>
        </p:nvSpPr>
        <p:spPr>
          <a:xfrm>
            <a:off x="6316886" y="3748258"/>
            <a:ext cx="105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1.03mV </a:t>
            </a:r>
            <a:r>
              <a:rPr lang="de-AT" sz="1200" dirty="0" err="1"/>
              <a:t>rms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11887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2DEB5-AF70-481E-97BE-4B591BB1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75D53D9-EADC-4E19-BCF5-24E2F0258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2" y="401077"/>
            <a:ext cx="10905595" cy="6091798"/>
          </a:xfrm>
        </p:spPr>
      </p:pic>
    </p:spTree>
    <p:extLst>
      <p:ext uri="{BB962C8B-B14F-4D97-AF65-F5344CB8AC3E}">
        <p14:creationId xmlns:p14="http://schemas.microsoft.com/office/powerpoint/2010/main" val="373728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77375-1501-4DD9-9099-E69AC854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C94EBC-4AC9-4BB6-A206-A45BB2F2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66" y="1399664"/>
            <a:ext cx="4093215" cy="3323202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0385BB2-2123-4B79-9397-BEF32A809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09" y="4791183"/>
            <a:ext cx="5278531" cy="1954519"/>
          </a:xfrm>
        </p:spPr>
      </p:pic>
    </p:spTree>
    <p:extLst>
      <p:ext uri="{BB962C8B-B14F-4D97-AF65-F5344CB8AC3E}">
        <p14:creationId xmlns:p14="http://schemas.microsoft.com/office/powerpoint/2010/main" val="83908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071FF-1357-4DA2-986A-60647DE8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A26068-BA4B-4962-BE51-57530BFD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637"/>
            <a:ext cx="10515600" cy="4351338"/>
          </a:xfrm>
        </p:spPr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Time-resolution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time-resolution.</a:t>
            </a: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automatize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158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CA8FB-BE71-4B32-996C-FD7F82BB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Measurements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Scintillator</a:t>
            </a: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358025B-7A07-44D1-9984-30550631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Sensorboard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glued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Mylar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wrapped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on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same 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32EE05-DC4A-445A-A153-2DD4A679F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12" y="2389694"/>
            <a:ext cx="5762920" cy="43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03127-19CF-4EF9-BB3C-2667F77D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91DF77E-12A3-415E-9A1B-D1FCA1E1F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7" y="204443"/>
            <a:ext cx="11545266" cy="6449114"/>
          </a:xfrm>
        </p:spPr>
      </p:pic>
    </p:spTree>
    <p:extLst>
      <p:ext uri="{BB962C8B-B14F-4D97-AF65-F5344CB8AC3E}">
        <p14:creationId xmlns:p14="http://schemas.microsoft.com/office/powerpoint/2010/main" val="338194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Breitbild</PresentationFormat>
  <Paragraphs>64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</vt:lpstr>
      <vt:lpstr>Barrel TOF LED Calibration</vt:lpstr>
      <vt:lpstr>PowerPoint-Präsentation</vt:lpstr>
      <vt:lpstr>PowerPoint-Präsentation</vt:lpstr>
      <vt:lpstr>Single Photon and Noise rms</vt:lpstr>
      <vt:lpstr>PowerPoint-Präsentation</vt:lpstr>
      <vt:lpstr>Time Resolution distribution</vt:lpstr>
      <vt:lpstr>PowerPoint-Präsentation</vt:lpstr>
      <vt:lpstr>Measurements with Scintillator</vt:lpstr>
      <vt:lpstr>PowerPoint-Präsentation</vt:lpstr>
      <vt:lpstr>PowerPoint-Präsentation</vt:lpstr>
      <vt:lpstr>Measurement of reflection</vt:lpstr>
      <vt:lpstr>Setup</vt:lpstr>
      <vt:lpstr>Single Photon &amp; noise rms</vt:lpstr>
      <vt:lpstr>LED opposite to Sensorboard</vt:lpstr>
      <vt:lpstr>LED through Hole</vt:lpstr>
      <vt:lpstr>LED though Hole</vt:lpstr>
      <vt:lpstr>FPGA</vt:lpstr>
      <vt:lpstr>Pmod connection to LED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LED and Time-Resolution</dc:title>
  <dc:creator>William Nalti</dc:creator>
  <cp:lastModifiedBy>William Nalti</cp:lastModifiedBy>
  <cp:revision>17</cp:revision>
  <dcterms:created xsi:type="dcterms:W3CDTF">2018-02-25T18:51:40Z</dcterms:created>
  <dcterms:modified xsi:type="dcterms:W3CDTF">2018-06-04T22:06:32Z</dcterms:modified>
</cp:coreProperties>
</file>