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58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96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102B-4EB6-4500-9621-098B24E18A31}" type="datetimeFigureOut">
              <a:rPr lang="de-DE" smtClean="0"/>
              <a:t>20.06.2018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F372E-A00F-482A-B99F-34FD2CAC91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6095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102B-4EB6-4500-9621-098B24E18A31}" type="datetimeFigureOut">
              <a:rPr lang="de-DE" smtClean="0"/>
              <a:t>20.06.2018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F372E-A00F-482A-B99F-34FD2CAC91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765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102B-4EB6-4500-9621-098B24E18A31}" type="datetimeFigureOut">
              <a:rPr lang="de-DE" smtClean="0"/>
              <a:t>20.06.2018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F372E-A00F-482A-B99F-34FD2CAC91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2954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102B-4EB6-4500-9621-098B24E18A31}" type="datetimeFigureOut">
              <a:rPr lang="de-DE" smtClean="0"/>
              <a:t>20.06.2018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F372E-A00F-482A-B99F-34FD2CAC91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1815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102B-4EB6-4500-9621-098B24E18A31}" type="datetimeFigureOut">
              <a:rPr lang="de-DE" smtClean="0"/>
              <a:t>20.06.2018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F372E-A00F-482A-B99F-34FD2CAC91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3555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102B-4EB6-4500-9621-098B24E18A31}" type="datetimeFigureOut">
              <a:rPr lang="de-DE" smtClean="0"/>
              <a:t>20.06.2018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F372E-A00F-482A-B99F-34FD2CAC91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8850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102B-4EB6-4500-9621-098B24E18A31}" type="datetimeFigureOut">
              <a:rPr lang="de-DE" smtClean="0"/>
              <a:t>20.06.2018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F372E-A00F-482A-B99F-34FD2CAC91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5836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102B-4EB6-4500-9621-098B24E18A31}" type="datetimeFigureOut">
              <a:rPr lang="de-DE" smtClean="0"/>
              <a:t>20.06.2018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F372E-A00F-482A-B99F-34FD2CAC91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0097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102B-4EB6-4500-9621-098B24E18A31}" type="datetimeFigureOut">
              <a:rPr lang="de-DE" smtClean="0"/>
              <a:t>20.06.2018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F372E-A00F-482A-B99F-34FD2CAC91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3529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102B-4EB6-4500-9621-098B24E18A31}" type="datetimeFigureOut">
              <a:rPr lang="de-DE" smtClean="0"/>
              <a:t>20.06.2018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F372E-A00F-482A-B99F-34FD2CAC91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8072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102B-4EB6-4500-9621-098B24E18A31}" type="datetimeFigureOut">
              <a:rPr lang="de-DE" smtClean="0"/>
              <a:t>20.06.2018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F372E-A00F-482A-B99F-34FD2CAC91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6838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E102B-4EB6-4500-9621-098B24E18A31}" type="datetimeFigureOut">
              <a:rPr lang="de-DE" smtClean="0"/>
              <a:t>20.06.2018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F372E-A00F-482A-B99F-34FD2CAC91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5928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Diskussion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 smtClean="0"/>
              <a:t>future</a:t>
            </a:r>
            <a:r>
              <a:rPr lang="de-DE" dirty="0" smtClean="0"/>
              <a:t> </a:t>
            </a:r>
            <a:r>
              <a:rPr lang="de-DE" dirty="0" err="1" smtClean="0"/>
              <a:t>steps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/>
              <a:t> </a:t>
            </a:r>
            <a:r>
              <a:rPr lang="de-DE" dirty="0" smtClean="0"/>
              <a:t>CBM DCS </a:t>
            </a:r>
            <a:r>
              <a:rPr lang="de-DE" dirty="0" err="1" smtClean="0"/>
              <a:t>coordination</a:t>
            </a:r>
            <a:endParaRPr lang="de-DE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" t="5247" r="4064"/>
          <a:stretch/>
        </p:blipFill>
        <p:spPr bwMode="auto">
          <a:xfrm>
            <a:off x="0" y="-90436"/>
            <a:ext cx="9144000" cy="1462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851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CBM DCS </a:t>
            </a:r>
            <a:r>
              <a:rPr lang="de-DE" dirty="0" err="1" smtClean="0"/>
              <a:t>Contacts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sz="2000" dirty="0" err="1" smtClean="0"/>
              <a:t>Coordination</a:t>
            </a:r>
            <a:endParaRPr lang="de-DE" sz="2000" dirty="0" smtClean="0"/>
          </a:p>
          <a:p>
            <a:pPr lvl="1"/>
            <a:r>
              <a:rPr lang="de-DE" sz="1800" dirty="0" err="1" smtClean="0"/>
              <a:t>P.Zumbruch</a:t>
            </a:r>
            <a:r>
              <a:rPr lang="de-DE" sz="1800" dirty="0" smtClean="0"/>
              <a:t>, GSI / P.-</a:t>
            </a:r>
            <a:r>
              <a:rPr lang="de-DE" sz="1800" dirty="0" err="1" smtClean="0"/>
              <a:t>A.Loizeau</a:t>
            </a:r>
            <a:r>
              <a:rPr lang="de-DE" sz="1800" dirty="0" smtClean="0"/>
              <a:t>, GSI</a:t>
            </a:r>
          </a:p>
          <a:p>
            <a:r>
              <a:rPr lang="de-DE" sz="2000" dirty="0" smtClean="0"/>
              <a:t>STS</a:t>
            </a:r>
          </a:p>
          <a:p>
            <a:pPr lvl="1"/>
            <a:r>
              <a:rPr lang="de-DE" sz="1800" dirty="0" err="1" smtClean="0"/>
              <a:t>U.Frankenfeld</a:t>
            </a:r>
            <a:r>
              <a:rPr lang="de-DE" sz="1800" dirty="0" smtClean="0"/>
              <a:t>, </a:t>
            </a:r>
            <a:r>
              <a:rPr lang="de-DE" sz="1800" dirty="0" err="1" smtClean="0"/>
              <a:t>D.Emschermann</a:t>
            </a:r>
            <a:endParaRPr lang="de-DE" sz="1800" dirty="0" smtClean="0"/>
          </a:p>
          <a:p>
            <a:r>
              <a:rPr lang="de-DE" sz="2000" dirty="0" smtClean="0"/>
              <a:t>MVD</a:t>
            </a:r>
          </a:p>
          <a:p>
            <a:pPr lvl="1"/>
            <a:r>
              <a:rPr lang="de-DE" sz="1800" dirty="0" smtClean="0"/>
              <a:t>Philipp Klaus, Ole Artz, IKF</a:t>
            </a:r>
          </a:p>
          <a:p>
            <a:r>
              <a:rPr lang="de-DE" sz="2000" dirty="0" smtClean="0"/>
              <a:t>TRD</a:t>
            </a:r>
          </a:p>
          <a:p>
            <a:pPr lvl="1"/>
            <a:r>
              <a:rPr lang="de-DE" sz="1800" dirty="0" smtClean="0"/>
              <a:t> Phillip </a:t>
            </a:r>
            <a:r>
              <a:rPr lang="de-DE" sz="1800" dirty="0" err="1" smtClean="0"/>
              <a:t>Munkes</a:t>
            </a:r>
            <a:endParaRPr lang="de-DE" sz="1800" dirty="0"/>
          </a:p>
          <a:p>
            <a:r>
              <a:rPr lang="de-DE" sz="2200" dirty="0" smtClean="0"/>
              <a:t>RICH </a:t>
            </a:r>
          </a:p>
          <a:p>
            <a:pPr lvl="1"/>
            <a:r>
              <a:rPr lang="de-DE" sz="1800" dirty="0" smtClean="0"/>
              <a:t>Adrian Weber</a:t>
            </a:r>
          </a:p>
          <a:p>
            <a:r>
              <a:rPr lang="de-DE" sz="2200" dirty="0" smtClean="0"/>
              <a:t>MUCH</a:t>
            </a:r>
          </a:p>
          <a:p>
            <a:pPr lvl="1"/>
            <a:r>
              <a:rPr lang="de-DE" sz="1800" dirty="0" smtClean="0"/>
              <a:t>Vinod </a:t>
            </a:r>
            <a:r>
              <a:rPr lang="de-DE" sz="1800" dirty="0" err="1" smtClean="0"/>
              <a:t>Neghi</a:t>
            </a:r>
            <a:endParaRPr lang="de-DE" sz="1800" dirty="0" smtClean="0"/>
          </a:p>
          <a:p>
            <a:r>
              <a:rPr lang="de-DE" sz="2200" dirty="0" smtClean="0"/>
              <a:t>TOF</a:t>
            </a:r>
          </a:p>
          <a:p>
            <a:pPr lvl="1"/>
            <a:r>
              <a:rPr lang="de-DE" sz="1800" dirty="0" smtClean="0"/>
              <a:t>Ingo </a:t>
            </a:r>
            <a:r>
              <a:rPr lang="de-DE" sz="1800" dirty="0" err="1" smtClean="0"/>
              <a:t>Deppner</a:t>
            </a:r>
            <a:r>
              <a:rPr lang="de-DE" sz="1800" dirty="0" smtClean="0"/>
              <a:t>, Sheng Dong</a:t>
            </a:r>
          </a:p>
          <a:p>
            <a:r>
              <a:rPr lang="de-DE" sz="2200" dirty="0" smtClean="0"/>
              <a:t>PSD</a:t>
            </a:r>
          </a:p>
          <a:p>
            <a:pPr lvl="1"/>
            <a:r>
              <a:rPr lang="de-DE" sz="1800" dirty="0" err="1" smtClean="0"/>
              <a:t>S.Mozorov</a:t>
            </a:r>
            <a:endParaRPr lang="de-DE" sz="1800" dirty="0" smtClean="0"/>
          </a:p>
          <a:p>
            <a:r>
              <a:rPr lang="de-DE" sz="2200" dirty="0" smtClean="0"/>
              <a:t>DAQ</a:t>
            </a:r>
          </a:p>
          <a:p>
            <a:pPr lvl="1"/>
            <a:r>
              <a:rPr lang="de-DE" sz="1800" dirty="0" smtClean="0"/>
              <a:t>D. Emschermann</a:t>
            </a:r>
          </a:p>
          <a:p>
            <a:r>
              <a:rPr lang="de-DE" sz="2200" dirty="0" smtClean="0"/>
              <a:t>ECAL ??</a:t>
            </a:r>
          </a:p>
          <a:p>
            <a:pPr lvl="1"/>
            <a:r>
              <a:rPr lang="de-DE" sz="1800" dirty="0" smtClean="0"/>
              <a:t>??</a:t>
            </a:r>
          </a:p>
          <a:p>
            <a:pPr lvl="1"/>
            <a:endParaRPr lang="de-DE" sz="1800" dirty="0" smtClean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6062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Tasks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CBM DCS sub-system </a:t>
            </a:r>
            <a:r>
              <a:rPr lang="de-DE" dirty="0" err="1" smtClean="0"/>
              <a:t>coordinators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de-DE" dirty="0" smtClean="0"/>
              <a:t>User </a:t>
            </a:r>
            <a:r>
              <a:rPr lang="de-DE" dirty="0" err="1" smtClean="0"/>
              <a:t>requirements</a:t>
            </a:r>
            <a:r>
              <a:rPr lang="de-DE" dirty="0" smtClean="0"/>
              <a:t> </a:t>
            </a:r>
          </a:p>
          <a:p>
            <a:pPr lvl="1"/>
            <a:r>
              <a:rPr lang="de-DE" dirty="0" err="1" smtClean="0"/>
              <a:t>summary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devices</a:t>
            </a:r>
            <a:r>
              <a:rPr lang="de-DE" dirty="0" smtClean="0"/>
              <a:t> </a:t>
            </a:r>
          </a:p>
          <a:p>
            <a:pPr lvl="1"/>
            <a:r>
              <a:rPr lang="de-DE" dirty="0" err="1" smtClean="0"/>
              <a:t>write</a:t>
            </a:r>
            <a:r>
              <a:rPr lang="de-DE" dirty="0" smtClean="0"/>
              <a:t> </a:t>
            </a:r>
            <a:r>
              <a:rPr lang="de-DE" dirty="0" err="1" smtClean="0"/>
              <a:t>up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Process</a:t>
            </a:r>
            <a:r>
              <a:rPr lang="de-DE" dirty="0" smtClean="0"/>
              <a:t> Variables, </a:t>
            </a:r>
            <a:r>
              <a:rPr lang="de-DE" dirty="0" err="1" smtClean="0"/>
              <a:t>organized</a:t>
            </a:r>
            <a:r>
              <a:rPr lang="de-DE" dirty="0" smtClean="0"/>
              <a:t> in </a:t>
            </a:r>
            <a:r>
              <a:rPr lang="de-DE" dirty="0" err="1" smtClean="0"/>
              <a:t>templates</a:t>
            </a:r>
            <a:r>
              <a:rPr lang="de-DE" dirty="0" smtClean="0"/>
              <a:t>, </a:t>
            </a:r>
            <a:r>
              <a:rPr lang="de-DE" dirty="0" err="1" smtClean="0"/>
              <a:t>including</a:t>
            </a:r>
            <a:r>
              <a:rPr lang="de-DE" dirty="0" smtClean="0"/>
              <a:t> </a:t>
            </a:r>
            <a:r>
              <a:rPr lang="de-DE" dirty="0" err="1" smtClean="0"/>
              <a:t>alarm</a:t>
            </a:r>
            <a:r>
              <a:rPr lang="de-DE" dirty="0" smtClean="0"/>
              <a:t> </a:t>
            </a:r>
            <a:r>
              <a:rPr lang="de-DE" dirty="0" err="1" smtClean="0"/>
              <a:t>limits</a:t>
            </a:r>
            <a:endParaRPr lang="de-DE" dirty="0" smtClean="0"/>
          </a:p>
          <a:p>
            <a:pPr lvl="1"/>
            <a:r>
              <a:rPr lang="de-DE" dirty="0" err="1" smtClean="0"/>
              <a:t>device</a:t>
            </a:r>
            <a:r>
              <a:rPr lang="de-DE" dirty="0" smtClean="0"/>
              <a:t> </a:t>
            </a:r>
            <a:r>
              <a:rPr lang="de-DE" dirty="0" err="1" smtClean="0"/>
              <a:t>supports</a:t>
            </a:r>
            <a:r>
              <a:rPr lang="de-DE" dirty="0" smtClean="0"/>
              <a:t> </a:t>
            </a:r>
            <a:r>
              <a:rPr lang="de-DE" dirty="0" err="1" smtClean="0"/>
              <a:t>already</a:t>
            </a:r>
            <a:r>
              <a:rPr lang="de-DE" dirty="0" smtClean="0"/>
              <a:t> </a:t>
            </a:r>
            <a:r>
              <a:rPr lang="de-DE" dirty="0" err="1" smtClean="0"/>
              <a:t>done</a:t>
            </a:r>
            <a:endParaRPr lang="de-DE" dirty="0" smtClean="0"/>
          </a:p>
          <a:p>
            <a:pPr lvl="1"/>
            <a:r>
              <a:rPr lang="de-DE" dirty="0" err="1" smtClean="0"/>
              <a:t>existing</a:t>
            </a:r>
            <a:r>
              <a:rPr lang="de-DE" dirty="0" smtClean="0"/>
              <a:t> </a:t>
            </a:r>
            <a:r>
              <a:rPr lang="de-DE" dirty="0" err="1" smtClean="0"/>
              <a:t>git</a:t>
            </a:r>
            <a:r>
              <a:rPr lang="de-DE" dirty="0" smtClean="0"/>
              <a:t> </a:t>
            </a:r>
            <a:r>
              <a:rPr lang="de-DE" dirty="0" err="1" smtClean="0"/>
              <a:t>repositories</a:t>
            </a:r>
            <a:endParaRPr lang="de-DE" dirty="0" smtClean="0"/>
          </a:p>
          <a:p>
            <a:pPr lvl="1"/>
            <a:r>
              <a:rPr lang="de-DE" dirty="0" err="1" smtClean="0"/>
              <a:t>common</a:t>
            </a:r>
            <a:r>
              <a:rPr lang="de-DE" dirty="0" smtClean="0"/>
              <a:t> </a:t>
            </a:r>
            <a:r>
              <a:rPr lang="de-DE" dirty="0" err="1" smtClean="0"/>
              <a:t>services</a:t>
            </a:r>
            <a:r>
              <a:rPr lang="de-DE" dirty="0" smtClean="0"/>
              <a:t> </a:t>
            </a:r>
            <a:r>
              <a:rPr lang="de-DE" dirty="0" err="1" smtClean="0"/>
              <a:t>needed</a:t>
            </a:r>
            <a:endParaRPr lang="de-DE" dirty="0" smtClean="0"/>
          </a:p>
          <a:p>
            <a:pPr lvl="2"/>
            <a:r>
              <a:rPr lang="de-DE" dirty="0" smtClean="0"/>
              <a:t>e.g. </a:t>
            </a:r>
            <a:r>
              <a:rPr lang="de-DE" dirty="0" err="1" smtClean="0"/>
              <a:t>archiving</a:t>
            </a:r>
            <a:endParaRPr lang="de-DE" dirty="0" smtClean="0"/>
          </a:p>
          <a:p>
            <a:pPr lvl="1"/>
            <a:r>
              <a:rPr lang="de-DE" dirty="0" err="1" smtClean="0"/>
              <a:t>dependencies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rules</a:t>
            </a:r>
            <a:endParaRPr lang="de-DE" dirty="0" smtClean="0"/>
          </a:p>
          <a:p>
            <a:pPr lvl="1"/>
            <a:r>
              <a:rPr lang="de-DE" dirty="0" err="1" smtClean="0"/>
              <a:t>risks</a:t>
            </a:r>
            <a:endParaRPr lang="de-DE" dirty="0" smtClean="0"/>
          </a:p>
          <a:p>
            <a:pPr lvl="2"/>
            <a:r>
              <a:rPr lang="de-DE" dirty="0" smtClean="0"/>
              <a:t>time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react</a:t>
            </a:r>
            <a:endParaRPr lang="de-DE" dirty="0" smtClean="0"/>
          </a:p>
          <a:p>
            <a:pPr lvl="2"/>
            <a:r>
              <a:rPr lang="de-DE" dirty="0" err="1" smtClean="0"/>
              <a:t>software</a:t>
            </a:r>
            <a:r>
              <a:rPr lang="de-DE" dirty="0" smtClean="0"/>
              <a:t> </a:t>
            </a:r>
            <a:r>
              <a:rPr lang="de-DE" dirty="0" err="1" smtClean="0"/>
              <a:t>based</a:t>
            </a:r>
            <a:r>
              <a:rPr lang="de-DE" dirty="0" smtClean="0"/>
              <a:t>, </a:t>
            </a:r>
            <a:r>
              <a:rPr lang="de-DE" dirty="0" err="1" smtClean="0"/>
              <a:t>hardware</a:t>
            </a:r>
            <a:r>
              <a:rPr lang="de-DE" dirty="0" smtClean="0"/>
              <a:t> </a:t>
            </a:r>
            <a:r>
              <a:rPr lang="de-DE" dirty="0" err="1" smtClean="0"/>
              <a:t>based</a:t>
            </a:r>
            <a:r>
              <a:rPr lang="de-DE" dirty="0" smtClean="0"/>
              <a:t>, interlock, SIL </a:t>
            </a:r>
            <a:r>
              <a:rPr lang="de-DE" dirty="0" err="1" smtClean="0"/>
              <a:t>level</a:t>
            </a:r>
            <a:r>
              <a:rPr lang="de-DE" dirty="0" smtClean="0"/>
              <a:t> ?</a:t>
            </a:r>
          </a:p>
          <a:p>
            <a:r>
              <a:rPr lang="de-DE" dirty="0" err="1" smtClean="0"/>
              <a:t>Huge</a:t>
            </a:r>
            <a:r>
              <a:rPr lang="de-DE" dirty="0" smtClean="0"/>
              <a:t> </a:t>
            </a:r>
            <a:r>
              <a:rPr lang="de-DE" dirty="0" err="1" smtClean="0"/>
              <a:t>planned</a:t>
            </a:r>
            <a:r>
              <a:rPr lang="de-DE" dirty="0" smtClean="0"/>
              <a:t> </a:t>
            </a:r>
            <a:r>
              <a:rPr lang="de-DE" dirty="0" err="1" smtClean="0"/>
              <a:t>hardware</a:t>
            </a:r>
            <a:r>
              <a:rPr lang="de-DE" dirty="0" smtClean="0"/>
              <a:t> </a:t>
            </a:r>
            <a:r>
              <a:rPr lang="de-DE" dirty="0" err="1" smtClean="0"/>
              <a:t>investments</a:t>
            </a:r>
            <a:endParaRPr lang="de-DE" dirty="0" smtClean="0"/>
          </a:p>
          <a:p>
            <a:pPr lvl="1"/>
            <a:r>
              <a:rPr lang="de-DE" dirty="0" smtClean="0"/>
              <a:t>e.g. HV</a:t>
            </a:r>
          </a:p>
          <a:p>
            <a:pPr lvl="1"/>
            <a:r>
              <a:rPr lang="de-DE" dirty="0" smtClean="0"/>
              <a:t>LV</a:t>
            </a:r>
          </a:p>
          <a:p>
            <a:r>
              <a:rPr lang="de-DE" dirty="0" err="1" smtClean="0"/>
              <a:t>think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DCS </a:t>
            </a:r>
            <a:r>
              <a:rPr lang="de-DE" dirty="0" err="1" smtClean="0"/>
              <a:t>before</a:t>
            </a:r>
            <a:r>
              <a:rPr lang="de-DE" dirty="0" smtClean="0"/>
              <a:t> </a:t>
            </a:r>
            <a:r>
              <a:rPr lang="de-DE" dirty="0" err="1" smtClean="0"/>
              <a:t>buying</a:t>
            </a:r>
            <a:r>
              <a:rPr lang="de-DE" dirty="0" smtClean="0"/>
              <a:t> </a:t>
            </a:r>
            <a:r>
              <a:rPr lang="de-DE" dirty="0" err="1" smtClean="0"/>
              <a:t>devices</a:t>
            </a:r>
            <a:endParaRPr lang="de-DE" dirty="0" smtClean="0"/>
          </a:p>
          <a:p>
            <a:r>
              <a:rPr lang="de-DE" dirty="0" err="1" smtClean="0"/>
              <a:t>Possible</a:t>
            </a:r>
            <a:r>
              <a:rPr lang="de-DE" dirty="0" smtClean="0"/>
              <a:t> </a:t>
            </a:r>
            <a:r>
              <a:rPr lang="de-DE" dirty="0" err="1" smtClean="0"/>
              <a:t>states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whole</a:t>
            </a:r>
            <a:r>
              <a:rPr lang="de-DE" dirty="0" smtClean="0"/>
              <a:t> sub-system in </a:t>
            </a:r>
            <a:r>
              <a:rPr lang="de-DE" dirty="0" err="1" smtClean="0"/>
              <a:t>view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an </a:t>
            </a:r>
            <a:r>
              <a:rPr lang="de-DE" dirty="0" err="1" smtClean="0"/>
              <a:t>status</a:t>
            </a:r>
            <a:r>
              <a:rPr lang="de-DE" dirty="0" smtClean="0"/>
              <a:t> </a:t>
            </a:r>
            <a:r>
              <a:rPr lang="de-DE" dirty="0" err="1" smtClean="0"/>
              <a:t>state</a:t>
            </a:r>
            <a:r>
              <a:rPr lang="de-DE" dirty="0" smtClean="0"/>
              <a:t> </a:t>
            </a:r>
            <a:r>
              <a:rPr lang="de-DE" dirty="0" err="1" smtClean="0"/>
              <a:t>machine</a:t>
            </a:r>
            <a:endParaRPr lang="de-DE" dirty="0" smtClean="0"/>
          </a:p>
          <a:p>
            <a:pPr lvl="1"/>
            <a:r>
              <a:rPr lang="de-DE" dirty="0" err="1" smtClean="0"/>
              <a:t>Ready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beam</a:t>
            </a:r>
          </a:p>
          <a:p>
            <a:pPr lvl="2"/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energy</a:t>
            </a:r>
            <a:r>
              <a:rPr lang="de-DE" dirty="0" smtClean="0"/>
              <a:t> &gt; x </a:t>
            </a:r>
            <a:r>
              <a:rPr lang="de-DE" dirty="0" err="1" smtClean="0"/>
              <a:t>GeV</a:t>
            </a:r>
            <a:endParaRPr lang="de-DE" dirty="0" smtClean="0"/>
          </a:p>
          <a:p>
            <a:pPr lvl="1"/>
            <a:r>
              <a:rPr lang="de-DE" dirty="0" smtClean="0"/>
              <a:t>Time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calibration</a:t>
            </a:r>
            <a:r>
              <a:rPr lang="de-DE" dirty="0" smtClean="0"/>
              <a:t> ...</a:t>
            </a:r>
          </a:p>
          <a:p>
            <a:pPr lvl="1"/>
            <a:r>
              <a:rPr lang="de-DE" dirty="0" smtClean="0"/>
              <a:t>Error </a:t>
            </a:r>
            <a:r>
              <a:rPr lang="de-DE" dirty="0" err="1" smtClean="0"/>
              <a:t>states</a:t>
            </a:r>
            <a:endParaRPr lang="de-DE" dirty="0" smtClean="0"/>
          </a:p>
          <a:p>
            <a:pPr lvl="1"/>
            <a:r>
              <a:rPr lang="de-DE" dirty="0" smtClean="0"/>
              <a:t>...</a:t>
            </a:r>
          </a:p>
          <a:p>
            <a:r>
              <a:rPr lang="de-DE" dirty="0" smtClean="0"/>
              <a:t>Check TDRs </a:t>
            </a:r>
            <a:r>
              <a:rPr lang="de-DE" dirty="0" err="1" smtClean="0"/>
              <a:t>for</a:t>
            </a:r>
            <a:r>
              <a:rPr lang="de-DE" dirty="0" smtClean="0"/>
              <a:t> DCS </a:t>
            </a:r>
            <a:r>
              <a:rPr lang="de-DE" dirty="0" err="1" smtClean="0"/>
              <a:t>statements</a:t>
            </a:r>
            <a:endParaRPr lang="de-DE" dirty="0" smtClean="0"/>
          </a:p>
          <a:p>
            <a:pPr marL="457200" lvl="1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13055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Tasks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DCS </a:t>
            </a:r>
            <a:r>
              <a:rPr lang="de-DE" dirty="0" err="1" smtClean="0"/>
              <a:t>coordinator</a:t>
            </a:r>
            <a:r>
              <a:rPr lang="de-DE" dirty="0" smtClean="0"/>
              <a:t>(s)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TDR ?</a:t>
            </a:r>
          </a:p>
          <a:p>
            <a:r>
              <a:rPr lang="de-DE" dirty="0" smtClean="0"/>
              <a:t>TDR like </a:t>
            </a:r>
            <a:r>
              <a:rPr lang="de-DE" dirty="0" err="1" smtClean="0"/>
              <a:t>document</a:t>
            </a:r>
            <a:endParaRPr lang="de-DE" dirty="0" smtClean="0"/>
          </a:p>
          <a:p>
            <a:pPr lvl="1"/>
            <a:r>
              <a:rPr lang="de-DE" dirty="0" err="1" smtClean="0"/>
              <a:t>compare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PANDA</a:t>
            </a:r>
          </a:p>
          <a:p>
            <a:r>
              <a:rPr lang="de-DE" dirty="0" err="1" smtClean="0"/>
              <a:t>Collect</a:t>
            </a:r>
            <a:r>
              <a:rPr lang="de-DE" dirty="0" smtClean="0"/>
              <a:t> </a:t>
            </a:r>
            <a:r>
              <a:rPr lang="de-DE" dirty="0" err="1" smtClean="0"/>
              <a:t>existing</a:t>
            </a:r>
            <a:r>
              <a:rPr lang="de-DE" dirty="0" smtClean="0"/>
              <a:t> </a:t>
            </a:r>
            <a:r>
              <a:rPr lang="de-DE" dirty="0" err="1" smtClean="0"/>
              <a:t>services</a:t>
            </a:r>
            <a:endParaRPr lang="de-DE" dirty="0" smtClean="0"/>
          </a:p>
          <a:p>
            <a:r>
              <a:rPr lang="de-DE" dirty="0" smtClean="0"/>
              <a:t>Common </a:t>
            </a:r>
            <a:r>
              <a:rPr lang="de-DE" dirty="0" err="1" smtClean="0"/>
              <a:t>git</a:t>
            </a:r>
            <a:r>
              <a:rPr lang="de-DE" dirty="0" smtClean="0"/>
              <a:t> </a:t>
            </a:r>
            <a:r>
              <a:rPr lang="de-DE" dirty="0" err="1" smtClean="0"/>
              <a:t>repository</a:t>
            </a:r>
            <a:endParaRPr lang="de-DE" dirty="0" smtClean="0"/>
          </a:p>
          <a:p>
            <a:r>
              <a:rPr lang="de-DE" dirty="0" smtClean="0"/>
              <a:t>Regular </a:t>
            </a:r>
            <a:r>
              <a:rPr lang="de-DE" dirty="0" err="1" smtClean="0"/>
              <a:t>meetings</a:t>
            </a:r>
            <a:r>
              <a:rPr lang="de-DE" dirty="0" smtClean="0"/>
              <a:t> (1/</a:t>
            </a:r>
            <a:r>
              <a:rPr lang="de-DE" dirty="0" err="1" smtClean="0"/>
              <a:t>month</a:t>
            </a:r>
            <a:r>
              <a:rPr lang="de-DE" dirty="0" smtClean="0"/>
              <a:t> 1/3 </a:t>
            </a:r>
            <a:r>
              <a:rPr lang="de-DE" dirty="0" err="1" smtClean="0"/>
              <a:t>months</a:t>
            </a:r>
            <a:r>
              <a:rPr lang="de-DE" dirty="0" smtClean="0"/>
              <a:t>)</a:t>
            </a:r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693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State </a:t>
            </a:r>
            <a:r>
              <a:rPr lang="de-DE" dirty="0" err="1" smtClean="0"/>
              <a:t>machine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J. de </a:t>
            </a:r>
            <a:r>
              <a:rPr lang="de-DE" dirty="0" err="1" smtClean="0"/>
              <a:t>Cluveland</a:t>
            </a:r>
            <a:r>
              <a:rPr lang="de-DE" dirty="0" smtClean="0"/>
              <a:t> </a:t>
            </a:r>
            <a:r>
              <a:rPr lang="de-DE" dirty="0" err="1" smtClean="0"/>
              <a:t>proposed</a:t>
            </a:r>
            <a:r>
              <a:rPr lang="de-DE" dirty="0" smtClean="0"/>
              <a:t> an ALICE like State </a:t>
            </a:r>
            <a:r>
              <a:rPr lang="de-DE" dirty="0" err="1" smtClean="0"/>
              <a:t>machine</a:t>
            </a:r>
            <a:endParaRPr lang="de-DE" dirty="0" smtClean="0"/>
          </a:p>
          <a:p>
            <a:r>
              <a:rPr lang="de-DE" dirty="0" smtClean="0"/>
              <a:t>PANDA DCS Core </a:t>
            </a:r>
            <a:r>
              <a:rPr lang="de-DE" dirty="0" err="1" smtClean="0"/>
              <a:t>team</a:t>
            </a:r>
            <a:r>
              <a:rPr lang="de-DE" dirty="0" smtClean="0"/>
              <a:t> </a:t>
            </a:r>
            <a:r>
              <a:rPr lang="de-DE" dirty="0" err="1" smtClean="0"/>
              <a:t>proposed</a:t>
            </a:r>
            <a:r>
              <a:rPr lang="de-DE" dirty="0" smtClean="0"/>
              <a:t> </a:t>
            </a:r>
            <a:r>
              <a:rPr lang="de-DE" dirty="0" err="1" smtClean="0"/>
              <a:t>something</a:t>
            </a:r>
            <a:r>
              <a:rPr lang="de-DE" dirty="0" smtClean="0"/>
              <a:t> </a:t>
            </a:r>
            <a:r>
              <a:rPr lang="de-DE" dirty="0" err="1" smtClean="0"/>
              <a:t>similar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DCS DAQ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434737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209</Words>
  <Application>Microsoft Office PowerPoint</Application>
  <PresentationFormat>Bildschirmpräsentation (4:3)</PresentationFormat>
  <Paragraphs>56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Larissa</vt:lpstr>
      <vt:lpstr>Diskussion</vt:lpstr>
      <vt:lpstr>CBM DCS Contacts</vt:lpstr>
      <vt:lpstr>Tasks for the CBM DCS sub-system coordinators</vt:lpstr>
      <vt:lpstr>Tasks for the DCS coordinator(s)</vt:lpstr>
      <vt:lpstr>State machine</vt:lpstr>
    </vt:vector>
  </TitlesOfParts>
  <Company>GSI Helmholzzentrum für Schwerionenforschung 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Diskussion</dc:title>
  <dc:creator>Zumbruch, Peter Dr.</dc:creator>
  <cp:lastModifiedBy>Zumbruch, Peter Dr.</cp:lastModifiedBy>
  <cp:revision>4</cp:revision>
  <dcterms:created xsi:type="dcterms:W3CDTF">2018-06-19T23:44:40Z</dcterms:created>
  <dcterms:modified xsi:type="dcterms:W3CDTF">2018-06-20T00:07:50Z</dcterms:modified>
</cp:coreProperties>
</file>