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gif" ContentType="image/gif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ppt/embeddings/oleObject11.bin" ContentType="application/vnd.openxmlformats-officedocument.oleObject"/>
  <Override PartName="/ppt/embeddings/oleObject12.bin" ContentType="application/vnd.openxmlformats-officedocument.oleObject"/>
  <Override PartName="/ppt/embeddings/oleObject13.bin" ContentType="application/vnd.openxmlformats-officedocument.oleObject"/>
  <Override PartName="/ppt/embeddings/oleObject14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19" r:id="rId1"/>
  </p:sldMasterIdLst>
  <p:notesMasterIdLst>
    <p:notesMasterId r:id="rId36"/>
  </p:notesMasterIdLst>
  <p:handoutMasterIdLst>
    <p:handoutMasterId r:id="rId37"/>
  </p:handoutMasterIdLst>
  <p:sldIdLst>
    <p:sldId id="660" r:id="rId2"/>
    <p:sldId id="795" r:id="rId3"/>
    <p:sldId id="833" r:id="rId4"/>
    <p:sldId id="809" r:id="rId5"/>
    <p:sldId id="844" r:id="rId6"/>
    <p:sldId id="845" r:id="rId7"/>
    <p:sldId id="846" r:id="rId8"/>
    <p:sldId id="847" r:id="rId9"/>
    <p:sldId id="850" r:id="rId10"/>
    <p:sldId id="851" r:id="rId11"/>
    <p:sldId id="766" r:id="rId12"/>
    <p:sldId id="852" r:id="rId13"/>
    <p:sldId id="853" r:id="rId14"/>
    <p:sldId id="868" r:id="rId15"/>
    <p:sldId id="869" r:id="rId16"/>
    <p:sldId id="855" r:id="rId17"/>
    <p:sldId id="856" r:id="rId18"/>
    <p:sldId id="857" r:id="rId19"/>
    <p:sldId id="818" r:id="rId20"/>
    <p:sldId id="858" r:id="rId21"/>
    <p:sldId id="859" r:id="rId22"/>
    <p:sldId id="860" r:id="rId23"/>
    <p:sldId id="861" r:id="rId24"/>
    <p:sldId id="863" r:id="rId25"/>
    <p:sldId id="862" r:id="rId26"/>
    <p:sldId id="820" r:id="rId27"/>
    <p:sldId id="864" r:id="rId28"/>
    <p:sldId id="866" r:id="rId29"/>
    <p:sldId id="865" r:id="rId30"/>
    <p:sldId id="834" r:id="rId31"/>
    <p:sldId id="837" r:id="rId32"/>
    <p:sldId id="841" r:id="rId33"/>
    <p:sldId id="848" r:id="rId34"/>
    <p:sldId id="854" r:id="rId35"/>
  </p:sldIdLst>
  <p:sldSz cx="9144000" cy="5143500" type="screen16x9"/>
  <p:notesSz cx="6794500" cy="9906000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389209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778421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167629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556841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1946051" algn="l" defTabSz="389209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335262" algn="l" defTabSz="389209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2724472" algn="l" defTabSz="389209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113681" algn="l" defTabSz="389209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521415D9-36F7-43E2-AB2F-B90AF26B5E84}">
      <p14:sectionLst xmlns:p14="http://schemas.microsoft.com/office/powerpoint/2010/main">
        <p14:section name="Intro" id="{A22ABA68-867D-9443-A927-F91FCA447086}">
          <p14:sldIdLst>
            <p14:sldId id="660"/>
          </p14:sldIdLst>
        </p14:section>
        <p14:section name="HADES setup" id="{9BD4B458-6A6D-D843-953B-6C28AB6B45D4}">
          <p14:sldIdLst>
            <p14:sldId id="795"/>
            <p14:sldId id="833"/>
            <p14:sldId id="809"/>
            <p14:sldId id="844"/>
            <p14:sldId id="845"/>
            <p14:sldId id="846"/>
            <p14:sldId id="847"/>
            <p14:sldId id="850"/>
            <p14:sldId id="851"/>
            <p14:sldId id="766"/>
            <p14:sldId id="852"/>
            <p14:sldId id="853"/>
            <p14:sldId id="868"/>
            <p14:sldId id="869"/>
            <p14:sldId id="855"/>
            <p14:sldId id="856"/>
            <p14:sldId id="857"/>
            <p14:sldId id="818"/>
            <p14:sldId id="858"/>
            <p14:sldId id="859"/>
            <p14:sldId id="860"/>
            <p14:sldId id="861"/>
            <p14:sldId id="863"/>
            <p14:sldId id="862"/>
            <p14:sldId id="820"/>
            <p14:sldId id="864"/>
            <p14:sldId id="866"/>
            <p14:sldId id="865"/>
            <p14:sldId id="834"/>
            <p14:sldId id="837"/>
            <p14:sldId id="841"/>
            <p14:sldId id="848"/>
            <p14:sldId id="854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clrMru>
    <a:srgbClr val="37C862"/>
    <a:srgbClr val="F1AA07"/>
    <a:srgbClr val="FFD600"/>
    <a:srgbClr val="4EC0FF"/>
    <a:srgbClr val="2208CF"/>
    <a:srgbClr val="F514EC"/>
    <a:srgbClr val="09CEFF"/>
    <a:srgbClr val="00E900"/>
    <a:srgbClr val="000000"/>
    <a:srgbClr val="FF787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450" autoAdjust="0"/>
    <p:restoredTop sz="99678" autoAdjust="0"/>
  </p:normalViewPr>
  <p:slideViewPr>
    <p:cSldViewPr snapToObjects="1">
      <p:cViewPr>
        <p:scale>
          <a:sx n="150" d="100"/>
          <a:sy n="150" d="100"/>
        </p:scale>
        <p:origin x="-264" y="392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-2146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357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handoutMaster" Target="handoutMasters/handoutMaster1.xml"/><Relationship Id="rId38" Type="http://schemas.openxmlformats.org/officeDocument/2006/relationships/printerSettings" Target="printerSettings/printerSettings1.bin"/><Relationship Id="rId39" Type="http://schemas.openxmlformats.org/officeDocument/2006/relationships/presProps" Target="presProps.xml"/><Relationship Id="rId40" Type="http://schemas.openxmlformats.org/officeDocument/2006/relationships/viewProps" Target="viewProps.xml"/><Relationship Id="rId41" Type="http://schemas.openxmlformats.org/officeDocument/2006/relationships/theme" Target="theme/theme1.xml"/><Relationship Id="rId42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97.emf"/><Relationship Id="rId4" Type="http://schemas.openxmlformats.org/officeDocument/2006/relationships/image" Target="../media/image98.emf"/><Relationship Id="rId1" Type="http://schemas.openxmlformats.org/officeDocument/2006/relationships/image" Target="../media/image24.emf"/><Relationship Id="rId2" Type="http://schemas.openxmlformats.org/officeDocument/2006/relationships/image" Target="../media/image96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1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5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5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7.emf"/><Relationship Id="rId2" Type="http://schemas.openxmlformats.org/officeDocument/2006/relationships/image" Target="../media/image308.emf"/><Relationship Id="rId3" Type="http://schemas.openxmlformats.org/officeDocument/2006/relationships/image" Target="../media/image309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5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0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8100" y="0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09113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17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8100" y="9409113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BDB89AAB-3F9D-6C4A-B7DC-7B2C239A90A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900858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8100" y="0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1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5250" y="742950"/>
            <a:ext cx="6604000" cy="37147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1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05350"/>
            <a:ext cx="5435600" cy="445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/>
              <a:t>Textmasterformate durch Klicken bearbeiten</a:t>
            </a:r>
          </a:p>
          <a:p>
            <a:pPr lvl="1"/>
            <a:r>
              <a:rPr lang="en-GB" noProof="0"/>
              <a:t>Zweite Ebene</a:t>
            </a:r>
          </a:p>
          <a:p>
            <a:pPr lvl="2"/>
            <a:r>
              <a:rPr lang="en-GB" noProof="0"/>
              <a:t>Dritte Ebene</a:t>
            </a:r>
          </a:p>
          <a:p>
            <a:pPr lvl="3"/>
            <a:r>
              <a:rPr lang="en-GB" noProof="0"/>
              <a:t>Vierte Ebene</a:t>
            </a:r>
          </a:p>
          <a:p>
            <a:pPr lvl="4"/>
            <a:r>
              <a:rPr lang="en-GB" noProof="0"/>
              <a:t>Fünfte Ebene</a:t>
            </a: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09113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1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8100" y="9409113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B357018E-DE67-B747-B116-F9A6B84F734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59352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Arial" pitchFamily="34" charset="0"/>
        <a:ea typeface="ＭＳ Ｐゴシック" charset="0"/>
        <a:cs typeface="ＭＳ Ｐゴシック" charset="0"/>
      </a:defRPr>
    </a:lvl1pPr>
    <a:lvl2pPr marL="389209" algn="l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Arial" pitchFamily="34" charset="0"/>
        <a:ea typeface="ＭＳ Ｐゴシック" charset="0"/>
        <a:cs typeface="+mn-cs"/>
      </a:defRPr>
    </a:lvl2pPr>
    <a:lvl3pPr marL="778421" algn="l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Arial" pitchFamily="34" charset="0"/>
        <a:ea typeface="ＭＳ Ｐゴシック" charset="0"/>
        <a:cs typeface="+mn-cs"/>
      </a:defRPr>
    </a:lvl3pPr>
    <a:lvl4pPr marL="1167629" algn="l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Arial" pitchFamily="34" charset="0"/>
        <a:ea typeface="ＭＳ Ｐゴシック" charset="0"/>
        <a:cs typeface="+mn-cs"/>
      </a:defRPr>
    </a:lvl4pPr>
    <a:lvl5pPr marL="1556841" algn="l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Arial" pitchFamily="34" charset="0"/>
        <a:ea typeface="ＭＳ Ｐゴシック" charset="0"/>
        <a:cs typeface="+mn-cs"/>
      </a:defRPr>
    </a:lvl5pPr>
    <a:lvl6pPr marL="1946051" algn="l" defTabSz="778421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6pPr>
    <a:lvl7pPr marL="2335262" algn="l" defTabSz="778421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7pPr>
    <a:lvl8pPr marL="2724472" algn="l" defTabSz="778421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8pPr>
    <a:lvl9pPr marL="3113681" algn="l" defTabSz="778421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Gill Sans Light"/>
                <a:cs typeface="Gill Sans Light"/>
              </a:defRPr>
            </a:lvl1pPr>
          </a:lstStyle>
          <a:p>
            <a:r>
              <a:rPr lang="de-DE" smtClean="0"/>
              <a:t>10/28/13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Gill Sans Light"/>
                <a:cs typeface="Gill Sans Ligh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Gill Sans Light"/>
                <a:cs typeface="Gill Sans Light"/>
              </a:defRPr>
            </a:lvl1pPr>
          </a:lstStyle>
          <a:p>
            <a:fld id="{3CC64548-812E-394C-B6C9-19CC7B98F1C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3" y="3543858"/>
            <a:ext cx="4285014" cy="685242"/>
          </a:xfrm>
        </p:spPr>
        <p:txBody>
          <a:bodyPr>
            <a:normAutofit/>
          </a:bodyPr>
          <a:lstStyle>
            <a:lvl1pPr marL="0" indent="0" algn="l">
              <a:buNone/>
              <a:defRPr sz="2000" b="0" i="0" baseline="0">
                <a:solidFill>
                  <a:schemeClr val="tx1"/>
                </a:solidFill>
                <a:latin typeface="Gill Sans Light"/>
                <a:cs typeface="Gill Sans Light"/>
              </a:defRPr>
            </a:lvl1pPr>
            <a:lvl2pPr marL="3892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784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1676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5568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9460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3352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7244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1136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Click to edit Master subtitle style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1" y="1505929"/>
            <a:ext cx="3886200" cy="1875914"/>
          </a:xfrm>
        </p:spPr>
        <p:txBody>
          <a:bodyPr/>
          <a:lstStyle>
            <a:lvl1pPr algn="ctr">
              <a:defRPr sz="2700" b="0" i="0">
                <a:latin typeface="Gill Sans Light"/>
                <a:cs typeface="Gill Sans Light"/>
              </a:defRPr>
            </a:lvl1pPr>
          </a:lstStyle>
          <a:p>
            <a:r>
              <a:rPr lang="de-DE" dirty="0" smtClean="0"/>
              <a:t>Click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edit</a:t>
            </a:r>
            <a:r>
              <a:rPr lang="de-DE" dirty="0" smtClean="0"/>
              <a:t>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92834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33468"/>
            <a:ext cx="7924800" cy="459000"/>
          </a:xfrm>
        </p:spPr>
        <p:txBody>
          <a:bodyPr/>
          <a:lstStyle>
            <a:lvl1pPr>
              <a:defRPr sz="2700">
                <a:solidFill>
                  <a:srgbClr val="FF9900"/>
                </a:solidFill>
              </a:defRPr>
            </a:lvl1pPr>
          </a:lstStyle>
          <a:p>
            <a:r>
              <a:rPr lang="de-DE" dirty="0" smtClean="0"/>
              <a:t>Click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edit</a:t>
            </a:r>
            <a:r>
              <a:rPr lang="de-DE" dirty="0" smtClean="0"/>
              <a:t>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Gill Sans Light"/>
                <a:cs typeface="Gill Sans Light"/>
              </a:defRPr>
            </a:lvl1pPr>
          </a:lstStyle>
          <a:p>
            <a:r>
              <a:rPr lang="de-DE" smtClean="0"/>
              <a:t>10/28/13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Gill Sans Light"/>
                <a:cs typeface="Gill Sans Ligh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117904" y="4767273"/>
            <a:ext cx="990600" cy="273844"/>
          </a:xfrm>
        </p:spPr>
        <p:txBody>
          <a:bodyPr/>
          <a:lstStyle>
            <a:lvl1pPr>
              <a:defRPr lang="en-US" sz="1800" b="0" i="0" kern="1200" cap="none" spc="43" baseline="0" smtClean="0">
                <a:solidFill>
                  <a:srgbClr val="FF9900"/>
                </a:solidFill>
                <a:latin typeface="Georgia"/>
                <a:ea typeface="+mj-ea"/>
                <a:cs typeface="Georgia"/>
              </a:defRPr>
            </a:lvl1pPr>
          </a:lstStyle>
          <a:p>
            <a:fld id="{190D9BD3-E57B-4194-A545-2804EB95D97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4572001" y="951571"/>
            <a:ext cx="3962400" cy="3086100"/>
          </a:xfrm>
        </p:spPr>
        <p:txBody>
          <a:bodyPr>
            <a:normAutofit/>
          </a:bodyPr>
          <a:lstStyle>
            <a:lvl1pPr marL="291907" indent="-291907">
              <a:lnSpc>
                <a:spcPct val="90000"/>
              </a:lnSpc>
              <a:spcAft>
                <a:spcPts val="600"/>
              </a:spcAft>
              <a:buSzPct val="80000"/>
              <a:buFont typeface="Wingdings" charset="2"/>
              <a:buChar char=""/>
              <a:defRPr sz="1700" b="0" i="0">
                <a:latin typeface="Gill Sans Light"/>
                <a:cs typeface="Gill Sans Light"/>
              </a:defRPr>
            </a:lvl1pPr>
            <a:lvl2pPr marL="632467" indent="-243256">
              <a:lnSpc>
                <a:spcPct val="90000"/>
              </a:lnSpc>
              <a:spcAft>
                <a:spcPts val="600"/>
              </a:spcAft>
              <a:buClr>
                <a:srgbClr val="38FF72"/>
              </a:buClr>
              <a:buSzPct val="80000"/>
              <a:buFont typeface="Wingdings" charset="2"/>
              <a:buChar char=""/>
              <a:defRPr sz="1700" b="0" i="0">
                <a:latin typeface="Gill Sans Light"/>
                <a:cs typeface="Gill Sans Light"/>
              </a:defRPr>
            </a:lvl2pPr>
            <a:lvl3pPr marL="973025" indent="-194603">
              <a:lnSpc>
                <a:spcPct val="90000"/>
              </a:lnSpc>
              <a:spcAft>
                <a:spcPts val="600"/>
              </a:spcAft>
              <a:buClr>
                <a:srgbClr val="FFFF00"/>
              </a:buClr>
              <a:buSzPct val="100000"/>
              <a:buFont typeface="Courier New"/>
              <a:buChar char="o"/>
              <a:defRPr sz="1700" b="0" i="0">
                <a:solidFill>
                  <a:schemeClr val="tx1"/>
                </a:solidFill>
                <a:latin typeface="Gill Sans Light"/>
                <a:cs typeface="Gill Sans Light"/>
              </a:defRPr>
            </a:lvl3pPr>
            <a:lvl4pPr marL="1362236" indent="-194603">
              <a:lnSpc>
                <a:spcPct val="90000"/>
              </a:lnSpc>
              <a:spcAft>
                <a:spcPts val="600"/>
              </a:spcAft>
              <a:buClr>
                <a:srgbClr val="FFFF00"/>
              </a:buClr>
              <a:buSzPct val="100000"/>
              <a:buFont typeface="Courier New"/>
              <a:buChar char="o"/>
              <a:defRPr sz="1700" b="0" i="0">
                <a:solidFill>
                  <a:schemeClr val="tx1"/>
                </a:solidFill>
                <a:latin typeface="Gill Sans Light"/>
                <a:cs typeface="Gill Sans Light"/>
              </a:defRPr>
            </a:lvl4pPr>
            <a:lvl5pPr marL="1751446" indent="-194603">
              <a:lnSpc>
                <a:spcPct val="90000"/>
              </a:lnSpc>
              <a:spcAft>
                <a:spcPts val="600"/>
              </a:spcAft>
              <a:buClr>
                <a:srgbClr val="FFFF00"/>
              </a:buClr>
              <a:buSzPct val="100000"/>
              <a:buFont typeface="Courier New"/>
              <a:buChar char="o"/>
              <a:defRPr sz="1700" b="0" i="0">
                <a:solidFill>
                  <a:schemeClr val="tx1"/>
                </a:solidFill>
                <a:latin typeface="Gill Sans Light"/>
                <a:cs typeface="Gill Sans Light"/>
              </a:defRPr>
            </a:lvl5pPr>
          </a:lstStyle>
          <a:p>
            <a:pPr lvl="0"/>
            <a:r>
              <a:rPr lang="de-DE" dirty="0" smtClean="0"/>
              <a:t>Click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edit</a:t>
            </a:r>
            <a:r>
              <a:rPr lang="de-DE" dirty="0" smtClean="0"/>
              <a:t> Master </a:t>
            </a:r>
            <a:r>
              <a:rPr lang="de-DE" dirty="0" err="1" smtClean="0"/>
              <a:t>text</a:t>
            </a:r>
            <a:r>
              <a:rPr lang="de-DE" dirty="0" smtClean="0"/>
              <a:t> </a:t>
            </a:r>
            <a:r>
              <a:rPr lang="de-DE" dirty="0" err="1" smtClean="0"/>
              <a:t>styles</a:t>
            </a:r>
            <a:endParaRPr lang="de-DE" dirty="0" smtClean="0"/>
          </a:p>
          <a:p>
            <a:pPr lvl="1"/>
            <a:r>
              <a:rPr lang="de-DE" dirty="0" smtClean="0"/>
              <a:t>Second </a:t>
            </a:r>
            <a:r>
              <a:rPr lang="de-DE" dirty="0" err="1" smtClean="0"/>
              <a:t>level</a:t>
            </a:r>
            <a:endParaRPr lang="de-DE" dirty="0" smtClean="0"/>
          </a:p>
          <a:p>
            <a:pPr lvl="2"/>
            <a:r>
              <a:rPr lang="de-DE" dirty="0" smtClean="0"/>
              <a:t>Third </a:t>
            </a:r>
            <a:r>
              <a:rPr lang="de-DE" dirty="0" err="1" smtClean="0"/>
              <a:t>level</a:t>
            </a:r>
            <a:endParaRPr lang="de-DE" dirty="0" smtClean="0"/>
          </a:p>
          <a:p>
            <a:pPr lvl="3"/>
            <a:r>
              <a:rPr lang="de-DE" dirty="0" err="1" smtClean="0"/>
              <a:t>Fourth</a:t>
            </a:r>
            <a:r>
              <a:rPr lang="de-DE" dirty="0" smtClean="0"/>
              <a:t> </a:t>
            </a:r>
            <a:r>
              <a:rPr lang="de-DE" dirty="0" err="1" smtClean="0"/>
              <a:t>level</a:t>
            </a:r>
            <a:endParaRPr lang="de-DE" dirty="0" smtClean="0"/>
          </a:p>
          <a:p>
            <a:pPr lvl="4"/>
            <a:r>
              <a:rPr lang="de-DE" dirty="0" err="1" smtClean="0"/>
              <a:t>Fifth</a:t>
            </a:r>
            <a:r>
              <a:rPr lang="de-DE" dirty="0" smtClean="0"/>
              <a:t> </a:t>
            </a:r>
            <a:r>
              <a:rPr lang="de-DE" dirty="0" err="1" smtClean="0"/>
              <a:t>level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0" y="1215002"/>
            <a:ext cx="4320480" cy="3359957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EF921B"/>
              </a:buClr>
              <a:defRPr b="0" i="0">
                <a:latin typeface="Gill Sans"/>
                <a:cs typeface="Gill Sans"/>
              </a:defRPr>
            </a:lvl1pPr>
            <a:lvl2pPr marL="179388" indent="-2484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EF921B"/>
              </a:buClr>
              <a:buSzPct val="70000"/>
              <a:buFont typeface="Wingdings" charset="2"/>
              <a:buChar char=""/>
              <a:defRPr b="0" i="0">
                <a:latin typeface="Gill Sans"/>
                <a:cs typeface="Gill Sans"/>
              </a:defRPr>
            </a:lvl2pPr>
            <a:lvl3pPr marL="538163" indent="-187325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EF921B"/>
              </a:buClr>
              <a:buSzPct val="70000"/>
              <a:buFont typeface="Wingdings" charset="2"/>
              <a:buChar char=""/>
              <a:defRPr b="0" i="0">
                <a:latin typeface="Gill Sans"/>
                <a:cs typeface="Gill Sans"/>
              </a:defRPr>
            </a:lvl3pPr>
            <a:lvl4pPr marL="717550" indent="-173038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EF921B"/>
              </a:buClr>
              <a:buFont typeface="Andale Mono"/>
              <a:buChar char="►"/>
              <a:defRPr b="0" i="0">
                <a:latin typeface="Gill Sans"/>
                <a:cs typeface="Gill Sans"/>
              </a:defRPr>
            </a:lvl4pPr>
            <a:lvl5pPr marL="908050" indent="-188913">
              <a:buClr>
                <a:srgbClr val="004E73"/>
              </a:buClr>
              <a:buFont typeface="Courier New"/>
              <a:buChar char="o"/>
              <a:defRPr/>
            </a:lvl5pPr>
          </a:lstStyle>
          <a:p>
            <a:pPr lvl="0"/>
            <a:r>
              <a:rPr lang="de-DE" dirty="0" smtClean="0"/>
              <a:t>Click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edit</a:t>
            </a:r>
            <a:r>
              <a:rPr lang="de-DE" dirty="0" smtClean="0"/>
              <a:t> Master </a:t>
            </a:r>
            <a:r>
              <a:rPr lang="de-DE" dirty="0" err="1" smtClean="0"/>
              <a:t>text</a:t>
            </a:r>
            <a:r>
              <a:rPr lang="de-DE" dirty="0" smtClean="0"/>
              <a:t> </a:t>
            </a:r>
            <a:r>
              <a:rPr lang="de-DE" dirty="0" err="1" smtClean="0"/>
              <a:t>styles</a:t>
            </a:r>
            <a:endParaRPr lang="de-DE" dirty="0" smtClean="0"/>
          </a:p>
          <a:p>
            <a:pPr lvl="1"/>
            <a:r>
              <a:rPr lang="de-DE" dirty="0" smtClean="0"/>
              <a:t>Second </a:t>
            </a:r>
            <a:r>
              <a:rPr lang="de-DE" dirty="0" err="1" smtClean="0"/>
              <a:t>level</a:t>
            </a:r>
            <a:endParaRPr lang="de-DE" dirty="0" smtClean="0"/>
          </a:p>
          <a:p>
            <a:pPr lvl="2"/>
            <a:r>
              <a:rPr lang="de-DE" dirty="0" smtClean="0"/>
              <a:t>Third </a:t>
            </a:r>
            <a:r>
              <a:rPr lang="de-DE" dirty="0" err="1" smtClean="0"/>
              <a:t>level</a:t>
            </a:r>
            <a:endParaRPr lang="de-DE" dirty="0" smtClean="0"/>
          </a:p>
          <a:p>
            <a:pPr lvl="3"/>
            <a:r>
              <a:rPr lang="de-DE" dirty="0" err="1" smtClean="0"/>
              <a:t>Fourth</a:t>
            </a:r>
            <a:r>
              <a:rPr lang="de-DE" dirty="0" smtClean="0"/>
              <a:t> </a:t>
            </a:r>
            <a:r>
              <a:rPr lang="de-DE" dirty="0" err="1" smtClean="0"/>
              <a:t>level</a:t>
            </a:r>
            <a:endParaRPr lang="de-DE" dirty="0" smtClean="0"/>
          </a:p>
        </p:txBody>
      </p:sp>
    </p:spTree>
    <p:extLst>
      <p:ext uri="{BB962C8B-B14F-4D97-AF65-F5344CB8AC3E}">
        <p14:creationId xmlns:p14="http://schemas.microsoft.com/office/powerpoint/2010/main" val="18588556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theme" Target="../theme/theme1.xml"/><Relationship Id="rId5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horizon.png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550542"/>
            <a:ext cx="9144000" cy="289302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33468"/>
            <a:ext cx="7924800" cy="459000"/>
          </a:xfrm>
          <a:prstGeom prst="rect">
            <a:avLst/>
          </a:prstGeom>
        </p:spPr>
        <p:txBody>
          <a:bodyPr vert="horz" lIns="77843" tIns="38920" rIns="77843" bIns="38920" rtlCol="0" anchor="b" anchorCtr="0">
            <a:noAutofit/>
          </a:bodyPr>
          <a:lstStyle/>
          <a:p>
            <a:r>
              <a:rPr lang="de-DE" dirty="0" smtClean="0"/>
              <a:t>Click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edit</a:t>
            </a:r>
            <a:r>
              <a:rPr lang="de-DE" dirty="0" smtClean="0"/>
              <a:t> </a:t>
            </a:r>
            <a:r>
              <a:rPr lang="de-DE" dirty="0" err="1" smtClean="0"/>
              <a:t>master</a:t>
            </a:r>
            <a:r>
              <a:rPr lang="de-DE" dirty="0" smtClean="0"/>
              <a:t>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1" y="959478"/>
            <a:ext cx="3962400" cy="3394472"/>
          </a:xfrm>
          <a:prstGeom prst="rect">
            <a:avLst/>
          </a:prstGeom>
        </p:spPr>
        <p:txBody>
          <a:bodyPr vert="horz" lIns="77843" tIns="38920" rIns="77843" bIns="38920" rtlCol="0">
            <a:normAutofit/>
          </a:bodyPr>
          <a:lstStyle/>
          <a:p>
            <a:pPr lvl="0"/>
            <a:r>
              <a:rPr lang="de-DE" dirty="0" smtClean="0"/>
              <a:t>Click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edit</a:t>
            </a:r>
            <a:r>
              <a:rPr lang="de-DE" dirty="0" smtClean="0"/>
              <a:t> Master </a:t>
            </a:r>
            <a:r>
              <a:rPr lang="de-DE" dirty="0" err="1" smtClean="0"/>
              <a:t>text</a:t>
            </a:r>
            <a:r>
              <a:rPr lang="de-DE" dirty="0" smtClean="0"/>
              <a:t> </a:t>
            </a:r>
            <a:r>
              <a:rPr lang="de-DE" dirty="0" err="1" smtClean="0"/>
              <a:t>styles</a:t>
            </a:r>
            <a:endParaRPr lang="de-DE" dirty="0" smtClean="0"/>
          </a:p>
          <a:p>
            <a:pPr lvl="1"/>
            <a:r>
              <a:rPr lang="de-DE" dirty="0" smtClean="0"/>
              <a:t>Second </a:t>
            </a:r>
            <a:r>
              <a:rPr lang="de-DE" dirty="0" err="1" smtClean="0"/>
              <a:t>level</a:t>
            </a:r>
            <a:endParaRPr lang="de-DE" dirty="0" smtClean="0"/>
          </a:p>
          <a:p>
            <a:pPr lvl="2"/>
            <a:r>
              <a:rPr lang="de-DE" dirty="0" smtClean="0"/>
              <a:t>Third </a:t>
            </a:r>
            <a:r>
              <a:rPr lang="de-DE" dirty="0" err="1" smtClean="0"/>
              <a:t>level</a:t>
            </a:r>
            <a:endParaRPr lang="de-DE" dirty="0" smtClean="0"/>
          </a:p>
          <a:p>
            <a:pPr lvl="3"/>
            <a:r>
              <a:rPr lang="de-DE" dirty="0" err="1" smtClean="0"/>
              <a:t>Fourth</a:t>
            </a:r>
            <a:r>
              <a:rPr lang="de-DE" dirty="0" smtClean="0"/>
              <a:t> </a:t>
            </a:r>
            <a:r>
              <a:rPr lang="de-DE" dirty="0" err="1" smtClean="0"/>
              <a:t>level</a:t>
            </a:r>
            <a:endParaRPr lang="de-DE" dirty="0" smtClean="0"/>
          </a:p>
          <a:p>
            <a:pPr lvl="4"/>
            <a:r>
              <a:rPr lang="de-DE" dirty="0" err="1" smtClean="0"/>
              <a:t>Fifth</a:t>
            </a:r>
            <a:r>
              <a:rPr lang="de-DE" dirty="0" smtClean="0"/>
              <a:t> </a:t>
            </a:r>
            <a:r>
              <a:rPr lang="de-DE" dirty="0" err="1" smtClean="0"/>
              <a:t>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15001" y="4767273"/>
            <a:ext cx="1524000" cy="273844"/>
          </a:xfrm>
          <a:prstGeom prst="rect">
            <a:avLst/>
          </a:prstGeom>
        </p:spPr>
        <p:txBody>
          <a:bodyPr vert="horz" lIns="77843" tIns="38920" rIns="77843" bIns="38920" rtlCol="0" anchor="ctr"/>
          <a:lstStyle>
            <a:lvl1pPr algn="r">
              <a:defRPr sz="1700" b="0" i="0" strike="noStrike" spc="51" baseline="0">
                <a:solidFill>
                  <a:schemeClr val="tx1"/>
                </a:solidFill>
                <a:latin typeface="Gill Sans Light"/>
                <a:cs typeface="Gill Sans Light"/>
              </a:defRPr>
            </a:lvl1pPr>
          </a:lstStyle>
          <a:p>
            <a:r>
              <a:rPr lang="de-DE" smtClean="0"/>
              <a:t>10/28/13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4767273"/>
            <a:ext cx="2895600" cy="273844"/>
          </a:xfrm>
          <a:prstGeom prst="rect">
            <a:avLst/>
          </a:prstGeom>
        </p:spPr>
        <p:txBody>
          <a:bodyPr vert="horz" lIns="77843" tIns="38920" rIns="77843" bIns="38920" rtlCol="0" anchor="ctr"/>
          <a:lstStyle>
            <a:lvl1pPr algn="l">
              <a:defRPr sz="1700" b="0" i="0" cap="all" spc="51" baseline="0">
                <a:solidFill>
                  <a:schemeClr val="tx1"/>
                </a:solidFill>
                <a:latin typeface="Gill Sans Light"/>
                <a:cs typeface="Gill Sans Ligh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43800" y="4767273"/>
            <a:ext cx="990600" cy="273844"/>
          </a:xfrm>
          <a:prstGeom prst="rect">
            <a:avLst/>
          </a:prstGeom>
        </p:spPr>
        <p:txBody>
          <a:bodyPr vert="horz" lIns="77843" tIns="38920" rIns="77843" bIns="38920" rtlCol="0" anchor="ctr"/>
          <a:lstStyle>
            <a:lvl1pPr algn="r">
              <a:defRPr lang="en-US" sz="1800" b="0" i="0" kern="1200" cap="none" spc="43" baseline="0" smtClean="0">
                <a:solidFill>
                  <a:srgbClr val="FF9900"/>
                </a:solidFill>
                <a:latin typeface="Georgia"/>
                <a:ea typeface="+mj-ea"/>
                <a:cs typeface="Georgia"/>
              </a:defRPr>
            </a:lvl1pPr>
          </a:lstStyle>
          <a:p>
            <a:fld id="{38237106-F2ED-405E-BC33-CC3CF426205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Box 7"/>
          <p:cNvSpPr txBox="1"/>
          <p:nvPr userDrawn="1"/>
        </p:nvSpPr>
        <p:spPr>
          <a:xfrm>
            <a:off x="-389767" y="2867067"/>
            <a:ext cx="157206" cy="355599"/>
          </a:xfrm>
          <a:prstGeom prst="rect">
            <a:avLst/>
          </a:prstGeom>
          <a:noFill/>
        </p:spPr>
        <p:txBody>
          <a:bodyPr wrap="none" lIns="77843" tIns="38920" rIns="77843" bIns="38920" rtlCol="0">
            <a:spAutoFit/>
          </a:bodyPr>
          <a:lstStyle/>
          <a:p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24" r:id="rId1"/>
    <p:sldLayoutId id="2147483721" r:id="rId2"/>
    <p:sldLayoutId id="2147483725" r:id="rId3"/>
  </p:sldLayoutIdLst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l" defTabSz="778421" rtl="0" eaLnBrk="1" latinLnBrk="0" hangingPunct="1">
        <a:spcBef>
          <a:spcPct val="0"/>
        </a:spcBef>
        <a:buNone/>
        <a:defRPr sz="2700" b="0" i="0" kern="1200" cap="none" spc="43" baseline="0">
          <a:solidFill>
            <a:srgbClr val="FF9900"/>
          </a:solidFill>
          <a:latin typeface="Gill Sans"/>
          <a:ea typeface="+mj-ea"/>
          <a:cs typeface="Gill San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91907" indent="-291907" algn="l" defTabSz="778421" rtl="0" eaLnBrk="1" latinLnBrk="0" hangingPunct="1">
        <a:lnSpc>
          <a:spcPct val="90000"/>
        </a:lnSpc>
        <a:spcBef>
          <a:spcPts val="0"/>
        </a:spcBef>
        <a:spcAft>
          <a:spcPts val="600"/>
        </a:spcAft>
        <a:buClr>
          <a:schemeClr val="tx2"/>
        </a:buClr>
        <a:buSzPct val="80000"/>
        <a:buFont typeface="Wingdings" charset="2"/>
        <a:buChar char=""/>
        <a:defRPr sz="1700" b="0" i="0" kern="1200" spc="26" baseline="0">
          <a:solidFill>
            <a:schemeClr val="tx1"/>
          </a:solidFill>
          <a:latin typeface="Gill Sans Light"/>
          <a:ea typeface="+mn-ea"/>
          <a:cs typeface="Gill Sans Light"/>
        </a:defRPr>
      </a:lvl1pPr>
      <a:lvl2pPr marL="632467" indent="-243256" algn="l" defTabSz="778421" rtl="0" eaLnBrk="1" latinLnBrk="0" hangingPunct="1">
        <a:lnSpc>
          <a:spcPct val="90000"/>
        </a:lnSpc>
        <a:spcBef>
          <a:spcPts val="0"/>
        </a:spcBef>
        <a:spcAft>
          <a:spcPts val="600"/>
        </a:spcAft>
        <a:buClr>
          <a:srgbClr val="38FF72"/>
        </a:buClr>
        <a:buSzPct val="80000"/>
        <a:buFont typeface="Wingdings" charset="2"/>
        <a:buChar char=""/>
        <a:defRPr sz="1700" b="0" i="0" kern="1200" spc="26" baseline="0">
          <a:solidFill>
            <a:schemeClr val="tx1"/>
          </a:solidFill>
          <a:latin typeface="Gill Sans Light"/>
          <a:ea typeface="+mn-ea"/>
          <a:cs typeface="Gill Sans Light"/>
        </a:defRPr>
      </a:lvl2pPr>
      <a:lvl3pPr marL="973025" indent="-194603" algn="l" defTabSz="778421" rtl="0" eaLnBrk="1" latinLnBrk="0" hangingPunct="1">
        <a:lnSpc>
          <a:spcPct val="90000"/>
        </a:lnSpc>
        <a:spcBef>
          <a:spcPts val="0"/>
        </a:spcBef>
        <a:spcAft>
          <a:spcPts val="600"/>
        </a:spcAft>
        <a:buClr>
          <a:srgbClr val="FFFF00"/>
        </a:buClr>
        <a:buFont typeface="Courier New"/>
        <a:buChar char="o"/>
        <a:defRPr sz="1700" b="0" i="0" kern="1200" spc="26" baseline="0">
          <a:solidFill>
            <a:schemeClr val="tx1"/>
          </a:solidFill>
          <a:latin typeface="Gill Sans Light"/>
          <a:ea typeface="+mn-ea"/>
          <a:cs typeface="Gill Sans Light"/>
        </a:defRPr>
      </a:lvl3pPr>
      <a:lvl4pPr marL="1362236" indent="-194603" algn="l" defTabSz="778421" rtl="0" eaLnBrk="1" latinLnBrk="0" hangingPunct="1">
        <a:lnSpc>
          <a:spcPct val="90000"/>
        </a:lnSpc>
        <a:spcBef>
          <a:spcPts val="0"/>
        </a:spcBef>
        <a:spcAft>
          <a:spcPts val="600"/>
        </a:spcAft>
        <a:buClr>
          <a:srgbClr val="FFFF00"/>
        </a:buClr>
        <a:buFont typeface="Courier New"/>
        <a:buChar char="o"/>
        <a:defRPr sz="1700" b="0" i="0" kern="1200" spc="26" baseline="0">
          <a:solidFill>
            <a:schemeClr val="tx1"/>
          </a:solidFill>
          <a:latin typeface="Gill Sans Light"/>
          <a:ea typeface="+mn-ea"/>
          <a:cs typeface="Gill Sans Light"/>
        </a:defRPr>
      </a:lvl4pPr>
      <a:lvl5pPr marL="1751446" indent="-194603" algn="l" defTabSz="778421" rtl="0" eaLnBrk="1" latinLnBrk="0" hangingPunct="1">
        <a:lnSpc>
          <a:spcPct val="90000"/>
        </a:lnSpc>
        <a:spcBef>
          <a:spcPts val="0"/>
        </a:spcBef>
        <a:spcAft>
          <a:spcPts val="600"/>
        </a:spcAft>
        <a:buClr>
          <a:srgbClr val="FFFF00"/>
        </a:buClr>
        <a:buFont typeface="Courier New"/>
        <a:buChar char="o"/>
        <a:defRPr sz="1700" b="0" i="0" kern="1200" spc="26" baseline="0">
          <a:solidFill>
            <a:schemeClr val="tx1"/>
          </a:solidFill>
          <a:latin typeface="Gill Sans Light"/>
          <a:ea typeface="+mn-ea"/>
          <a:cs typeface="Gill Sans Light"/>
        </a:defRPr>
      </a:lvl5pPr>
      <a:lvl6pPr marL="2140656" indent="-194603" algn="l" defTabSz="778421" rtl="0" eaLnBrk="1" latinLnBrk="0" hangingPunct="1">
        <a:lnSpc>
          <a:spcPct val="100000"/>
        </a:lnSpc>
        <a:spcBef>
          <a:spcPct val="20000"/>
        </a:spcBef>
        <a:spcAft>
          <a:spcPts val="511"/>
        </a:spcAft>
        <a:buClr>
          <a:schemeClr val="tx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529866" indent="-194603" algn="l" defTabSz="778421" rtl="0" eaLnBrk="1" latinLnBrk="0" hangingPunct="1">
        <a:lnSpc>
          <a:spcPct val="100000"/>
        </a:lnSpc>
        <a:spcBef>
          <a:spcPct val="20000"/>
        </a:spcBef>
        <a:spcAft>
          <a:spcPts val="511"/>
        </a:spcAft>
        <a:buClr>
          <a:schemeClr val="tx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919077" indent="-194603" algn="l" defTabSz="778421" rtl="0" eaLnBrk="1" latinLnBrk="0" hangingPunct="1">
        <a:lnSpc>
          <a:spcPct val="100000"/>
        </a:lnSpc>
        <a:spcBef>
          <a:spcPct val="20000"/>
        </a:spcBef>
        <a:spcAft>
          <a:spcPts val="511"/>
        </a:spcAft>
        <a:buClr>
          <a:schemeClr val="tx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308286" indent="-194603" algn="l" defTabSz="778421" rtl="0" eaLnBrk="1" latinLnBrk="0" hangingPunct="1">
        <a:lnSpc>
          <a:spcPct val="100000"/>
        </a:lnSpc>
        <a:spcBef>
          <a:spcPct val="20000"/>
        </a:spcBef>
        <a:spcAft>
          <a:spcPts val="511"/>
        </a:spcAft>
        <a:buClr>
          <a:schemeClr val="tx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784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9209" algn="l" defTabSz="7784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78421" algn="l" defTabSz="7784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67629" algn="l" defTabSz="7784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56841" algn="l" defTabSz="7784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46051" algn="l" defTabSz="7784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335262" algn="l" defTabSz="7784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724472" algn="l" defTabSz="7784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113681" algn="l" defTabSz="7784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gif"/><Relationship Id="rId9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4" Type="http://schemas.openxmlformats.org/officeDocument/2006/relationships/image" Target="../media/image150.emf"/><Relationship Id="rId5" Type="http://schemas.openxmlformats.org/officeDocument/2006/relationships/image" Target="../media/image151.png"/><Relationship Id="rId6" Type="http://schemas.openxmlformats.org/officeDocument/2006/relationships/image" Target="../media/image152.png"/><Relationship Id="rId7" Type="http://schemas.openxmlformats.org/officeDocument/2006/relationships/image" Target="../media/image153.png"/><Relationship Id="rId8" Type="http://schemas.openxmlformats.org/officeDocument/2006/relationships/image" Target="../media/image14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8.png"/></Relationships>
</file>

<file path=ppt/slides/_rels/slide1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63.png"/><Relationship Id="rId12" Type="http://schemas.openxmlformats.org/officeDocument/2006/relationships/image" Target="../media/image164.png"/><Relationship Id="rId13" Type="http://schemas.openxmlformats.org/officeDocument/2006/relationships/image" Target="../media/image165.png"/><Relationship Id="rId14" Type="http://schemas.openxmlformats.org/officeDocument/2006/relationships/image" Target="../media/image12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4.png"/><Relationship Id="rId3" Type="http://schemas.openxmlformats.org/officeDocument/2006/relationships/image" Target="../media/image155.png"/><Relationship Id="rId4" Type="http://schemas.openxmlformats.org/officeDocument/2006/relationships/image" Target="../media/image156.png"/><Relationship Id="rId5" Type="http://schemas.openxmlformats.org/officeDocument/2006/relationships/image" Target="../media/image157.png"/><Relationship Id="rId6" Type="http://schemas.openxmlformats.org/officeDocument/2006/relationships/image" Target="../media/image158.png"/><Relationship Id="rId7" Type="http://schemas.openxmlformats.org/officeDocument/2006/relationships/image" Target="../media/image159.png"/><Relationship Id="rId8" Type="http://schemas.openxmlformats.org/officeDocument/2006/relationships/image" Target="../media/image160.png"/><Relationship Id="rId9" Type="http://schemas.openxmlformats.org/officeDocument/2006/relationships/image" Target="../media/image161.png"/><Relationship Id="rId10" Type="http://schemas.openxmlformats.org/officeDocument/2006/relationships/image" Target="../media/image162.png"/></Relationships>
</file>

<file path=ppt/slides/_rels/slide1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75.png"/><Relationship Id="rId12" Type="http://schemas.openxmlformats.org/officeDocument/2006/relationships/image" Target="../media/image176.png"/><Relationship Id="rId13" Type="http://schemas.openxmlformats.org/officeDocument/2006/relationships/image" Target="../media/image146.png"/><Relationship Id="rId14" Type="http://schemas.openxmlformats.org/officeDocument/2006/relationships/image" Target="../media/image17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6.png"/><Relationship Id="rId3" Type="http://schemas.openxmlformats.org/officeDocument/2006/relationships/image" Target="../media/image167.png"/><Relationship Id="rId4" Type="http://schemas.openxmlformats.org/officeDocument/2006/relationships/image" Target="../media/image168.png"/><Relationship Id="rId5" Type="http://schemas.openxmlformats.org/officeDocument/2006/relationships/image" Target="../media/image169.gif"/><Relationship Id="rId6" Type="http://schemas.openxmlformats.org/officeDocument/2006/relationships/image" Target="../media/image170.png"/><Relationship Id="rId7" Type="http://schemas.openxmlformats.org/officeDocument/2006/relationships/image" Target="../media/image171.png"/><Relationship Id="rId8" Type="http://schemas.openxmlformats.org/officeDocument/2006/relationships/image" Target="../media/image172.png"/><Relationship Id="rId9" Type="http://schemas.openxmlformats.org/officeDocument/2006/relationships/image" Target="../media/image173.png"/><Relationship Id="rId10" Type="http://schemas.openxmlformats.org/officeDocument/2006/relationships/image" Target="../media/image17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png"/><Relationship Id="rId4" Type="http://schemas.openxmlformats.org/officeDocument/2006/relationships/image" Target="../media/image180.png"/><Relationship Id="rId5" Type="http://schemas.openxmlformats.org/officeDocument/2006/relationships/image" Target="../media/image181.png"/><Relationship Id="rId6" Type="http://schemas.openxmlformats.org/officeDocument/2006/relationships/image" Target="../media/image182.png"/><Relationship Id="rId7" Type="http://schemas.openxmlformats.org/officeDocument/2006/relationships/image" Target="../media/image183.png"/><Relationship Id="rId8" Type="http://schemas.openxmlformats.org/officeDocument/2006/relationships/image" Target="../media/image184.png"/><Relationship Id="rId9" Type="http://schemas.openxmlformats.org/officeDocument/2006/relationships/image" Target="../media/image185.jpeg"/><Relationship Id="rId10" Type="http://schemas.openxmlformats.org/officeDocument/2006/relationships/image" Target="../media/image18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8.png"/></Relationships>
</file>

<file path=ppt/slides/_rels/slide1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96.png"/><Relationship Id="rId12" Type="http://schemas.openxmlformats.org/officeDocument/2006/relationships/image" Target="../media/image197.png"/><Relationship Id="rId13" Type="http://schemas.openxmlformats.org/officeDocument/2006/relationships/image" Target="../media/image198.png"/><Relationship Id="rId14" Type="http://schemas.openxmlformats.org/officeDocument/2006/relationships/image" Target="../media/image199.png"/><Relationship Id="rId15" Type="http://schemas.openxmlformats.org/officeDocument/2006/relationships/image" Target="../media/image20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7.png"/><Relationship Id="rId3" Type="http://schemas.openxmlformats.org/officeDocument/2006/relationships/image" Target="../media/image188.png"/><Relationship Id="rId4" Type="http://schemas.openxmlformats.org/officeDocument/2006/relationships/image" Target="../media/image189.png"/><Relationship Id="rId5" Type="http://schemas.openxmlformats.org/officeDocument/2006/relationships/image" Target="../media/image190.png"/><Relationship Id="rId6" Type="http://schemas.openxmlformats.org/officeDocument/2006/relationships/image" Target="../media/image191.png"/><Relationship Id="rId7" Type="http://schemas.openxmlformats.org/officeDocument/2006/relationships/image" Target="../media/image192.png"/><Relationship Id="rId8" Type="http://schemas.openxmlformats.org/officeDocument/2006/relationships/image" Target="../media/image193.png"/><Relationship Id="rId9" Type="http://schemas.openxmlformats.org/officeDocument/2006/relationships/image" Target="../media/image194.png"/><Relationship Id="rId10" Type="http://schemas.openxmlformats.org/officeDocument/2006/relationships/image" Target="../media/image195.png"/></Relationships>
</file>

<file path=ppt/slides/_rels/slide1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09.png"/><Relationship Id="rId12" Type="http://schemas.openxmlformats.org/officeDocument/2006/relationships/image" Target="../media/image210.png"/><Relationship Id="rId13" Type="http://schemas.openxmlformats.org/officeDocument/2006/relationships/image" Target="../media/image211.png"/><Relationship Id="rId14" Type="http://schemas.openxmlformats.org/officeDocument/2006/relationships/image" Target="../media/image212.png"/><Relationship Id="rId15" Type="http://schemas.openxmlformats.org/officeDocument/2006/relationships/image" Target="../media/image21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1.png"/><Relationship Id="rId3" Type="http://schemas.openxmlformats.org/officeDocument/2006/relationships/image" Target="../media/image202.png"/><Relationship Id="rId4" Type="http://schemas.openxmlformats.org/officeDocument/2006/relationships/image" Target="../media/image203.png"/><Relationship Id="rId5" Type="http://schemas.openxmlformats.org/officeDocument/2006/relationships/image" Target="../media/image204.png"/><Relationship Id="rId6" Type="http://schemas.openxmlformats.org/officeDocument/2006/relationships/image" Target="../media/image205.png"/><Relationship Id="rId7" Type="http://schemas.openxmlformats.org/officeDocument/2006/relationships/image" Target="../media/image206.png"/><Relationship Id="rId8" Type="http://schemas.openxmlformats.org/officeDocument/2006/relationships/image" Target="../media/image207.png"/><Relationship Id="rId9" Type="http://schemas.openxmlformats.org/officeDocument/2006/relationships/image" Target="../media/image208.png"/><Relationship Id="rId10" Type="http://schemas.openxmlformats.org/officeDocument/2006/relationships/image" Target="../media/image183.png"/></Relationships>
</file>

<file path=ppt/slides/_rels/slide1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23.png"/><Relationship Id="rId12" Type="http://schemas.openxmlformats.org/officeDocument/2006/relationships/image" Target="../media/image224.png"/><Relationship Id="rId13" Type="http://schemas.openxmlformats.org/officeDocument/2006/relationships/image" Target="../media/image225.png"/><Relationship Id="rId14" Type="http://schemas.openxmlformats.org/officeDocument/2006/relationships/image" Target="../media/image12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4.png"/><Relationship Id="rId3" Type="http://schemas.openxmlformats.org/officeDocument/2006/relationships/image" Target="../media/image215.png"/><Relationship Id="rId4" Type="http://schemas.openxmlformats.org/officeDocument/2006/relationships/image" Target="../media/image216.png"/><Relationship Id="rId5" Type="http://schemas.openxmlformats.org/officeDocument/2006/relationships/image" Target="../media/image217.png"/><Relationship Id="rId6" Type="http://schemas.openxmlformats.org/officeDocument/2006/relationships/image" Target="../media/image218.png"/><Relationship Id="rId7" Type="http://schemas.openxmlformats.org/officeDocument/2006/relationships/image" Target="../media/image219.png"/><Relationship Id="rId8" Type="http://schemas.openxmlformats.org/officeDocument/2006/relationships/image" Target="../media/image220.jpeg"/><Relationship Id="rId9" Type="http://schemas.openxmlformats.org/officeDocument/2006/relationships/image" Target="../media/image221.png"/><Relationship Id="rId10" Type="http://schemas.openxmlformats.org/officeDocument/2006/relationships/image" Target="../media/image222.png"/></Relationships>
</file>

<file path=ppt/slides/_rels/slide1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23.png"/><Relationship Id="rId12" Type="http://schemas.openxmlformats.org/officeDocument/2006/relationships/image" Target="../media/image23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6.png"/><Relationship Id="rId3" Type="http://schemas.openxmlformats.org/officeDocument/2006/relationships/image" Target="../media/image227.png"/><Relationship Id="rId4" Type="http://schemas.openxmlformats.org/officeDocument/2006/relationships/image" Target="../media/image228.png"/><Relationship Id="rId5" Type="http://schemas.openxmlformats.org/officeDocument/2006/relationships/image" Target="../media/image229.png"/><Relationship Id="rId6" Type="http://schemas.openxmlformats.org/officeDocument/2006/relationships/image" Target="../media/image230.png"/><Relationship Id="rId7" Type="http://schemas.openxmlformats.org/officeDocument/2006/relationships/image" Target="../media/image21.png"/><Relationship Id="rId8" Type="http://schemas.openxmlformats.org/officeDocument/2006/relationships/image" Target="../media/image231.png"/><Relationship Id="rId9" Type="http://schemas.openxmlformats.org/officeDocument/2006/relationships/image" Target="../media/image232.png"/><Relationship Id="rId10" Type="http://schemas.openxmlformats.org/officeDocument/2006/relationships/image" Target="../media/image233.png"/></Relationships>
</file>

<file path=ppt/slides/_rels/slide1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42.png"/><Relationship Id="rId12" Type="http://schemas.microsoft.com/office/2007/relationships/hdphoto" Target="../media/hdphoto1.wdp"/><Relationship Id="rId13" Type="http://schemas.openxmlformats.org/officeDocument/2006/relationships/image" Target="../media/image243.png"/><Relationship Id="rId14" Type="http://schemas.openxmlformats.org/officeDocument/2006/relationships/image" Target="../media/image244.png"/><Relationship Id="rId15" Type="http://schemas.openxmlformats.org/officeDocument/2006/relationships/oleObject" Target="../embeddings/oleObject8.bin"/><Relationship Id="rId16" Type="http://schemas.openxmlformats.org/officeDocument/2006/relationships/image" Target="../media/image235.emf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236.png"/><Relationship Id="rId4" Type="http://schemas.openxmlformats.org/officeDocument/2006/relationships/image" Target="../media/image237.png"/><Relationship Id="rId5" Type="http://schemas.openxmlformats.org/officeDocument/2006/relationships/image" Target="../media/image238.png"/><Relationship Id="rId6" Type="http://schemas.openxmlformats.org/officeDocument/2006/relationships/image" Target="../media/image239.png"/><Relationship Id="rId7" Type="http://schemas.openxmlformats.org/officeDocument/2006/relationships/image" Target="../media/image240.png"/><Relationship Id="rId8" Type="http://schemas.openxmlformats.org/officeDocument/2006/relationships/image" Target="../media/image220.jpeg"/><Relationship Id="rId9" Type="http://schemas.openxmlformats.org/officeDocument/2006/relationships/image" Target="../media/image241.png"/><Relationship Id="rId10" Type="http://schemas.openxmlformats.org/officeDocument/2006/relationships/image" Target="../media/image146.png"/></Relationships>
</file>

<file path=ppt/slides/_rels/slide1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42.png"/><Relationship Id="rId12" Type="http://schemas.microsoft.com/office/2007/relationships/hdphoto" Target="../media/hdphoto1.wdp"/><Relationship Id="rId13" Type="http://schemas.openxmlformats.org/officeDocument/2006/relationships/image" Target="../media/image251.png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245.png"/><Relationship Id="rId4" Type="http://schemas.openxmlformats.org/officeDocument/2006/relationships/image" Target="../media/image246.png"/><Relationship Id="rId5" Type="http://schemas.openxmlformats.org/officeDocument/2006/relationships/image" Target="../media/image247.png"/><Relationship Id="rId6" Type="http://schemas.openxmlformats.org/officeDocument/2006/relationships/image" Target="../media/image248.png"/><Relationship Id="rId7" Type="http://schemas.openxmlformats.org/officeDocument/2006/relationships/oleObject" Target="../embeddings/oleObject9.bin"/><Relationship Id="rId8" Type="http://schemas.openxmlformats.org/officeDocument/2006/relationships/image" Target="../media/image235.emf"/><Relationship Id="rId9" Type="http://schemas.openxmlformats.org/officeDocument/2006/relationships/image" Target="../media/image249.png"/><Relationship Id="rId10" Type="http://schemas.openxmlformats.org/officeDocument/2006/relationships/image" Target="../media/image25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oleObject" Target="../embeddings/oleObject1.bin"/><Relationship Id="rId7" Type="http://schemas.openxmlformats.org/officeDocument/2006/relationships/image" Target="../media/image10.emf"/><Relationship Id="rId8" Type="http://schemas.openxmlformats.org/officeDocument/2006/relationships/image" Target="../media/image14.png"/><Relationship Id="rId9" Type="http://schemas.openxmlformats.org/officeDocument/2006/relationships/image" Target="../media/image15.emf"/><Relationship Id="rId10" Type="http://schemas.openxmlformats.org/officeDocument/2006/relationships/image" Target="../media/image16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3.png"/><Relationship Id="rId4" Type="http://schemas.openxmlformats.org/officeDocument/2006/relationships/image" Target="../media/image254.png"/><Relationship Id="rId5" Type="http://schemas.openxmlformats.org/officeDocument/2006/relationships/image" Target="../media/image255.png"/><Relationship Id="rId6" Type="http://schemas.openxmlformats.org/officeDocument/2006/relationships/image" Target="../media/image25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8.png"/><Relationship Id="rId4" Type="http://schemas.openxmlformats.org/officeDocument/2006/relationships/image" Target="../media/image259.png"/><Relationship Id="rId5" Type="http://schemas.openxmlformats.org/officeDocument/2006/relationships/image" Target="../media/image260.png"/><Relationship Id="rId6" Type="http://schemas.openxmlformats.org/officeDocument/2006/relationships/image" Target="../media/image261.png"/><Relationship Id="rId7" Type="http://schemas.openxmlformats.org/officeDocument/2006/relationships/image" Target="../media/image262.png"/><Relationship Id="rId8" Type="http://schemas.openxmlformats.org/officeDocument/2006/relationships/image" Target="../media/image263.png"/><Relationship Id="rId9" Type="http://schemas.openxmlformats.org/officeDocument/2006/relationships/image" Target="../media/image264.png"/><Relationship Id="rId10" Type="http://schemas.openxmlformats.org/officeDocument/2006/relationships/image" Target="../media/image265.png"/><Relationship Id="rId11" Type="http://schemas.openxmlformats.org/officeDocument/2006/relationships/image" Target="../media/image12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7.png"/><Relationship Id="rId4" Type="http://schemas.openxmlformats.org/officeDocument/2006/relationships/image" Target="../media/image268.png"/><Relationship Id="rId5" Type="http://schemas.openxmlformats.org/officeDocument/2006/relationships/image" Target="../media/image269.png"/><Relationship Id="rId6" Type="http://schemas.openxmlformats.org/officeDocument/2006/relationships/image" Target="../media/image270.png"/><Relationship Id="rId7" Type="http://schemas.openxmlformats.org/officeDocument/2006/relationships/image" Target="../media/image27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3.png"/><Relationship Id="rId4" Type="http://schemas.openxmlformats.org/officeDocument/2006/relationships/image" Target="../media/image274.png"/><Relationship Id="rId5" Type="http://schemas.openxmlformats.org/officeDocument/2006/relationships/image" Target="../media/image275.png"/><Relationship Id="rId6" Type="http://schemas.openxmlformats.org/officeDocument/2006/relationships/image" Target="../media/image27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8.png"/><Relationship Id="rId4" Type="http://schemas.openxmlformats.org/officeDocument/2006/relationships/image" Target="../media/image279.png"/><Relationship Id="rId5" Type="http://schemas.openxmlformats.org/officeDocument/2006/relationships/image" Target="../media/image280.png"/><Relationship Id="rId6" Type="http://schemas.openxmlformats.org/officeDocument/2006/relationships/image" Target="../media/image281.png"/><Relationship Id="rId7" Type="http://schemas.openxmlformats.org/officeDocument/2006/relationships/image" Target="../media/image124.png"/><Relationship Id="rId8" Type="http://schemas.openxmlformats.org/officeDocument/2006/relationships/image" Target="../media/image28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4.png"/><Relationship Id="rId4" Type="http://schemas.openxmlformats.org/officeDocument/2006/relationships/image" Target="../media/image285.png"/><Relationship Id="rId5" Type="http://schemas.openxmlformats.org/officeDocument/2006/relationships/image" Target="../media/image286.png"/><Relationship Id="rId6" Type="http://schemas.openxmlformats.org/officeDocument/2006/relationships/image" Target="../media/image28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9.png"/><Relationship Id="rId4" Type="http://schemas.openxmlformats.org/officeDocument/2006/relationships/image" Target="../media/image290.png"/><Relationship Id="rId5" Type="http://schemas.openxmlformats.org/officeDocument/2006/relationships/image" Target="../media/image291.png"/><Relationship Id="rId6" Type="http://schemas.openxmlformats.org/officeDocument/2006/relationships/image" Target="../media/image292.jpeg"/><Relationship Id="rId7" Type="http://schemas.openxmlformats.org/officeDocument/2006/relationships/image" Target="../media/image293.png"/><Relationship Id="rId8" Type="http://schemas.openxmlformats.org/officeDocument/2006/relationships/image" Target="../media/image294.png"/><Relationship Id="rId9" Type="http://schemas.openxmlformats.org/officeDocument/2006/relationships/image" Target="../media/image29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7.png"/><Relationship Id="rId4" Type="http://schemas.openxmlformats.org/officeDocument/2006/relationships/image" Target="../media/image298.jpeg"/><Relationship Id="rId5" Type="http://schemas.openxmlformats.org/officeDocument/2006/relationships/image" Target="../media/image299.png"/><Relationship Id="rId6" Type="http://schemas.openxmlformats.org/officeDocument/2006/relationships/image" Target="../media/image300.png"/><Relationship Id="rId7" Type="http://schemas.openxmlformats.org/officeDocument/2006/relationships/image" Target="../media/image301.png"/><Relationship Id="rId8" Type="http://schemas.openxmlformats.org/officeDocument/2006/relationships/image" Target="../media/image302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6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3.png"/><Relationship Id="rId3" Type="http://schemas.openxmlformats.org/officeDocument/2006/relationships/image" Target="../media/image304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5.png"/><Relationship Id="rId3" Type="http://schemas.openxmlformats.org/officeDocument/2006/relationships/image" Target="../media/image30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6" Type="http://schemas.openxmlformats.org/officeDocument/2006/relationships/image" Target="../media/image21.png"/><Relationship Id="rId7" Type="http://schemas.openxmlformats.org/officeDocument/2006/relationships/image" Target="../media/image22.png"/><Relationship Id="rId8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emf"/></Relationships>
</file>

<file path=ppt/slides/_rels/slide30.xml.rels><?xml version="1.0" encoding="UTF-8" standalone="yes"?>
<Relationships xmlns="http://schemas.openxmlformats.org/package/2006/relationships"><Relationship Id="rId9" Type="http://schemas.openxmlformats.org/officeDocument/2006/relationships/image" Target="../media/image316.png"/><Relationship Id="rId20" Type="http://schemas.openxmlformats.org/officeDocument/2006/relationships/image" Target="../media/image124.png"/><Relationship Id="rId21" Type="http://schemas.openxmlformats.org/officeDocument/2006/relationships/image" Target="../media/image321.png"/><Relationship Id="rId22" Type="http://schemas.openxmlformats.org/officeDocument/2006/relationships/image" Target="../media/image322.png"/><Relationship Id="rId23" Type="http://schemas.openxmlformats.org/officeDocument/2006/relationships/image" Target="../media/image323.png"/><Relationship Id="rId24" Type="http://schemas.openxmlformats.org/officeDocument/2006/relationships/image" Target="../media/image324.png"/><Relationship Id="rId10" Type="http://schemas.openxmlformats.org/officeDocument/2006/relationships/image" Target="../media/image317.png"/><Relationship Id="rId11" Type="http://schemas.openxmlformats.org/officeDocument/2006/relationships/image" Target="../media/image318.png"/><Relationship Id="rId12" Type="http://schemas.openxmlformats.org/officeDocument/2006/relationships/image" Target="../media/image319.png"/><Relationship Id="rId13" Type="http://schemas.openxmlformats.org/officeDocument/2006/relationships/oleObject" Target="../embeddings/oleObject10.bin"/><Relationship Id="rId14" Type="http://schemas.openxmlformats.org/officeDocument/2006/relationships/image" Target="../media/image307.emf"/><Relationship Id="rId15" Type="http://schemas.openxmlformats.org/officeDocument/2006/relationships/oleObject" Target="../embeddings/oleObject11.bin"/><Relationship Id="rId16" Type="http://schemas.openxmlformats.org/officeDocument/2006/relationships/image" Target="../media/image308.emf"/><Relationship Id="rId17" Type="http://schemas.openxmlformats.org/officeDocument/2006/relationships/oleObject" Target="../embeddings/oleObject12.bin"/><Relationship Id="rId18" Type="http://schemas.openxmlformats.org/officeDocument/2006/relationships/image" Target="../media/image309.emf"/><Relationship Id="rId19" Type="http://schemas.openxmlformats.org/officeDocument/2006/relationships/image" Target="../media/image320.png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310.png"/><Relationship Id="rId4" Type="http://schemas.openxmlformats.org/officeDocument/2006/relationships/image" Target="../media/image311.png"/><Relationship Id="rId5" Type="http://schemas.openxmlformats.org/officeDocument/2006/relationships/image" Target="../media/image312.png"/><Relationship Id="rId6" Type="http://schemas.openxmlformats.org/officeDocument/2006/relationships/image" Target="../media/image313.png"/><Relationship Id="rId7" Type="http://schemas.openxmlformats.org/officeDocument/2006/relationships/image" Target="../media/image314.png"/><Relationship Id="rId8" Type="http://schemas.openxmlformats.org/officeDocument/2006/relationships/image" Target="../media/image31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6.png"/><Relationship Id="rId4" Type="http://schemas.openxmlformats.org/officeDocument/2006/relationships/image" Target="../media/image327.png"/><Relationship Id="rId5" Type="http://schemas.openxmlformats.org/officeDocument/2006/relationships/oleObject" Target="../embeddings/oleObject13.bin"/><Relationship Id="rId6" Type="http://schemas.openxmlformats.org/officeDocument/2006/relationships/image" Target="../media/image325.emf"/><Relationship Id="rId7" Type="http://schemas.openxmlformats.org/officeDocument/2006/relationships/image" Target="../media/image232.png"/><Relationship Id="rId8" Type="http://schemas.openxmlformats.org/officeDocument/2006/relationships/image" Target="../media/image328.jpeg"/><Relationship Id="rId9" Type="http://schemas.openxmlformats.org/officeDocument/2006/relationships/image" Target="../media/image329.png"/><Relationship Id="rId10" Type="http://schemas.openxmlformats.org/officeDocument/2006/relationships/image" Target="../media/image185.jpeg"/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1.png"/><Relationship Id="rId4" Type="http://schemas.openxmlformats.org/officeDocument/2006/relationships/image" Target="../media/image332.png"/><Relationship Id="rId5" Type="http://schemas.openxmlformats.org/officeDocument/2006/relationships/image" Target="../media/image21.png"/><Relationship Id="rId6" Type="http://schemas.openxmlformats.org/officeDocument/2006/relationships/image" Target="../media/image333.png"/><Relationship Id="rId7" Type="http://schemas.openxmlformats.org/officeDocument/2006/relationships/oleObject" Target="../embeddings/oleObject14.bin"/><Relationship Id="rId8" Type="http://schemas.openxmlformats.org/officeDocument/2006/relationships/image" Target="../media/image330.emf"/><Relationship Id="rId9" Type="http://schemas.openxmlformats.org/officeDocument/2006/relationships/image" Target="../media/image334.png"/><Relationship Id="rId1" Type="http://schemas.openxmlformats.org/officeDocument/2006/relationships/vmlDrawing" Target="../drawings/vmlDrawing9.vml"/><Relationship Id="rId2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6.png"/><Relationship Id="rId4" Type="http://schemas.openxmlformats.org/officeDocument/2006/relationships/image" Target="../media/image337.png"/><Relationship Id="rId5" Type="http://schemas.openxmlformats.org/officeDocument/2006/relationships/image" Target="../media/image338.png"/><Relationship Id="rId6" Type="http://schemas.openxmlformats.org/officeDocument/2006/relationships/image" Target="../media/image339.png"/><Relationship Id="rId7" Type="http://schemas.openxmlformats.org/officeDocument/2006/relationships/image" Target="../media/image340.png"/><Relationship Id="rId8" Type="http://schemas.openxmlformats.org/officeDocument/2006/relationships/image" Target="../media/image12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5.png"/></Relationships>
</file>

<file path=ppt/slides/_rels/slide3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49.png"/><Relationship Id="rId12" Type="http://schemas.openxmlformats.org/officeDocument/2006/relationships/image" Target="../media/image350.png"/><Relationship Id="rId13" Type="http://schemas.openxmlformats.org/officeDocument/2006/relationships/image" Target="../media/image351.png"/><Relationship Id="rId14" Type="http://schemas.openxmlformats.org/officeDocument/2006/relationships/image" Target="../media/image352.png"/><Relationship Id="rId15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1.png"/><Relationship Id="rId3" Type="http://schemas.openxmlformats.org/officeDocument/2006/relationships/image" Target="../media/image342.png"/><Relationship Id="rId4" Type="http://schemas.openxmlformats.org/officeDocument/2006/relationships/image" Target="../media/image343.png"/><Relationship Id="rId5" Type="http://schemas.openxmlformats.org/officeDocument/2006/relationships/image" Target="../media/image344.png"/><Relationship Id="rId6" Type="http://schemas.openxmlformats.org/officeDocument/2006/relationships/image" Target="../media/image345.png"/><Relationship Id="rId7" Type="http://schemas.openxmlformats.org/officeDocument/2006/relationships/image" Target="../media/image346.png"/><Relationship Id="rId8" Type="http://schemas.openxmlformats.org/officeDocument/2006/relationships/image" Target="../media/image15.emf"/><Relationship Id="rId9" Type="http://schemas.openxmlformats.org/officeDocument/2006/relationships/image" Target="../media/image347.png"/><Relationship Id="rId10" Type="http://schemas.openxmlformats.org/officeDocument/2006/relationships/image" Target="../media/image348.png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3.png"/><Relationship Id="rId14" Type="http://schemas.openxmlformats.org/officeDocument/2006/relationships/image" Target="../media/image34.png"/><Relationship Id="rId15" Type="http://schemas.openxmlformats.org/officeDocument/2006/relationships/image" Target="../media/image35.png"/><Relationship Id="rId16" Type="http://schemas.openxmlformats.org/officeDocument/2006/relationships/image" Target="../media/image36.png"/><Relationship Id="rId17" Type="http://schemas.openxmlformats.org/officeDocument/2006/relationships/image" Target="../media/image37.png"/><Relationship Id="rId18" Type="http://schemas.openxmlformats.org/officeDocument/2006/relationships/image" Target="../media/image38.png"/><Relationship Id="rId19" Type="http://schemas.openxmlformats.org/officeDocument/2006/relationships/image" Target="../media/image39.png"/><Relationship Id="rId63" Type="http://schemas.openxmlformats.org/officeDocument/2006/relationships/image" Target="../media/image83.png"/><Relationship Id="rId64" Type="http://schemas.openxmlformats.org/officeDocument/2006/relationships/image" Target="../media/image84.jpeg"/><Relationship Id="rId65" Type="http://schemas.openxmlformats.org/officeDocument/2006/relationships/image" Target="../media/image85.png"/><Relationship Id="rId66" Type="http://schemas.openxmlformats.org/officeDocument/2006/relationships/image" Target="../media/image86.jpeg"/><Relationship Id="rId67" Type="http://schemas.openxmlformats.org/officeDocument/2006/relationships/image" Target="../media/image87.png"/><Relationship Id="rId68" Type="http://schemas.openxmlformats.org/officeDocument/2006/relationships/image" Target="../media/image88.jpeg"/><Relationship Id="rId69" Type="http://schemas.openxmlformats.org/officeDocument/2006/relationships/image" Target="../media/image89.png"/><Relationship Id="rId50" Type="http://schemas.openxmlformats.org/officeDocument/2006/relationships/image" Target="../media/image70.png"/><Relationship Id="rId51" Type="http://schemas.openxmlformats.org/officeDocument/2006/relationships/image" Target="../media/image71.png"/><Relationship Id="rId52" Type="http://schemas.openxmlformats.org/officeDocument/2006/relationships/image" Target="../media/image72.png"/><Relationship Id="rId53" Type="http://schemas.openxmlformats.org/officeDocument/2006/relationships/image" Target="../media/image73.png"/><Relationship Id="rId54" Type="http://schemas.openxmlformats.org/officeDocument/2006/relationships/image" Target="../media/image74.png"/><Relationship Id="rId55" Type="http://schemas.openxmlformats.org/officeDocument/2006/relationships/image" Target="../media/image75.png"/><Relationship Id="rId56" Type="http://schemas.openxmlformats.org/officeDocument/2006/relationships/image" Target="../media/image76.png"/><Relationship Id="rId57" Type="http://schemas.openxmlformats.org/officeDocument/2006/relationships/image" Target="../media/image77.png"/><Relationship Id="rId58" Type="http://schemas.openxmlformats.org/officeDocument/2006/relationships/image" Target="../media/image78.png"/><Relationship Id="rId59" Type="http://schemas.openxmlformats.org/officeDocument/2006/relationships/image" Target="../media/image79.png"/><Relationship Id="rId40" Type="http://schemas.openxmlformats.org/officeDocument/2006/relationships/image" Target="../media/image60.png"/><Relationship Id="rId41" Type="http://schemas.openxmlformats.org/officeDocument/2006/relationships/image" Target="../media/image61.png"/><Relationship Id="rId42" Type="http://schemas.openxmlformats.org/officeDocument/2006/relationships/image" Target="../media/image62.png"/><Relationship Id="rId43" Type="http://schemas.openxmlformats.org/officeDocument/2006/relationships/image" Target="../media/image63.png"/><Relationship Id="rId44" Type="http://schemas.openxmlformats.org/officeDocument/2006/relationships/image" Target="../media/image64.png"/><Relationship Id="rId45" Type="http://schemas.openxmlformats.org/officeDocument/2006/relationships/image" Target="../media/image65.png"/><Relationship Id="rId46" Type="http://schemas.openxmlformats.org/officeDocument/2006/relationships/image" Target="../media/image66.png"/><Relationship Id="rId47" Type="http://schemas.openxmlformats.org/officeDocument/2006/relationships/image" Target="../media/image67.png"/><Relationship Id="rId48" Type="http://schemas.openxmlformats.org/officeDocument/2006/relationships/image" Target="../media/image68.png"/><Relationship Id="rId49" Type="http://schemas.openxmlformats.org/officeDocument/2006/relationships/image" Target="../media/image69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6" Type="http://schemas.openxmlformats.org/officeDocument/2006/relationships/image" Target="../media/image28.png"/><Relationship Id="rId7" Type="http://schemas.openxmlformats.org/officeDocument/2006/relationships/image" Target="../media/image29.png"/><Relationship Id="rId8" Type="http://schemas.openxmlformats.org/officeDocument/2006/relationships/oleObject" Target="../embeddings/oleObject2.bin"/><Relationship Id="rId9" Type="http://schemas.openxmlformats.org/officeDocument/2006/relationships/image" Target="../media/image24.emf"/><Relationship Id="rId30" Type="http://schemas.openxmlformats.org/officeDocument/2006/relationships/image" Target="../media/image50.png"/><Relationship Id="rId31" Type="http://schemas.openxmlformats.org/officeDocument/2006/relationships/image" Target="../media/image51.png"/><Relationship Id="rId32" Type="http://schemas.openxmlformats.org/officeDocument/2006/relationships/image" Target="../media/image52.png"/><Relationship Id="rId33" Type="http://schemas.openxmlformats.org/officeDocument/2006/relationships/image" Target="../media/image53.png"/><Relationship Id="rId34" Type="http://schemas.openxmlformats.org/officeDocument/2006/relationships/image" Target="../media/image54.png"/><Relationship Id="rId35" Type="http://schemas.openxmlformats.org/officeDocument/2006/relationships/image" Target="../media/image55.png"/><Relationship Id="rId36" Type="http://schemas.openxmlformats.org/officeDocument/2006/relationships/image" Target="../media/image56.png"/><Relationship Id="rId37" Type="http://schemas.openxmlformats.org/officeDocument/2006/relationships/image" Target="../media/image57.png"/><Relationship Id="rId38" Type="http://schemas.openxmlformats.org/officeDocument/2006/relationships/image" Target="../media/image58.png"/><Relationship Id="rId39" Type="http://schemas.openxmlformats.org/officeDocument/2006/relationships/image" Target="../media/image59.png"/><Relationship Id="rId70" Type="http://schemas.openxmlformats.org/officeDocument/2006/relationships/image" Target="../media/image90.png"/><Relationship Id="rId71" Type="http://schemas.openxmlformats.org/officeDocument/2006/relationships/image" Target="../media/image91.png"/><Relationship Id="rId72" Type="http://schemas.openxmlformats.org/officeDocument/2006/relationships/image" Target="../media/image92.png"/><Relationship Id="rId20" Type="http://schemas.openxmlformats.org/officeDocument/2006/relationships/image" Target="../media/image40.png"/><Relationship Id="rId21" Type="http://schemas.openxmlformats.org/officeDocument/2006/relationships/image" Target="../media/image41.png"/><Relationship Id="rId22" Type="http://schemas.openxmlformats.org/officeDocument/2006/relationships/image" Target="../media/image42.png"/><Relationship Id="rId23" Type="http://schemas.openxmlformats.org/officeDocument/2006/relationships/image" Target="../media/image43.png"/><Relationship Id="rId24" Type="http://schemas.openxmlformats.org/officeDocument/2006/relationships/image" Target="../media/image44.png"/><Relationship Id="rId25" Type="http://schemas.openxmlformats.org/officeDocument/2006/relationships/image" Target="../media/image45.png"/><Relationship Id="rId26" Type="http://schemas.openxmlformats.org/officeDocument/2006/relationships/image" Target="../media/image46.png"/><Relationship Id="rId27" Type="http://schemas.openxmlformats.org/officeDocument/2006/relationships/image" Target="../media/image47.png"/><Relationship Id="rId28" Type="http://schemas.openxmlformats.org/officeDocument/2006/relationships/image" Target="../media/image48.png"/><Relationship Id="rId29" Type="http://schemas.openxmlformats.org/officeDocument/2006/relationships/image" Target="../media/image49.png"/><Relationship Id="rId73" Type="http://schemas.openxmlformats.org/officeDocument/2006/relationships/image" Target="../media/image93.png"/><Relationship Id="rId74" Type="http://schemas.openxmlformats.org/officeDocument/2006/relationships/image" Target="../media/image94.png"/><Relationship Id="rId75" Type="http://schemas.openxmlformats.org/officeDocument/2006/relationships/image" Target="../media/image95.png"/><Relationship Id="rId60" Type="http://schemas.openxmlformats.org/officeDocument/2006/relationships/image" Target="../media/image80.png"/><Relationship Id="rId61" Type="http://schemas.openxmlformats.org/officeDocument/2006/relationships/image" Target="../media/image81.png"/><Relationship Id="rId62" Type="http://schemas.openxmlformats.org/officeDocument/2006/relationships/image" Target="../media/image82.png"/><Relationship Id="rId10" Type="http://schemas.openxmlformats.org/officeDocument/2006/relationships/image" Target="../media/image30.png"/><Relationship Id="rId11" Type="http://schemas.openxmlformats.org/officeDocument/2006/relationships/image" Target="../media/image31.png"/><Relationship Id="rId12" Type="http://schemas.openxmlformats.org/officeDocument/2006/relationships/image" Target="../media/image32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105.png"/><Relationship Id="rId20" Type="http://schemas.openxmlformats.org/officeDocument/2006/relationships/image" Target="../media/image110.png"/><Relationship Id="rId21" Type="http://schemas.openxmlformats.org/officeDocument/2006/relationships/oleObject" Target="../embeddings/oleObject6.bin"/><Relationship Id="rId22" Type="http://schemas.openxmlformats.org/officeDocument/2006/relationships/image" Target="../media/image98.emf"/><Relationship Id="rId10" Type="http://schemas.openxmlformats.org/officeDocument/2006/relationships/image" Target="../media/image106.png"/><Relationship Id="rId11" Type="http://schemas.openxmlformats.org/officeDocument/2006/relationships/image" Target="../media/image107.png"/><Relationship Id="rId12" Type="http://schemas.openxmlformats.org/officeDocument/2006/relationships/image" Target="../media/image108.png"/><Relationship Id="rId13" Type="http://schemas.openxmlformats.org/officeDocument/2006/relationships/oleObject" Target="../embeddings/oleObject3.bin"/><Relationship Id="rId14" Type="http://schemas.openxmlformats.org/officeDocument/2006/relationships/image" Target="../media/image24.emf"/><Relationship Id="rId15" Type="http://schemas.openxmlformats.org/officeDocument/2006/relationships/image" Target="../media/image109.png"/><Relationship Id="rId16" Type="http://schemas.openxmlformats.org/officeDocument/2006/relationships/oleObject" Target="../embeddings/oleObject4.bin"/><Relationship Id="rId17" Type="http://schemas.openxmlformats.org/officeDocument/2006/relationships/image" Target="../media/image96.emf"/><Relationship Id="rId18" Type="http://schemas.openxmlformats.org/officeDocument/2006/relationships/oleObject" Target="../embeddings/oleObject5.bin"/><Relationship Id="rId19" Type="http://schemas.openxmlformats.org/officeDocument/2006/relationships/image" Target="../media/image97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99.png"/><Relationship Id="rId4" Type="http://schemas.openxmlformats.org/officeDocument/2006/relationships/image" Target="../media/image100.png"/><Relationship Id="rId5" Type="http://schemas.openxmlformats.org/officeDocument/2006/relationships/image" Target="../media/image101.png"/><Relationship Id="rId6" Type="http://schemas.openxmlformats.org/officeDocument/2006/relationships/image" Target="../media/image102.png"/><Relationship Id="rId7" Type="http://schemas.openxmlformats.org/officeDocument/2006/relationships/image" Target="../media/image103.png"/><Relationship Id="rId8" Type="http://schemas.openxmlformats.org/officeDocument/2006/relationships/image" Target="../media/image104.png"/></Relationships>
</file>

<file path=ppt/slides/_rels/slide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11.emf"/><Relationship Id="rId12" Type="http://schemas.openxmlformats.org/officeDocument/2006/relationships/image" Target="../media/image119.png"/><Relationship Id="rId13" Type="http://schemas.openxmlformats.org/officeDocument/2006/relationships/image" Target="../media/image120.png"/><Relationship Id="rId14" Type="http://schemas.openxmlformats.org/officeDocument/2006/relationships/image" Target="../media/image121.png"/><Relationship Id="rId15" Type="http://schemas.openxmlformats.org/officeDocument/2006/relationships/image" Target="../media/image122.png"/><Relationship Id="rId16" Type="http://schemas.openxmlformats.org/officeDocument/2006/relationships/image" Target="../media/image123.png"/><Relationship Id="rId17" Type="http://schemas.openxmlformats.org/officeDocument/2006/relationships/image" Target="../media/image124.png"/><Relationship Id="rId18" Type="http://schemas.openxmlformats.org/officeDocument/2006/relationships/image" Target="../media/image125.png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112.png"/><Relationship Id="rId4" Type="http://schemas.openxmlformats.org/officeDocument/2006/relationships/image" Target="../media/image113.png"/><Relationship Id="rId5" Type="http://schemas.openxmlformats.org/officeDocument/2006/relationships/image" Target="../media/image114.png"/><Relationship Id="rId6" Type="http://schemas.openxmlformats.org/officeDocument/2006/relationships/image" Target="../media/image115.png"/><Relationship Id="rId7" Type="http://schemas.openxmlformats.org/officeDocument/2006/relationships/image" Target="../media/image116.png"/><Relationship Id="rId8" Type="http://schemas.openxmlformats.org/officeDocument/2006/relationships/image" Target="../media/image117.png"/><Relationship Id="rId9" Type="http://schemas.openxmlformats.org/officeDocument/2006/relationships/image" Target="../media/image118.png"/><Relationship Id="rId10" Type="http://schemas.openxmlformats.org/officeDocument/2006/relationships/oleObject" Target="../embeddings/oleObject7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4" Type="http://schemas.openxmlformats.org/officeDocument/2006/relationships/image" Target="../media/image128.png"/><Relationship Id="rId5" Type="http://schemas.openxmlformats.org/officeDocument/2006/relationships/image" Target="../media/image129.png"/><Relationship Id="rId6" Type="http://schemas.openxmlformats.org/officeDocument/2006/relationships/image" Target="../media/image130.png"/><Relationship Id="rId7" Type="http://schemas.openxmlformats.org/officeDocument/2006/relationships/image" Target="../media/image131.png"/><Relationship Id="rId8" Type="http://schemas.openxmlformats.org/officeDocument/2006/relationships/image" Target="../media/image13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4" Type="http://schemas.openxmlformats.org/officeDocument/2006/relationships/image" Target="../media/image135.png"/><Relationship Id="rId5" Type="http://schemas.openxmlformats.org/officeDocument/2006/relationships/image" Target="../media/image136.png"/><Relationship Id="rId6" Type="http://schemas.openxmlformats.org/officeDocument/2006/relationships/image" Target="../media/image13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4" Type="http://schemas.openxmlformats.org/officeDocument/2006/relationships/image" Target="../media/image140.png"/><Relationship Id="rId5" Type="http://schemas.openxmlformats.org/officeDocument/2006/relationships/image" Target="../media/image141.png"/><Relationship Id="rId6" Type="http://schemas.openxmlformats.org/officeDocument/2006/relationships/image" Target="../media/image142.jpeg"/><Relationship Id="rId7" Type="http://schemas.openxmlformats.org/officeDocument/2006/relationships/image" Target="../media/image143.jpeg"/><Relationship Id="rId8" Type="http://schemas.openxmlformats.org/officeDocument/2006/relationships/image" Target="../media/image144.png"/><Relationship Id="rId9" Type="http://schemas.openxmlformats.org/officeDocument/2006/relationships/image" Target="../media/image145.png"/><Relationship Id="rId10" Type="http://schemas.openxmlformats.org/officeDocument/2006/relationships/image" Target="../media/image146.png"/><Relationship Id="rId11" Type="http://schemas.openxmlformats.org/officeDocument/2006/relationships/image" Target="../media/image14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FE element 1" descr="cEMLvziS7KVv1.png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5628" y="3661644"/>
            <a:ext cx="2565400" cy="787400"/>
          </a:xfrm>
          <a:prstGeom prst="rect">
            <a:avLst/>
          </a:prstGeom>
        </p:spPr>
      </p:pic>
      <p:pic>
        <p:nvPicPr>
          <p:cNvPr id="6" name="PFE element 2" descr="cEMLvziS7KVv2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4091" y="1676442"/>
            <a:ext cx="5549900" cy="16256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0152" y="157826"/>
            <a:ext cx="3052296" cy="1320269"/>
          </a:xfrm>
          <a:prstGeom prst="rect">
            <a:avLst/>
          </a:prstGeom>
        </p:spPr>
      </p:pic>
      <p:pic>
        <p:nvPicPr>
          <p:cNvPr id="25" name="Picture 6" descr="timestep_070_new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6671" y="1275606"/>
            <a:ext cx="2276003" cy="2472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FE element 5" descr="cEMLvziS7KVv3.png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6065" y="1625189"/>
            <a:ext cx="1085850" cy="123825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59961" y="4253334"/>
            <a:ext cx="1151999" cy="718395"/>
          </a:xfrm>
          <a:prstGeom prst="rect">
            <a:avLst/>
          </a:prstGeom>
        </p:spPr>
      </p:pic>
      <p:pic>
        <p:nvPicPr>
          <p:cNvPr id="3" name="Picture 2" descr="tud_logo.gi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5817" y="4253334"/>
            <a:ext cx="1508629" cy="718395"/>
          </a:xfrm>
          <a:prstGeom prst="rect">
            <a:avLst/>
          </a:prstGeom>
        </p:spPr>
      </p:pic>
      <p:pic>
        <p:nvPicPr>
          <p:cNvPr id="16" name="Bild 6" descr="GSI_Logo_rgb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8200" y="4261917"/>
            <a:ext cx="1193103" cy="397701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</p:pic>
    </p:spTree>
    <p:extLst>
      <p:ext uri="{BB962C8B-B14F-4D97-AF65-F5344CB8AC3E}">
        <p14:creationId xmlns:p14="http://schemas.microsoft.com/office/powerpoint/2010/main" val="18098646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FE element 162" descr="cEMLvziS7KVv75.png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6316" y="4766082"/>
            <a:ext cx="993775" cy="276225"/>
          </a:xfrm>
          <a:prstGeom prst="rect">
            <a:avLst/>
          </a:prstGeom>
        </p:spPr>
      </p:pic>
      <p:pic>
        <p:nvPicPr>
          <p:cNvPr id="4" name="PFE element 163" descr="cEMLvziS7KVv77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31034"/>
            <a:ext cx="8534400" cy="742950"/>
          </a:xfrm>
          <a:prstGeom prst="rect">
            <a:avLst/>
          </a:prstGeom>
        </p:spPr>
      </p:pic>
      <p:pic>
        <p:nvPicPr>
          <p:cNvPr id="6" name="Picture 5" descr="star_dielectron_mass_RWH_v2.eps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536" y="843558"/>
            <a:ext cx="3906880" cy="3816424"/>
          </a:xfrm>
          <a:prstGeom prst="rect">
            <a:avLst/>
          </a:prstGeom>
        </p:spPr>
      </p:pic>
      <p:pic>
        <p:nvPicPr>
          <p:cNvPr id="12" name="PFE element 165" descr="cEMLvziS7KVv79.png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0578" y="3497114"/>
            <a:ext cx="4508500" cy="952500"/>
          </a:xfrm>
          <a:prstGeom prst="rect">
            <a:avLst/>
          </a:prstGeom>
        </p:spPr>
      </p:pic>
      <p:pic>
        <p:nvPicPr>
          <p:cNvPr id="13" name="PFE element 166" descr="cEMLvziS7KVv80.png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7940" y="840557"/>
            <a:ext cx="3314700" cy="698500"/>
          </a:xfrm>
          <a:prstGeom prst="rect">
            <a:avLst/>
          </a:prstGeom>
        </p:spPr>
      </p:pic>
      <p:pic>
        <p:nvPicPr>
          <p:cNvPr id="14" name="PFE element 167" descr="cEMLvziS7KVv81.png"/>
          <p:cNvPicPr>
            <a:picLocks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7106" y="1841562"/>
            <a:ext cx="4178300" cy="16764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30912" y="915566"/>
            <a:ext cx="539870" cy="356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8089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FE element 169" descr="cEMLvziS7KVv82.png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6316" y="4766082"/>
            <a:ext cx="993775" cy="276225"/>
          </a:xfrm>
          <a:prstGeom prst="rect">
            <a:avLst/>
          </a:prstGeom>
        </p:spPr>
      </p:pic>
      <p:pic>
        <p:nvPicPr>
          <p:cNvPr id="4" name="PFE element 170" descr="cEMLvziS7KVv84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574" y="21450"/>
            <a:ext cx="8991600" cy="546100"/>
          </a:xfrm>
          <a:prstGeom prst="rect">
            <a:avLst/>
          </a:prstGeom>
        </p:spPr>
      </p:pic>
      <p:pic>
        <p:nvPicPr>
          <p:cNvPr id="13" name="Inhaltsplatzhalter 6" descr="temp_dens_evol_auau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23" y="1102464"/>
            <a:ext cx="3373045" cy="2299630"/>
          </a:xfrm>
          <a:prstGeom prst="rect">
            <a:avLst/>
          </a:prstGeom>
        </p:spPr>
      </p:pic>
      <p:pic>
        <p:nvPicPr>
          <p:cNvPr id="7" name="PFE element 172" descr="cEMLvziS7KVv85.png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337" y="3411560"/>
            <a:ext cx="3111500" cy="304800"/>
          </a:xfrm>
          <a:prstGeom prst="rect">
            <a:avLst/>
          </a:prstGeom>
        </p:spPr>
      </p:pic>
      <p:pic>
        <p:nvPicPr>
          <p:cNvPr id="8" name="PFE element 173" descr="cEMLvziS7KVv86.png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5234" y="3820711"/>
            <a:ext cx="4000500" cy="1130300"/>
          </a:xfrm>
          <a:prstGeom prst="rect">
            <a:avLst/>
          </a:prstGeom>
        </p:spPr>
      </p:pic>
      <p:pic>
        <p:nvPicPr>
          <p:cNvPr id="10" name="PFE element 174" descr="cEMLvziS7KVv87.png"/>
          <p:cNvPicPr>
            <a:picLocks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170" y="574149"/>
            <a:ext cx="3378200" cy="533400"/>
          </a:xfrm>
          <a:prstGeom prst="rect">
            <a:avLst/>
          </a:prstGeom>
        </p:spPr>
      </p:pic>
      <p:pic>
        <p:nvPicPr>
          <p:cNvPr id="11" name="PFE element 175" descr="cEMLvziS7KVv88.png"/>
          <p:cNvPicPr>
            <a:picLocks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051" y="3821419"/>
            <a:ext cx="3822700" cy="482600"/>
          </a:xfrm>
          <a:prstGeom prst="rect">
            <a:avLst/>
          </a:prstGeom>
        </p:spPr>
      </p:pic>
      <p:pic>
        <p:nvPicPr>
          <p:cNvPr id="83" name="Picture 82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269" r="2642"/>
          <a:stretch/>
        </p:blipFill>
        <p:spPr>
          <a:xfrm>
            <a:off x="4830488" y="986250"/>
            <a:ext cx="3243840" cy="2415844"/>
          </a:xfrm>
          <a:prstGeom prst="rect">
            <a:avLst/>
          </a:prstGeom>
          <a:solidFill>
            <a:schemeClr val="tx1"/>
          </a:solidFill>
          <a:effectLst/>
        </p:spPr>
      </p:pic>
      <p:pic>
        <p:nvPicPr>
          <p:cNvPr id="84" name="Picture 83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0256" y="1301821"/>
            <a:ext cx="2223467" cy="261055"/>
          </a:xfrm>
          <a:prstGeom prst="rect">
            <a:avLst/>
          </a:prstGeom>
          <a:solidFill>
            <a:schemeClr val="tx1"/>
          </a:solidFill>
          <a:effectLst>
            <a:outerShdw blurRad="50800" dist="38100" dir="2700000" algn="tl" rotWithShape="0">
              <a:schemeClr val="tx1">
                <a:alpha val="40000"/>
              </a:schemeClr>
            </a:outerShdw>
          </a:effectLst>
        </p:spPr>
      </p:pic>
      <p:sp>
        <p:nvSpPr>
          <p:cNvPr id="85" name="Rectangle 24"/>
          <p:cNvSpPr>
            <a:spLocks noChangeArrowheads="1"/>
          </p:cNvSpPr>
          <p:nvPr/>
        </p:nvSpPr>
        <p:spPr bwMode="auto">
          <a:xfrm>
            <a:off x="6092724" y="1153144"/>
            <a:ext cx="495500" cy="1787870"/>
          </a:xfrm>
          <a:prstGeom prst="rect">
            <a:avLst/>
          </a:prstGeom>
          <a:solidFill>
            <a:srgbClr val="FF787A">
              <a:alpha val="12000"/>
            </a:srgbClr>
          </a:solidFill>
          <a:ln w="12700">
            <a:noFill/>
            <a:prstDash val="sysDash"/>
            <a:miter lim="800000"/>
            <a:headEnd/>
            <a:tailEnd/>
          </a:ln>
        </p:spPr>
        <p:txBody>
          <a:bodyPr wrap="none" lIns="91410" tIns="45703" rIns="91410" bIns="45703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2" name="PFE element 179" descr="cEMLvziS7KVv89.png"/>
          <p:cNvPicPr>
            <a:picLocks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2666" y="646831"/>
            <a:ext cx="3467100" cy="342900"/>
          </a:xfrm>
          <a:prstGeom prst="rect">
            <a:avLst/>
          </a:prstGeom>
        </p:spPr>
      </p:pic>
      <p:pic>
        <p:nvPicPr>
          <p:cNvPr id="15" name="PFE element 180" descr="cEMLvziS7KVv90.png"/>
          <p:cNvPicPr>
            <a:picLocks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2330" y="3407037"/>
            <a:ext cx="3136900" cy="304800"/>
          </a:xfrm>
          <a:prstGeom prst="rect">
            <a:avLst/>
          </a:prstGeom>
        </p:spPr>
      </p:pic>
      <p:sp>
        <p:nvSpPr>
          <p:cNvPr id="88" name="Rectangle 24"/>
          <p:cNvSpPr>
            <a:spLocks noChangeArrowheads="1"/>
          </p:cNvSpPr>
          <p:nvPr/>
        </p:nvSpPr>
        <p:spPr bwMode="auto">
          <a:xfrm>
            <a:off x="611560" y="1163314"/>
            <a:ext cx="288032" cy="1984500"/>
          </a:xfrm>
          <a:prstGeom prst="rect">
            <a:avLst/>
          </a:prstGeom>
          <a:solidFill>
            <a:srgbClr val="3366FF">
              <a:alpha val="23000"/>
            </a:srgbClr>
          </a:solidFill>
          <a:ln w="12700">
            <a:noFill/>
            <a:prstDash val="solid"/>
            <a:miter lim="800000"/>
            <a:headEnd/>
            <a:tailEnd/>
          </a:ln>
        </p:spPr>
        <p:txBody>
          <a:bodyPr wrap="none" lIns="91410" tIns="45703" rIns="91410" bIns="45703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6" name="PFE element 182" descr="cEMLvziS7KVv91.png"/>
          <p:cNvPicPr>
            <a:picLocks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051" y="4253529"/>
            <a:ext cx="3822700" cy="698500"/>
          </a:xfrm>
          <a:prstGeom prst="rect">
            <a:avLst/>
          </a:prstGeom>
        </p:spPr>
      </p:pic>
      <p:sp>
        <p:nvSpPr>
          <p:cNvPr id="90" name="Rectangle 24"/>
          <p:cNvSpPr>
            <a:spLocks noChangeArrowheads="1"/>
          </p:cNvSpPr>
          <p:nvPr/>
        </p:nvSpPr>
        <p:spPr bwMode="auto">
          <a:xfrm>
            <a:off x="899592" y="1163314"/>
            <a:ext cx="1656184" cy="1984500"/>
          </a:xfrm>
          <a:prstGeom prst="rect">
            <a:avLst/>
          </a:prstGeom>
          <a:solidFill>
            <a:srgbClr val="FF787A">
              <a:alpha val="16000"/>
            </a:srgbClr>
          </a:solidFill>
          <a:ln w="12700">
            <a:noFill/>
            <a:prstDash val="solid"/>
            <a:miter lim="800000"/>
            <a:headEnd/>
            <a:tailEnd/>
          </a:ln>
        </p:spPr>
        <p:txBody>
          <a:bodyPr wrap="none" lIns="91410" tIns="45703" rIns="91410" bIns="45703" anchor="ctr">
            <a:prstTxWarp prst="textNoShape">
              <a:avLst/>
            </a:prstTxWarp>
          </a:bodyPr>
          <a:lstStyle/>
          <a:p>
            <a:endParaRPr lang="en-US">
              <a:solidFill>
                <a:srgbClr val="FF787A"/>
              </a:solidFill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4438" y="3451074"/>
            <a:ext cx="327122" cy="21602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4007" y="3451074"/>
            <a:ext cx="327122" cy="216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039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FE element 186" descr="cEMLvziS7KVv92.png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6316" y="4766082"/>
            <a:ext cx="993775" cy="276225"/>
          </a:xfrm>
          <a:prstGeom prst="rect">
            <a:avLst/>
          </a:prstGeom>
        </p:spPr>
      </p:pic>
      <p:pic>
        <p:nvPicPr>
          <p:cNvPr id="4" name="PFE element 187" descr="cEMLvziS7KVv94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1" y="21668"/>
            <a:ext cx="7924800" cy="482600"/>
          </a:xfrm>
          <a:prstGeom prst="rect">
            <a:avLst/>
          </a:prstGeom>
        </p:spPr>
      </p:pic>
      <p:pic>
        <p:nvPicPr>
          <p:cNvPr id="6" name="Grafik 16" descr="hydro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62889" y="111355"/>
            <a:ext cx="1094618" cy="798934"/>
          </a:xfrm>
          <a:prstGeom prst="rect">
            <a:avLst/>
          </a:prstGeom>
        </p:spPr>
      </p:pic>
      <p:pic>
        <p:nvPicPr>
          <p:cNvPr id="7" name="Inhaltsplatzhalter 3" descr="AuAu_evol_40.gif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71931" y="1232803"/>
            <a:ext cx="1895902" cy="1843003"/>
          </a:xfrm>
          <a:prstGeom prst="rect">
            <a:avLst/>
          </a:prstGeom>
        </p:spPr>
      </p:pic>
      <p:pic>
        <p:nvPicPr>
          <p:cNvPr id="8" name="Bildplatzhalter 5" descr="center.pn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8384" y="1707654"/>
            <a:ext cx="401814" cy="639507"/>
          </a:xfrm>
          <a:prstGeom prst="rect">
            <a:avLst/>
          </a:prstGeom>
        </p:spPr>
      </p:pic>
      <p:grpSp>
        <p:nvGrpSpPr>
          <p:cNvPr id="9" name="pfehide191" hidden="1"/>
          <p:cNvGrpSpPr>
            <a:grpSpLocks/>
          </p:cNvGrpSpPr>
          <p:nvPr/>
        </p:nvGrpSpPr>
        <p:grpSpPr bwMode="auto">
          <a:xfrm rot="901011">
            <a:off x="8394644" y="1371050"/>
            <a:ext cx="624382" cy="772968"/>
            <a:chOff x="1857" y="2496"/>
            <a:chExt cx="643" cy="949"/>
          </a:xfrm>
        </p:grpSpPr>
        <p:sp>
          <p:nvSpPr>
            <p:cNvPr id="10" name="Line 14" hidden="1"/>
            <p:cNvSpPr>
              <a:spLocks noChangeShapeType="1"/>
            </p:cNvSpPr>
            <p:nvPr/>
          </p:nvSpPr>
          <p:spPr bwMode="auto">
            <a:xfrm rot="16975540" flipV="1">
              <a:off x="1803" y="2972"/>
              <a:ext cx="356" cy="78"/>
            </a:xfrm>
            <a:prstGeom prst="line">
              <a:avLst/>
            </a:prstGeom>
            <a:solidFill>
              <a:schemeClr val="accent1"/>
            </a:solidFill>
            <a:ln w="19050" cmpd="sng">
              <a:solidFill>
                <a:srgbClr val="000000"/>
              </a:solidFill>
              <a:round/>
              <a:headEnd/>
              <a:tailEnd type="stealth" w="med" len="lg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Line 15" hidden="1"/>
            <p:cNvSpPr>
              <a:spLocks noChangeShapeType="1"/>
            </p:cNvSpPr>
            <p:nvPr/>
          </p:nvSpPr>
          <p:spPr bwMode="auto">
            <a:xfrm rot="16975540">
              <a:off x="2031" y="2975"/>
              <a:ext cx="232" cy="287"/>
            </a:xfrm>
            <a:prstGeom prst="line">
              <a:avLst/>
            </a:prstGeom>
            <a:solidFill>
              <a:schemeClr val="accent1"/>
            </a:solidFill>
            <a:ln w="19050" cmpd="sng">
              <a:solidFill>
                <a:srgbClr val="000000"/>
              </a:solidFill>
              <a:round/>
              <a:headEnd/>
              <a:tailEnd type="stealth" w="med" len="lg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Rectangle 11" hidden="1"/>
            <p:cNvSpPr>
              <a:spLocks noChangeArrowheads="1"/>
            </p:cNvSpPr>
            <p:nvPr/>
          </p:nvSpPr>
          <p:spPr bwMode="auto">
            <a:xfrm rot="20698989">
              <a:off x="1894" y="2496"/>
              <a:ext cx="349" cy="375"/>
            </a:xfrm>
            <a:prstGeom prst="rect">
              <a:avLst/>
            </a:prstGeom>
            <a:solidFill>
              <a:schemeClr val="accent1"/>
            </a:solidFill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prstTxWarp prst="textNoShape">
                <a:avLst/>
              </a:prstTxWarp>
              <a:spAutoFit/>
            </a:bodyPr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89209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778421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1167629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1556841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1946051" algn="l" defTabSz="389209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2335262" algn="l" defTabSz="389209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2724472" algn="l" defTabSz="389209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3113681" algn="l" defTabSz="389209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l" defTabSz="762000" eaLnBrk="0" hangingPunct="0">
                <a:defRPr/>
              </a:pPr>
              <a:r>
                <a:rPr lang="en-US" sz="1400" i="1" dirty="0">
                  <a:solidFill>
                    <a:srgbClr val="0D0D0D"/>
                  </a:solidFill>
                  <a:latin typeface="Cambria"/>
                  <a:cs typeface="Cambria"/>
                </a:rPr>
                <a:t>e</a:t>
              </a:r>
              <a:r>
                <a:rPr lang="en-US" sz="1400" baseline="40000" dirty="0" smtClean="0">
                  <a:solidFill>
                    <a:srgbClr val="0D0D0D"/>
                  </a:solidFill>
                  <a:latin typeface="Cambria"/>
                  <a:cs typeface="Cambria"/>
                </a:rPr>
                <a:t>+</a:t>
              </a:r>
              <a:endParaRPr lang="en-US" sz="1400" baseline="40000" dirty="0">
                <a:solidFill>
                  <a:srgbClr val="0D0D0D"/>
                </a:solidFill>
                <a:latin typeface="Cambria"/>
                <a:cs typeface="Cambria"/>
              </a:endParaRPr>
            </a:p>
          </p:txBody>
        </p:sp>
        <p:sp>
          <p:nvSpPr>
            <p:cNvPr id="13" name="Rectangle 12" hidden="1"/>
            <p:cNvSpPr>
              <a:spLocks noChangeArrowheads="1"/>
            </p:cNvSpPr>
            <p:nvPr/>
          </p:nvSpPr>
          <p:spPr bwMode="auto">
            <a:xfrm rot="20698989">
              <a:off x="2137" y="2686"/>
              <a:ext cx="363" cy="375"/>
            </a:xfrm>
            <a:prstGeom prst="rect">
              <a:avLst/>
            </a:prstGeom>
            <a:solidFill>
              <a:schemeClr val="accent1"/>
            </a:solidFill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prstTxWarp prst="textNoShape">
                <a:avLst/>
              </a:prstTxWarp>
              <a:spAutoFit/>
            </a:bodyPr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89209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778421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1167629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1556841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1946051" algn="l" defTabSz="389209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2335262" algn="l" defTabSz="389209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2724472" algn="l" defTabSz="389209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3113681" algn="l" defTabSz="389209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l" defTabSz="762000" eaLnBrk="0" hangingPunct="0">
                <a:defRPr/>
              </a:pPr>
              <a:r>
                <a:rPr lang="en-US" sz="1400" i="1" dirty="0">
                  <a:solidFill>
                    <a:srgbClr val="0D0D0D"/>
                  </a:solidFill>
                  <a:latin typeface="Cambria"/>
                  <a:cs typeface="Cambria"/>
                </a:rPr>
                <a:t>e</a:t>
              </a:r>
              <a:r>
                <a:rPr lang="en-US" sz="1400" i="1" dirty="0" smtClean="0">
                  <a:solidFill>
                    <a:srgbClr val="0D0D0D"/>
                  </a:solidFill>
                  <a:latin typeface="Cambria"/>
                  <a:cs typeface="Cambria"/>
                </a:rPr>
                <a:t> </a:t>
              </a:r>
              <a:r>
                <a:rPr lang="en-US" sz="1400" baseline="40000" dirty="0" smtClean="0">
                  <a:solidFill>
                    <a:srgbClr val="0D0D0D"/>
                  </a:solidFill>
                  <a:latin typeface="Cambria"/>
                  <a:cs typeface="Cambria"/>
                </a:rPr>
                <a:t>-</a:t>
              </a:r>
              <a:endParaRPr lang="en-US" sz="1400" baseline="40000" dirty="0">
                <a:solidFill>
                  <a:srgbClr val="0D0D0D"/>
                </a:solidFill>
                <a:latin typeface="Cambria"/>
                <a:cs typeface="Cambria"/>
              </a:endParaRPr>
            </a:p>
          </p:txBody>
        </p:sp>
        <p:sp>
          <p:nvSpPr>
            <p:cNvPr id="14" name="Freeform 13" hidden="1"/>
            <p:cNvSpPr>
              <a:spLocks/>
            </p:cNvSpPr>
            <p:nvPr/>
          </p:nvSpPr>
          <p:spPr bwMode="auto">
            <a:xfrm rot="18075541">
              <a:off x="1774" y="3262"/>
              <a:ext cx="266" cy="99"/>
            </a:xfrm>
            <a:custGeom>
              <a:avLst/>
              <a:gdLst>
                <a:gd name="T0" fmla="*/ 0 w 576"/>
                <a:gd name="T1" fmla="*/ 14 h 112"/>
                <a:gd name="T2" fmla="*/ 0 w 576"/>
                <a:gd name="T3" fmla="*/ 2 h 112"/>
                <a:gd name="T4" fmla="*/ 0 w 576"/>
                <a:gd name="T5" fmla="*/ 28 h 112"/>
                <a:gd name="T6" fmla="*/ 0 w 576"/>
                <a:gd name="T7" fmla="*/ 2 h 112"/>
                <a:gd name="T8" fmla="*/ 1 w 576"/>
                <a:gd name="T9" fmla="*/ 28 h 112"/>
                <a:gd name="T10" fmla="*/ 1 w 576"/>
                <a:gd name="T11" fmla="*/ 2 h 112"/>
                <a:gd name="T12" fmla="*/ 1 w 576"/>
                <a:gd name="T13" fmla="*/ 28 h 112"/>
                <a:gd name="T14" fmla="*/ 1 w 576"/>
                <a:gd name="T15" fmla="*/ 14 h 11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576"/>
                <a:gd name="T25" fmla="*/ 0 h 112"/>
                <a:gd name="T26" fmla="*/ 576 w 576"/>
                <a:gd name="T27" fmla="*/ 112 h 11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576" h="112">
                  <a:moveTo>
                    <a:pt x="0" y="56"/>
                  </a:moveTo>
                  <a:cubicBezTo>
                    <a:pt x="12" y="28"/>
                    <a:pt x="24" y="0"/>
                    <a:pt x="48" y="8"/>
                  </a:cubicBezTo>
                  <a:cubicBezTo>
                    <a:pt x="72" y="16"/>
                    <a:pt x="112" y="104"/>
                    <a:pt x="144" y="104"/>
                  </a:cubicBezTo>
                  <a:cubicBezTo>
                    <a:pt x="176" y="104"/>
                    <a:pt x="208" y="8"/>
                    <a:pt x="240" y="8"/>
                  </a:cubicBezTo>
                  <a:cubicBezTo>
                    <a:pt x="272" y="8"/>
                    <a:pt x="304" y="104"/>
                    <a:pt x="336" y="104"/>
                  </a:cubicBezTo>
                  <a:cubicBezTo>
                    <a:pt x="368" y="104"/>
                    <a:pt x="400" y="8"/>
                    <a:pt x="432" y="8"/>
                  </a:cubicBezTo>
                  <a:cubicBezTo>
                    <a:pt x="464" y="8"/>
                    <a:pt x="504" y="96"/>
                    <a:pt x="528" y="104"/>
                  </a:cubicBezTo>
                  <a:cubicBezTo>
                    <a:pt x="552" y="112"/>
                    <a:pt x="576" y="64"/>
                    <a:pt x="576" y="56"/>
                  </a:cubicBezTo>
                </a:path>
              </a:pathLst>
            </a:custGeom>
            <a:solidFill>
              <a:schemeClr val="accent1"/>
            </a:solidFill>
            <a:ln w="19050" cmpd="sng">
              <a:solidFill>
                <a:srgbClr val="FFD6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8324248" y="1413047"/>
            <a:ext cx="765175" cy="688975"/>
            <a:chOff x="317500" y="317500"/>
            <a:chExt cx="765175" cy="688975"/>
          </a:xfrm>
        </p:grpSpPr>
        <p:pic>
          <p:nvPicPr>
            <p:cNvPr id="23" name="PFE element 191" descr="cEMLvziS7KVv95.png"/>
            <p:cNvPicPr>
              <a:picLocks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500" y="317500"/>
              <a:ext cx="765175" cy="688975"/>
            </a:xfrm>
            <a:prstGeom prst="rect">
              <a:avLst/>
            </a:prstGeom>
          </p:spPr>
        </p:pic>
        <p:sp>
          <p:nvSpPr>
            <p:cNvPr id="24" name="Shape_2"/>
            <p:cNvSpPr/>
            <p:nvPr/>
          </p:nvSpPr>
          <p:spPr>
            <a:xfrm>
              <a:off x="317500" y="317500"/>
              <a:ext cx="765175" cy="688975"/>
            </a:xfrm>
            <a:prstGeom prst="rect">
              <a:avLst/>
            </a:prstGeom>
            <a:solidFill>
              <a:scrgbClr r="0" g="0" b="0">
                <a:alpha val="0"/>
              </a:scrgbClr>
            </a:solidFill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en-US" dirty="0" smtClean="0">
                <a:solidFill>
                  <a:schemeClr val="tx1">
                    <a:lumMod val="95000"/>
                  </a:schemeClr>
                </a:solidFill>
                <a:latin typeface="Gill Sans Light"/>
                <a:cs typeface="Gill Sans Light"/>
              </a:endParaRPr>
            </a:p>
          </p:txBody>
        </p:sp>
      </p:grpSp>
      <p:pic>
        <p:nvPicPr>
          <p:cNvPr id="15" name="Picture 8" descr="timestep_090_new.png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34694" y="97130"/>
            <a:ext cx="1042669" cy="1034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pfehide193" hidden="1"/>
          <p:cNvSpPr txBox="1"/>
          <p:nvPr/>
        </p:nvSpPr>
        <p:spPr>
          <a:xfrm>
            <a:off x="360000" y="1779662"/>
            <a:ext cx="7056784" cy="1224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de-DE"/>
            </a:defPPr>
            <a:lvl1pPr marL="342900" indent="-3429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SzPct val="80000"/>
              <a:buFont typeface="Wingdings" charset="2"/>
              <a:buChar char="q"/>
              <a:defRPr sz="1800" b="0" i="0" kern="1200" spc="30" baseline="0">
                <a:solidFill>
                  <a:schemeClr val="tx1"/>
                </a:solidFill>
                <a:latin typeface="Gill Sans Light" charset="0"/>
                <a:ea typeface="+mn-ea" charset="0"/>
                <a:cs typeface="Gill Sans Light" charset="0"/>
              </a:defRPr>
            </a:lvl1pPr>
            <a:lvl2pPr marL="74295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004E73"/>
              </a:buClr>
              <a:buSzPct val="80000"/>
              <a:buFont typeface="Wingdings" charset="2"/>
              <a:buChar char=""/>
              <a:defRPr sz="2000" b="0" i="0" kern="1200" spc="30" baseline="0">
                <a:solidFill>
                  <a:schemeClr val="tx1"/>
                </a:solidFill>
                <a:latin typeface="Gill Sans Light" charset="0"/>
                <a:ea typeface="+mn-ea" charset="0"/>
                <a:cs typeface="Gill Sans Light" charset="0"/>
              </a:defRPr>
            </a:lvl2pPr>
            <a:lvl3pPr marL="538163" indent="-187325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004E73"/>
              </a:buClr>
              <a:buFont typeface="Courier New"/>
              <a:buChar char="o"/>
              <a:defRPr sz="2000" b="0" i="0" kern="1200" spc="30" baseline="0">
                <a:solidFill>
                  <a:schemeClr val="tx1"/>
                </a:solidFill>
                <a:latin typeface="Gill Sans Light" charset="0"/>
                <a:ea typeface="+mn-ea" charset="0"/>
                <a:cs typeface="Gill Sans Light" charset="0"/>
              </a:defRPr>
            </a:lvl3pPr>
            <a:lvl4pPr marL="717550" indent="-173038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004E73"/>
              </a:buClr>
              <a:buFont typeface="Courier New"/>
              <a:buChar char="o"/>
              <a:defRPr sz="2000" b="0" i="0" kern="1200" spc="30" baseline="0">
                <a:solidFill>
                  <a:schemeClr val="tx1"/>
                </a:solidFill>
                <a:latin typeface="Gill Sans Light" charset="0"/>
                <a:ea typeface="+mn-ea" charset="0"/>
                <a:cs typeface="Gill Sans Light" charset="0"/>
              </a:defRPr>
            </a:lvl4pPr>
            <a:lvl5pPr marL="908050" indent="-188913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004E73"/>
              </a:buClr>
              <a:buFont typeface="Courier New"/>
              <a:buChar char="o"/>
              <a:defRPr sz="2000" b="0" i="0" kern="1200" spc="30" baseline="0">
                <a:solidFill>
                  <a:schemeClr val="tx1"/>
                </a:solidFill>
                <a:latin typeface="Gill Sans Light" charset="0"/>
                <a:ea typeface="+mn-ea" charset="0"/>
                <a:cs typeface="Gill Sans Light" charset="0"/>
              </a:defRPr>
            </a:lvl5pPr>
            <a:lvl6pPr marL="25146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 charset="0"/>
                <a:ea typeface="+mn-ea" charset="0"/>
                <a:cs typeface="+mn-cs" charset="0"/>
              </a:defRPr>
            </a:lvl6pPr>
            <a:lvl7pPr marL="29718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 charset="0"/>
                <a:ea typeface="+mn-ea" charset="0"/>
                <a:cs typeface="+mn-cs" charset="0"/>
              </a:defRPr>
            </a:lvl7pPr>
            <a:lvl8pPr marL="34290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 charset="0"/>
                <a:ea typeface="+mn-ea" charset="0"/>
                <a:cs typeface="+mn-cs" charset="0"/>
              </a:defRPr>
            </a:lvl8pPr>
            <a:lvl9pPr marL="38862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 charset="0"/>
                <a:ea typeface="+mn-ea" charset="0"/>
                <a:cs typeface="+mn-cs" charset="0"/>
              </a:defRPr>
            </a:lvl9pPr>
          </a:lstStyle>
          <a:p>
            <a:r>
              <a:rPr lang="en-US" sz="1400" dirty="0">
                <a:solidFill>
                  <a:schemeClr val="tx1">
                    <a:lumMod val="95000"/>
                  </a:schemeClr>
                </a:solidFill>
              </a:rPr>
              <a:t>D</a:t>
            </a:r>
            <a:r>
              <a:rPr lang="en-US" sz="1400" dirty="0" smtClean="0">
                <a:solidFill>
                  <a:schemeClr val="tx1">
                    <a:lumMod val="95000"/>
                  </a:schemeClr>
                </a:solidFill>
              </a:rPr>
              <a:t>ivide </a:t>
            </a:r>
            <a:r>
              <a:rPr lang="en-US" sz="1400" dirty="0">
                <a:solidFill>
                  <a:schemeClr val="tx1">
                    <a:lumMod val="95000"/>
                  </a:schemeClr>
                </a:solidFill>
              </a:rPr>
              <a:t>space-time evolution into 4-</a:t>
            </a:r>
            <a:r>
              <a:rPr lang="en-US" sz="1400" dirty="0" smtClean="0">
                <a:solidFill>
                  <a:schemeClr val="tx1">
                    <a:lumMod val="95000"/>
                  </a:schemeClr>
                </a:solidFill>
              </a:rPr>
              <a:t>dimensional cells</a:t>
            </a:r>
            <a:br>
              <a:rPr lang="en-US" sz="1400" dirty="0" smtClean="0">
                <a:solidFill>
                  <a:schemeClr val="tx1">
                    <a:lumMod val="95000"/>
                  </a:schemeClr>
                </a:solidFill>
              </a:rPr>
            </a:br>
            <a:r>
              <a:rPr lang="en-US" sz="1400" dirty="0" smtClean="0">
                <a:solidFill>
                  <a:schemeClr val="tx1">
                    <a:lumMod val="95000"/>
                  </a:schemeClr>
                </a:solidFill>
              </a:rPr>
              <a:t>	21 </a:t>
            </a:r>
            <a:r>
              <a:rPr lang="en-US" sz="1400" dirty="0">
                <a:solidFill>
                  <a:schemeClr val="tx1">
                    <a:lumMod val="95000"/>
                  </a:schemeClr>
                </a:solidFill>
              </a:rPr>
              <a:t>x 21 x 21 space cells (1fm</a:t>
            </a:r>
            <a:r>
              <a:rPr lang="en-US" sz="1400" baseline="30000" dirty="0">
                <a:solidFill>
                  <a:schemeClr val="tx1">
                    <a:lumMod val="95000"/>
                  </a:schemeClr>
                </a:solidFill>
              </a:rPr>
              <a:t>3</a:t>
            </a:r>
            <a:r>
              <a:rPr lang="en-US" sz="1400" dirty="0">
                <a:solidFill>
                  <a:schemeClr val="tx1">
                    <a:lumMod val="95000"/>
                  </a:schemeClr>
                </a:solidFill>
              </a:rPr>
              <a:t>), 30 time steps </a:t>
            </a:r>
            <a:r>
              <a:rPr lang="en-US" sz="1400" dirty="0">
                <a:solidFill>
                  <a:schemeClr val="tx1">
                    <a:lumMod val="95000"/>
                  </a:schemeClr>
                </a:solidFill>
                <a:sym typeface="Wingdings"/>
              </a:rPr>
              <a:t> </a:t>
            </a:r>
            <a:r>
              <a:rPr lang="en-US" sz="1400" dirty="0">
                <a:solidFill>
                  <a:schemeClr val="tx1">
                    <a:lumMod val="95000"/>
                  </a:schemeClr>
                </a:solidFill>
              </a:rPr>
              <a:t>~ 280 k cells</a:t>
            </a:r>
          </a:p>
          <a:p>
            <a:r>
              <a:rPr lang="en-US" sz="1400" dirty="0">
                <a:solidFill>
                  <a:schemeClr val="tx1">
                    <a:lumMod val="95000"/>
                  </a:schemeClr>
                </a:solidFill>
              </a:rPr>
              <a:t>D</a:t>
            </a:r>
            <a:r>
              <a:rPr lang="en-US" sz="1400" dirty="0" smtClean="0">
                <a:solidFill>
                  <a:schemeClr val="tx1">
                    <a:lumMod val="95000"/>
                  </a:schemeClr>
                </a:solidFill>
              </a:rPr>
              <a:t>etermine </a:t>
            </a:r>
            <a:r>
              <a:rPr lang="en-US" sz="1400" dirty="0">
                <a:solidFill>
                  <a:schemeClr val="tx1">
                    <a:lumMod val="95000"/>
                  </a:schemeClr>
                </a:solidFill>
              </a:rPr>
              <a:t>for each cell the bulk properties like </a:t>
            </a:r>
            <a:r>
              <a:rPr lang="en-US" sz="1400" i="1" dirty="0">
                <a:solidFill>
                  <a:schemeClr val="tx1">
                    <a:lumMod val="95000"/>
                  </a:schemeClr>
                </a:solidFill>
              </a:rPr>
              <a:t>T</a:t>
            </a:r>
            <a:r>
              <a:rPr lang="en-US" sz="1400" dirty="0">
                <a:solidFill>
                  <a:schemeClr val="tx1">
                    <a:lumMod val="95000"/>
                  </a:schemeClr>
                </a:solidFill>
              </a:rPr>
              <a:t>, </a:t>
            </a:r>
            <a:r>
              <a:rPr lang="en-US" sz="1400" dirty="0" err="1">
                <a:solidFill>
                  <a:schemeClr val="tx1">
                    <a:lumMod val="95000"/>
                  </a:schemeClr>
                </a:solidFill>
                <a:latin typeface="Symbol" charset="2"/>
                <a:cs typeface="Symbol" charset="2"/>
              </a:rPr>
              <a:t>m</a:t>
            </a:r>
            <a:r>
              <a:rPr lang="en-US" sz="1400" baseline="-25000" dirty="0" err="1">
                <a:solidFill>
                  <a:schemeClr val="tx1">
                    <a:lumMod val="95000"/>
                  </a:schemeClr>
                </a:solidFill>
              </a:rPr>
              <a:t>B</a:t>
            </a:r>
            <a:r>
              <a:rPr lang="en-US" sz="1400" i="1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US" sz="1400" dirty="0">
                <a:solidFill>
                  <a:schemeClr val="tx1">
                    <a:lumMod val="95000"/>
                  </a:schemeClr>
                </a:solidFill>
              </a:rPr>
              <a:t>, </a:t>
            </a:r>
            <a:r>
              <a:rPr lang="en-US" sz="1400" dirty="0" err="1">
                <a:solidFill>
                  <a:schemeClr val="tx1">
                    <a:lumMod val="95000"/>
                  </a:schemeClr>
                </a:solidFill>
                <a:latin typeface="Symbol" charset="2"/>
                <a:cs typeface="Symbol" charset="2"/>
              </a:rPr>
              <a:t>m</a:t>
            </a:r>
            <a:r>
              <a:rPr lang="en-US" sz="1400" baseline="-25000" dirty="0" err="1">
                <a:solidFill>
                  <a:schemeClr val="tx1">
                    <a:lumMod val="95000"/>
                  </a:schemeClr>
                </a:solidFill>
                <a:latin typeface="Symbol" charset="2"/>
                <a:cs typeface="Symbol" charset="2"/>
              </a:rPr>
              <a:t>p</a:t>
            </a:r>
            <a:r>
              <a:rPr lang="en-US" sz="1400" dirty="0" smtClean="0">
                <a:solidFill>
                  <a:schemeClr val="tx1">
                    <a:lumMod val="95000"/>
                  </a:schemeClr>
                </a:solidFill>
              </a:rPr>
              <a:t>,</a:t>
            </a:r>
            <a:br>
              <a:rPr lang="en-US" sz="1400" dirty="0" smtClean="0">
                <a:solidFill>
                  <a:schemeClr val="tx1">
                    <a:lumMod val="95000"/>
                  </a:schemeClr>
                </a:solidFill>
              </a:rPr>
            </a:br>
            <a:r>
              <a:rPr lang="en-US" sz="1400" dirty="0" smtClean="0">
                <a:solidFill>
                  <a:schemeClr val="tx1">
                    <a:lumMod val="95000"/>
                  </a:schemeClr>
                </a:solidFill>
              </a:rPr>
              <a:t>collective velocity</a:t>
            </a:r>
            <a:endParaRPr lang="en-US" sz="1400" baseline="-25000" dirty="0">
              <a:solidFill>
                <a:schemeClr val="tx1">
                  <a:lumMod val="95000"/>
                </a:schemeClr>
              </a:solidFill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357792" y="1775780"/>
            <a:ext cx="7061200" cy="1231900"/>
            <a:chOff x="317500" y="317500"/>
            <a:chExt cx="7061200" cy="1231900"/>
          </a:xfrm>
        </p:grpSpPr>
        <p:pic>
          <p:nvPicPr>
            <p:cNvPr id="26" name="PFE element 193" descr="cEMLvziS7KVv97.png"/>
            <p:cNvPicPr>
              <a:picLocks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500" y="317500"/>
              <a:ext cx="7061200" cy="1231900"/>
            </a:xfrm>
            <a:prstGeom prst="rect">
              <a:avLst/>
            </a:prstGeom>
          </p:spPr>
        </p:pic>
        <p:sp>
          <p:nvSpPr>
            <p:cNvPr id="27" name="Shape_3"/>
            <p:cNvSpPr/>
            <p:nvPr/>
          </p:nvSpPr>
          <p:spPr>
            <a:xfrm>
              <a:off x="317500" y="317500"/>
              <a:ext cx="7061200" cy="1231900"/>
            </a:xfrm>
            <a:prstGeom prst="rect">
              <a:avLst/>
            </a:prstGeom>
            <a:solidFill>
              <a:scrgbClr r="0" g="0" b="0">
                <a:alpha val="0"/>
              </a:scrgbClr>
            </a:solidFill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en-US" dirty="0" smtClean="0">
                <a:solidFill>
                  <a:schemeClr val="tx1">
                    <a:lumMod val="95000"/>
                  </a:schemeClr>
                </a:solidFill>
                <a:latin typeface="Gill Sans Light"/>
                <a:cs typeface="Gill Sans Light"/>
              </a:endParaRPr>
            </a:p>
          </p:txBody>
        </p:sp>
      </p:grpSp>
      <p:pic>
        <p:nvPicPr>
          <p:cNvPr id="29" name="PFE element 194" descr="cEMLvziS7KVv98.png"/>
          <p:cNvPicPr>
            <a:picLocks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228" y="562449"/>
            <a:ext cx="8648700" cy="1384300"/>
          </a:xfrm>
          <a:prstGeom prst="rect">
            <a:avLst/>
          </a:prstGeom>
        </p:spPr>
      </p:pic>
      <p:sp>
        <p:nvSpPr>
          <p:cNvPr id="18" name="pfehide195" hidden="1"/>
          <p:cNvSpPr>
            <a:spLocks noGrp="1"/>
          </p:cNvSpPr>
          <p:nvPr>
            <p:ph sz="quarter" idx="4294967295"/>
          </p:nvPr>
        </p:nvSpPr>
        <p:spPr>
          <a:xfrm>
            <a:off x="360000" y="3147814"/>
            <a:ext cx="6825248" cy="1296144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spcAft>
                <a:spcPts val="300"/>
              </a:spcAft>
            </a:pPr>
            <a:r>
              <a:rPr lang="en-US" sz="1400" dirty="0">
                <a:solidFill>
                  <a:schemeClr val="tx1">
                    <a:lumMod val="95000"/>
                  </a:schemeClr>
                </a:solidFill>
              </a:rPr>
              <a:t>Apply in-medium </a:t>
            </a:r>
            <a:r>
              <a:rPr lang="en-US" sz="1400" dirty="0" smtClean="0">
                <a:solidFill>
                  <a:schemeClr val="tx1">
                    <a:lumMod val="95000"/>
                  </a:schemeClr>
                </a:solidFill>
                <a:latin typeface="Symbol" charset="2"/>
                <a:cs typeface="Symbol" charset="2"/>
              </a:rPr>
              <a:t>r </a:t>
            </a:r>
            <a:r>
              <a:rPr lang="en-US" sz="1400" dirty="0" smtClean="0">
                <a:solidFill>
                  <a:schemeClr val="tx1">
                    <a:lumMod val="95000"/>
                  </a:schemeClr>
                </a:solidFill>
              </a:rPr>
              <a:t>&amp; </a:t>
            </a:r>
            <a:r>
              <a:rPr lang="en-US" sz="1400" dirty="0" smtClean="0">
                <a:solidFill>
                  <a:schemeClr val="tx1">
                    <a:lumMod val="95000"/>
                  </a:schemeClr>
                </a:solidFill>
                <a:latin typeface="Symbol" charset="2"/>
                <a:cs typeface="Symbol" charset="2"/>
              </a:rPr>
              <a:t>w</a:t>
            </a:r>
            <a:r>
              <a:rPr lang="en-US" sz="14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US" sz="1400" dirty="0">
                <a:solidFill>
                  <a:schemeClr val="tx1">
                    <a:lumMod val="95000"/>
                  </a:schemeClr>
                </a:solidFill>
              </a:rPr>
              <a:t>spectral functions to </a:t>
            </a:r>
            <a:r>
              <a:rPr lang="en-US" sz="1400" dirty="0" smtClean="0">
                <a:solidFill>
                  <a:schemeClr val="tx1">
                    <a:lumMod val="95000"/>
                  </a:schemeClr>
                </a:solidFill>
              </a:rPr>
              <a:t>compute</a:t>
            </a:r>
            <a:br>
              <a:rPr lang="en-US" sz="1400" dirty="0" smtClean="0">
                <a:solidFill>
                  <a:schemeClr val="tx1">
                    <a:lumMod val="95000"/>
                  </a:schemeClr>
                </a:solidFill>
              </a:rPr>
            </a:br>
            <a:r>
              <a:rPr lang="en-US" sz="1400" dirty="0" smtClean="0">
                <a:solidFill>
                  <a:schemeClr val="tx1">
                    <a:lumMod val="95000"/>
                  </a:schemeClr>
                </a:solidFill>
              </a:rPr>
              <a:t>EM </a:t>
            </a:r>
            <a:r>
              <a:rPr lang="en-US" sz="1400" dirty="0">
                <a:solidFill>
                  <a:schemeClr val="tx1">
                    <a:lumMod val="95000"/>
                  </a:schemeClr>
                </a:solidFill>
              </a:rPr>
              <a:t>emission rates</a:t>
            </a:r>
          </a:p>
          <a:p>
            <a:pPr marL="812800" indent="0">
              <a:spcAft>
                <a:spcPts val="300"/>
              </a:spcAft>
              <a:buNone/>
            </a:pPr>
            <a:r>
              <a:rPr lang="en-US" sz="1400" dirty="0">
                <a:solidFill>
                  <a:schemeClr val="tx1">
                    <a:lumMod val="95000"/>
                  </a:schemeClr>
                </a:solidFill>
                <a:sym typeface="Wingdings"/>
              </a:rPr>
              <a:t> </a:t>
            </a:r>
            <a:r>
              <a:rPr lang="en-US" sz="1400" dirty="0">
                <a:solidFill>
                  <a:schemeClr val="tx1">
                    <a:lumMod val="95000"/>
                  </a:schemeClr>
                </a:solidFill>
              </a:rPr>
              <a:t>parameterization of RW in-medium spectral function</a:t>
            </a:r>
          </a:p>
          <a:p>
            <a:pPr>
              <a:spcAft>
                <a:spcPts val="300"/>
              </a:spcAft>
            </a:pPr>
            <a:r>
              <a:rPr lang="en-US" sz="1400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US" sz="1400" dirty="0" smtClean="0">
                <a:solidFill>
                  <a:schemeClr val="tx1">
                    <a:lumMod val="95000"/>
                  </a:schemeClr>
                </a:solidFill>
              </a:rPr>
              <a:t>Sum </a:t>
            </a:r>
            <a:r>
              <a:rPr lang="en-US" sz="1400" dirty="0">
                <a:solidFill>
                  <a:schemeClr val="tx1">
                    <a:lumMod val="95000"/>
                  </a:schemeClr>
                </a:solidFill>
              </a:rPr>
              <a:t>up </a:t>
            </a:r>
            <a:r>
              <a:rPr lang="en-US" sz="1400" dirty="0" smtClean="0">
                <a:solidFill>
                  <a:schemeClr val="tx1">
                    <a:lumMod val="95000"/>
                  </a:schemeClr>
                </a:solidFill>
              </a:rPr>
              <a:t>contributions </a:t>
            </a:r>
            <a:r>
              <a:rPr lang="en-US" sz="1400" dirty="0">
                <a:solidFill>
                  <a:schemeClr val="tx1">
                    <a:lumMod val="95000"/>
                  </a:schemeClr>
                </a:solidFill>
              </a:rPr>
              <a:t>of all </a:t>
            </a:r>
            <a:r>
              <a:rPr lang="en-US" sz="1400" dirty="0" smtClean="0">
                <a:solidFill>
                  <a:schemeClr val="tx1">
                    <a:lumMod val="95000"/>
                  </a:schemeClr>
                </a:solidFill>
              </a:rPr>
              <a:t>cells</a:t>
            </a:r>
            <a:endParaRPr lang="en-US" sz="1400" dirty="0">
              <a:solidFill>
                <a:schemeClr val="tx1">
                  <a:lumMod val="95000"/>
                </a:schemeClr>
              </a:solidFill>
            </a:endParaRPr>
          </a:p>
        </p:txBody>
      </p:sp>
      <p:grpSp>
        <p:nvGrpSpPr>
          <p:cNvPr id="32" name="Group 31"/>
          <p:cNvGrpSpPr/>
          <p:nvPr/>
        </p:nvGrpSpPr>
        <p:grpSpPr>
          <a:xfrm>
            <a:off x="356324" y="3141836"/>
            <a:ext cx="6832600" cy="1308100"/>
            <a:chOff x="317500" y="317500"/>
            <a:chExt cx="6832600" cy="1308100"/>
          </a:xfrm>
        </p:grpSpPr>
        <p:pic>
          <p:nvPicPr>
            <p:cNvPr id="30" name="PFE element 195" descr="cEMLvziS7KVv99.png"/>
            <p:cNvPicPr>
              <a:picLocks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500" y="317500"/>
              <a:ext cx="6832600" cy="1308100"/>
            </a:xfrm>
            <a:prstGeom prst="rect">
              <a:avLst/>
            </a:prstGeom>
          </p:spPr>
        </p:pic>
        <p:sp>
          <p:nvSpPr>
            <p:cNvPr id="31" name="Shape_4"/>
            <p:cNvSpPr/>
            <p:nvPr/>
          </p:nvSpPr>
          <p:spPr>
            <a:xfrm>
              <a:off x="317500" y="317500"/>
              <a:ext cx="6832600" cy="1308100"/>
            </a:xfrm>
            <a:prstGeom prst="rect">
              <a:avLst/>
            </a:prstGeom>
            <a:solidFill>
              <a:scrgbClr r="0" g="0" b="0">
                <a:alpha val="0"/>
              </a:scrgbClr>
            </a:solidFill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en-US" dirty="0" smtClean="0">
                <a:solidFill>
                  <a:schemeClr val="tx1">
                    <a:lumMod val="95000"/>
                  </a:schemeClr>
                </a:solidFill>
                <a:latin typeface="Gill Sans Light"/>
                <a:cs typeface="Gill Sans Light"/>
              </a:endParaRPr>
            </a:p>
          </p:txBody>
        </p:sp>
      </p:grpSp>
      <p:pic>
        <p:nvPicPr>
          <p:cNvPr id="33" name="PFE element 196" descr="cEMLvziS7KVv100.png"/>
          <p:cNvPicPr>
            <a:picLocks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94" y="4219513"/>
            <a:ext cx="4483100" cy="9017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299798"/>
            <a:ext cx="539870" cy="356518"/>
          </a:xfrm>
          <a:prstGeom prst="rect">
            <a:avLst/>
          </a:prstGeom>
        </p:spPr>
      </p:pic>
      <p:pic>
        <p:nvPicPr>
          <p:cNvPr id="21" name="Picture 20" descr="auau11_time3_new.png"/>
          <p:cNvPicPr>
            <a:picLocks noChangeAspect="1"/>
          </p:cNvPicPr>
          <p:nvPr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71931" y="3168134"/>
            <a:ext cx="1906112" cy="189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5048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FE element 199" descr="cEMLvziS7KVv101.png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6316" y="4766082"/>
            <a:ext cx="993775" cy="276225"/>
          </a:xfrm>
          <a:prstGeom prst="rect">
            <a:avLst/>
          </a:prstGeom>
        </p:spPr>
      </p:pic>
      <p:pic>
        <p:nvPicPr>
          <p:cNvPr id="4" name="PFE element 200" descr="cEMLvziS7KVv103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1" y="31193"/>
            <a:ext cx="7924800" cy="463550"/>
          </a:xfrm>
          <a:prstGeom prst="rect">
            <a:avLst/>
          </a:prstGeom>
        </p:spPr>
      </p:pic>
      <p:pic>
        <p:nvPicPr>
          <p:cNvPr id="27" name="PFE element 201" descr="cEMLvziS7KVv105.png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240" y="4099348"/>
            <a:ext cx="1854200" cy="317500"/>
          </a:xfrm>
          <a:prstGeom prst="rect">
            <a:avLst/>
          </a:prstGeom>
        </p:spPr>
      </p:pic>
      <p:pic>
        <p:nvPicPr>
          <p:cNvPr id="28" name="PFE element 202" descr="cEMLvziS7KVv106.png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1935" y="620079"/>
            <a:ext cx="4864100" cy="3543300"/>
          </a:xfrm>
          <a:prstGeom prst="rect">
            <a:avLst/>
          </a:prstGeom>
        </p:spPr>
      </p:pic>
      <p:sp>
        <p:nvSpPr>
          <p:cNvPr id="8" name="pfehide203" hidden="1"/>
          <p:cNvSpPr/>
          <p:nvPr/>
        </p:nvSpPr>
        <p:spPr>
          <a:xfrm>
            <a:off x="4787632" y="4326131"/>
            <a:ext cx="3240752" cy="584776"/>
          </a:xfrm>
          <a:prstGeom prst="rect">
            <a:avLst/>
          </a:prstGeom>
          <a:solidFill>
            <a:srgbClr val="F1AA07"/>
          </a:solidFill>
        </p:spPr>
        <p:txBody>
          <a:bodyPr wrap="square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8920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778421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16762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556841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1946051" algn="l" defTabSz="38920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335262" algn="l" defTabSz="38920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2724472" algn="l" defTabSz="38920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113681" algn="l" defTabSz="38920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600" dirty="0">
                <a:solidFill>
                  <a:schemeClr val="bg1"/>
                </a:solidFill>
                <a:latin typeface="Gill Sans"/>
                <a:cs typeface="Gill Sans"/>
              </a:rPr>
              <a:t>Robust understanding across QCD phase diagram</a:t>
            </a:r>
          </a:p>
        </p:txBody>
      </p:sp>
      <p:grpSp>
        <p:nvGrpSpPr>
          <p:cNvPr id="31" name="Group 30"/>
          <p:cNvGrpSpPr/>
          <p:nvPr/>
        </p:nvGrpSpPr>
        <p:grpSpPr>
          <a:xfrm>
            <a:off x="4776058" y="4320069"/>
            <a:ext cx="3263900" cy="596900"/>
            <a:chOff x="317500" y="317500"/>
            <a:chExt cx="3263900" cy="596900"/>
          </a:xfrm>
        </p:grpSpPr>
        <p:pic>
          <p:nvPicPr>
            <p:cNvPr id="29" name="PFE element 203" descr="cEMLvziS7KVv107.png"/>
            <p:cNvPicPr>
              <a:picLocks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500" y="317500"/>
              <a:ext cx="3263900" cy="596900"/>
            </a:xfrm>
            <a:prstGeom prst="rect">
              <a:avLst/>
            </a:prstGeom>
          </p:spPr>
        </p:pic>
        <p:sp>
          <p:nvSpPr>
            <p:cNvPr id="30" name="Shape_5"/>
            <p:cNvSpPr/>
            <p:nvPr/>
          </p:nvSpPr>
          <p:spPr>
            <a:xfrm>
              <a:off x="317500" y="317500"/>
              <a:ext cx="3263900" cy="596900"/>
            </a:xfrm>
            <a:prstGeom prst="rect">
              <a:avLst/>
            </a:prstGeom>
            <a:solidFill>
              <a:scrgbClr r="0" g="0" b="0">
                <a:alpha val="0"/>
              </a:scrgbClr>
            </a:solidFill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en-US" dirty="0" smtClean="0">
                <a:solidFill>
                  <a:schemeClr val="tx1">
                    <a:lumMod val="95000"/>
                  </a:schemeClr>
                </a:solidFill>
                <a:latin typeface="Gill Sans Light"/>
                <a:cs typeface="Gill Sans Light"/>
              </a:endParaRP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602" y="702369"/>
            <a:ext cx="3403680" cy="3381549"/>
          </a:xfrm>
          <a:prstGeom prst="rect">
            <a:avLst/>
          </a:prstGeom>
        </p:spPr>
      </p:pic>
      <p:pic>
        <p:nvPicPr>
          <p:cNvPr id="32" name="PFE element 205" descr="cEMLvziS7KVv108.png"/>
          <p:cNvPicPr>
            <a:picLocks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967" y="2423694"/>
            <a:ext cx="685800" cy="508000"/>
          </a:xfrm>
          <a:prstGeom prst="rect">
            <a:avLst/>
          </a:prstGeom>
        </p:spPr>
      </p:pic>
      <p:pic>
        <p:nvPicPr>
          <p:cNvPr id="13" name="Picture 12" descr="dep_6762708-Spectroscope-or-Spectrometer-vintage-engraving.jpg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4992" y="4033118"/>
            <a:ext cx="1023774" cy="693891"/>
          </a:xfrm>
          <a:prstGeom prst="rect">
            <a:avLst/>
          </a:prstGeom>
        </p:spPr>
      </p:pic>
      <p:pic>
        <p:nvPicPr>
          <p:cNvPr id="33" name="PFE element 207" descr="cEMLvziS7KVv109.png"/>
          <p:cNvPicPr>
            <a:picLocks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5472" y="1227805"/>
            <a:ext cx="3721100" cy="120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6598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FE element 208" descr="cEMLvziS7KVv110.png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1" y="30758"/>
            <a:ext cx="7924800" cy="812800"/>
          </a:xfrm>
          <a:prstGeom prst="rect">
            <a:avLst/>
          </a:prstGeom>
        </p:spPr>
      </p:pic>
      <p:pic>
        <p:nvPicPr>
          <p:cNvPr id="7" name="PFE element 209" descr="cEMLvziS7KVv112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6316" y="4766082"/>
            <a:ext cx="993775" cy="276225"/>
          </a:xfrm>
          <a:prstGeom prst="rect">
            <a:avLst/>
          </a:prstGeom>
        </p:spPr>
      </p:pic>
      <p:pic>
        <p:nvPicPr>
          <p:cNvPr id="8" name="PFE element 210" descr="cEMLvziS7KVv114.png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504" y="942324"/>
            <a:ext cx="4038600" cy="990600"/>
          </a:xfrm>
          <a:prstGeom prst="rect">
            <a:avLst/>
          </a:prstGeom>
        </p:spPr>
      </p:pic>
      <p:pic>
        <p:nvPicPr>
          <p:cNvPr id="10" name="PFE element 211" descr="cEMLvziS7KVv115.png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4518" y="182201"/>
            <a:ext cx="1069975" cy="123825"/>
          </a:xfrm>
          <a:prstGeom prst="rect">
            <a:avLst/>
          </a:prstGeom>
        </p:spPr>
      </p:pic>
      <p:pic>
        <p:nvPicPr>
          <p:cNvPr id="11" name="PFE element 212" descr="cEMLvziS7KVv117.png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5109" y="9463"/>
            <a:ext cx="2400300" cy="1501775"/>
          </a:xfrm>
          <a:prstGeom prst="rect">
            <a:avLst/>
          </a:prstGeom>
        </p:spPr>
      </p:pic>
      <p:sp>
        <p:nvSpPr>
          <p:cNvPr id="59" name="Elipsa 18"/>
          <p:cNvSpPr/>
          <p:nvPr/>
        </p:nvSpPr>
        <p:spPr>
          <a:xfrm>
            <a:off x="7888099" y="549894"/>
            <a:ext cx="303221" cy="353627"/>
          </a:xfrm>
          <a:prstGeom prst="ellipse">
            <a:avLst/>
          </a:prstGeom>
          <a:noFill/>
          <a:ln w="9525" cap="flat" cmpd="sng" algn="ctr">
            <a:solidFill>
              <a:srgbClr val="D3482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D3482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2" name="PFE element 214" descr="cEMLvziS7KVv119.png"/>
          <p:cNvPicPr>
            <a:picLocks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9671" y="271654"/>
            <a:ext cx="431800" cy="266700"/>
          </a:xfrm>
          <a:prstGeom prst="rect">
            <a:avLst/>
          </a:prstGeom>
        </p:spPr>
      </p:pic>
      <p:pic>
        <p:nvPicPr>
          <p:cNvPr id="13" name="PFE element 215" descr="cEMLvziS7KVv120.png"/>
          <p:cNvPicPr>
            <a:picLocks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3726" y="1038339"/>
            <a:ext cx="965200" cy="428625"/>
          </a:xfrm>
          <a:prstGeom prst="rect">
            <a:avLst/>
          </a:prstGeom>
        </p:spPr>
      </p:pic>
      <p:cxnSp>
        <p:nvCxnSpPr>
          <p:cNvPr id="62" name="Straight Arrow Connector 61"/>
          <p:cNvCxnSpPr/>
          <p:nvPr/>
        </p:nvCxnSpPr>
        <p:spPr>
          <a:xfrm flipV="1">
            <a:off x="7882906" y="903193"/>
            <a:ext cx="288301" cy="167588"/>
          </a:xfrm>
          <a:prstGeom prst="straightConnector1">
            <a:avLst/>
          </a:prstGeom>
          <a:noFill/>
          <a:ln w="3175" cap="flat" cmpd="sng" algn="ctr">
            <a:solidFill>
              <a:srgbClr val="D3482F"/>
            </a:solidFill>
            <a:prstDash val="solid"/>
            <a:headEnd type="none"/>
            <a:tailEnd type="triangle"/>
          </a:ln>
          <a:effectLst/>
        </p:spPr>
      </p:cxnSp>
      <p:pic>
        <p:nvPicPr>
          <p:cNvPr id="14" name="PFE element 217" descr="cEMLvziS7KVv122.png"/>
          <p:cNvPicPr>
            <a:picLocks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506" y="2423175"/>
            <a:ext cx="2844800" cy="2057400"/>
          </a:xfrm>
          <a:prstGeom prst="rect">
            <a:avLst/>
          </a:prstGeom>
        </p:spPr>
      </p:pic>
      <p:pic>
        <p:nvPicPr>
          <p:cNvPr id="67" name="Picture 66" descr="exclusive_mass.png"/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47810" y="1706244"/>
            <a:ext cx="2550099" cy="2566463"/>
          </a:xfrm>
          <a:prstGeom prst="rect">
            <a:avLst/>
          </a:prstGeom>
        </p:spPr>
      </p:pic>
      <p:pic>
        <p:nvPicPr>
          <p:cNvPr id="15" name="PFE element 219" descr="cEMLvziS7KVv123.png"/>
          <p:cNvPicPr>
            <a:picLocks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4859" y="1955928"/>
            <a:ext cx="635000" cy="317500"/>
          </a:xfrm>
          <a:prstGeom prst="rect">
            <a:avLst/>
          </a:prstGeom>
        </p:spPr>
      </p:pic>
      <p:pic>
        <p:nvPicPr>
          <p:cNvPr id="16" name="PFE element 220" descr="cEMLvziS7KVv124.png"/>
          <p:cNvPicPr>
            <a:picLocks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84" y="4620896"/>
            <a:ext cx="3619500" cy="330200"/>
          </a:xfrm>
          <a:prstGeom prst="rect">
            <a:avLst/>
          </a:prstGeom>
        </p:spPr>
      </p:pic>
      <p:pic>
        <p:nvPicPr>
          <p:cNvPr id="17" name="PFE element 221" descr="cEMLvziS7KVv125.png"/>
          <p:cNvPicPr>
            <a:picLocks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7010" y="4276040"/>
            <a:ext cx="3416300" cy="749300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656608" y="4381559"/>
            <a:ext cx="1803659" cy="575816"/>
          </a:xfrm>
          <a:prstGeom prst="rect">
            <a:avLst/>
          </a:prstGeom>
        </p:spPr>
      </p:pic>
      <p:sp>
        <p:nvSpPr>
          <p:cNvPr id="72" name="Freeform 71"/>
          <p:cNvSpPr/>
          <p:nvPr/>
        </p:nvSpPr>
        <p:spPr>
          <a:xfrm>
            <a:off x="2930071" y="4218214"/>
            <a:ext cx="1514929" cy="444500"/>
          </a:xfrm>
          <a:custGeom>
            <a:avLst/>
            <a:gdLst>
              <a:gd name="connsiteX0" fmla="*/ 0 w 1514929"/>
              <a:gd name="connsiteY0" fmla="*/ 444500 h 444500"/>
              <a:gd name="connsiteX1" fmla="*/ 498929 w 1514929"/>
              <a:gd name="connsiteY1" fmla="*/ 0 h 444500"/>
              <a:gd name="connsiteX2" fmla="*/ 1514929 w 1514929"/>
              <a:gd name="connsiteY2" fmla="*/ 0 h 444500"/>
              <a:gd name="connsiteX3" fmla="*/ 1505858 w 1514929"/>
              <a:gd name="connsiteY3" fmla="*/ 199572 h 44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14929" h="444500">
                <a:moveTo>
                  <a:pt x="0" y="444500"/>
                </a:moveTo>
                <a:lnTo>
                  <a:pt x="498929" y="0"/>
                </a:lnTo>
                <a:lnTo>
                  <a:pt x="1514929" y="0"/>
                </a:lnTo>
                <a:lnTo>
                  <a:pt x="1505858" y="199572"/>
                </a:lnTo>
              </a:path>
            </a:pathLst>
          </a:custGeom>
          <a:ln w="9525" cmpd="sng">
            <a:solidFill>
              <a:srgbClr val="D3482F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FE element 224" descr="cEMLvziS7KVv126.png"/>
          <p:cNvPicPr>
            <a:picLocks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6213" y="2161044"/>
            <a:ext cx="3111500" cy="1676400"/>
          </a:xfrm>
          <a:prstGeom prst="rect">
            <a:avLst/>
          </a:prstGeom>
        </p:spPr>
      </p:pic>
      <p:sp>
        <p:nvSpPr>
          <p:cNvPr id="170" name="Right Arrow 169"/>
          <p:cNvSpPr/>
          <p:nvPr/>
        </p:nvSpPr>
        <p:spPr>
          <a:xfrm>
            <a:off x="4407832" y="3054353"/>
            <a:ext cx="622300" cy="447039"/>
          </a:xfrm>
          <a:prstGeom prst="rightArrow">
            <a:avLst/>
          </a:prstGeom>
          <a:solidFill>
            <a:srgbClr val="D1282E">
              <a:lumMod val="20000"/>
              <a:lumOff val="80000"/>
            </a:srgbClr>
          </a:solidFill>
          <a:ln w="12700" cap="flat" cmpd="sng" algn="ctr">
            <a:solidFill>
              <a:srgbClr val="7A7A7A">
                <a:satMod val="105000"/>
              </a:srgbClr>
            </a:solidFill>
            <a:prstDash val="solid"/>
          </a:ln>
          <a:effectLst/>
          <a:scene3d>
            <a:camera prst="obliqueTopRight"/>
            <a:lightRig rig="threePt" dir="tl"/>
          </a:scene3d>
          <a:sp3d>
            <a:bevelT w="25400" h="254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89051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FE element 226" descr="cEMLvziS7KVv128.png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1" y="21668"/>
            <a:ext cx="7924800" cy="482600"/>
          </a:xfrm>
          <a:prstGeom prst="rect">
            <a:avLst/>
          </a:prstGeom>
        </p:spPr>
      </p:pic>
      <p:pic>
        <p:nvPicPr>
          <p:cNvPr id="58" name="PFE element 227" descr="cEMLvziS7KVv129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6316" y="4766082"/>
            <a:ext cx="993775" cy="276225"/>
          </a:xfrm>
          <a:prstGeom prst="rect">
            <a:avLst/>
          </a:prstGeom>
        </p:spPr>
      </p:pic>
      <p:pic>
        <p:nvPicPr>
          <p:cNvPr id="63" name="PFE element 228" descr="cEMLvziS7KVv131.png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607" y="905477"/>
            <a:ext cx="1981200" cy="1231900"/>
          </a:xfrm>
          <a:prstGeom prst="rect">
            <a:avLst/>
          </a:prstGeom>
        </p:spPr>
      </p:pic>
      <p:pic>
        <p:nvPicPr>
          <p:cNvPr id="64" name="PFE element 229" descr="cEMLvziS7KVv132.png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2151" y="813884"/>
            <a:ext cx="2222500" cy="1333500"/>
          </a:xfrm>
          <a:prstGeom prst="rect">
            <a:avLst/>
          </a:prstGeom>
        </p:spPr>
      </p:pic>
      <p:pic>
        <p:nvPicPr>
          <p:cNvPr id="65" name="PFE element 230" descr="cEMLvziS7KVv133.png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1294" y="902377"/>
            <a:ext cx="2692400" cy="1228725"/>
          </a:xfrm>
          <a:prstGeom prst="rect">
            <a:avLst/>
          </a:prstGeom>
        </p:spPr>
      </p:pic>
      <p:pic>
        <p:nvPicPr>
          <p:cNvPr id="66" name="PFE element 231" descr="cEMLvziS7KVv135.png"/>
          <p:cNvPicPr>
            <a:picLocks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626" y="402987"/>
            <a:ext cx="7810500" cy="355600"/>
          </a:xfrm>
          <a:prstGeom prst="rect">
            <a:avLst/>
          </a:prstGeom>
        </p:spPr>
      </p:pic>
      <p:pic>
        <p:nvPicPr>
          <p:cNvPr id="53" name="Picture 52" descr="exclusive_mass.png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6193" y="2320777"/>
            <a:ext cx="2252741" cy="2267197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47864" y="2320777"/>
            <a:ext cx="2448272" cy="2269630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44208" y="2320777"/>
            <a:ext cx="2282035" cy="2267197"/>
          </a:xfrm>
          <a:prstGeom prst="rect">
            <a:avLst/>
          </a:prstGeom>
        </p:spPr>
      </p:pic>
      <p:pic>
        <p:nvPicPr>
          <p:cNvPr id="67" name="PFE element 235" descr="cEMLvziS7KVv136.png"/>
          <p:cNvPicPr>
            <a:picLocks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581" y="4583113"/>
            <a:ext cx="1739900" cy="317500"/>
          </a:xfrm>
          <a:prstGeom prst="rect">
            <a:avLst/>
          </a:prstGeom>
        </p:spPr>
      </p:pic>
      <p:pic>
        <p:nvPicPr>
          <p:cNvPr id="68" name="PFE element 236" descr="cEMLvziS7KVv137.png"/>
          <p:cNvPicPr>
            <a:picLocks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0445" y="4597186"/>
            <a:ext cx="1727200" cy="304800"/>
          </a:xfrm>
          <a:prstGeom prst="rect">
            <a:avLst/>
          </a:prstGeom>
        </p:spPr>
      </p:pic>
      <p:pic>
        <p:nvPicPr>
          <p:cNvPr id="69" name="PFE element 237" descr="cEMLvziS7KVv138.png"/>
          <p:cNvPicPr>
            <a:picLocks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7616" y="4580167"/>
            <a:ext cx="2971800" cy="508000"/>
          </a:xfrm>
          <a:prstGeom prst="rect">
            <a:avLst/>
          </a:prstGeom>
        </p:spPr>
      </p:pic>
      <p:pic>
        <p:nvPicPr>
          <p:cNvPr id="70" name="PFE element 238" descr="cEMLvziS7KVv139.png"/>
          <p:cNvPicPr>
            <a:picLocks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8177" y="2382751"/>
            <a:ext cx="508000" cy="317500"/>
          </a:xfrm>
          <a:prstGeom prst="rect">
            <a:avLst/>
          </a:prstGeom>
        </p:spPr>
      </p:pic>
      <p:pic>
        <p:nvPicPr>
          <p:cNvPr id="71" name="PFE element 239" descr="cEMLvziS7KVv140.png"/>
          <p:cNvPicPr>
            <a:picLocks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7536" y="2378080"/>
            <a:ext cx="1016000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5371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FE element 240" descr="cEMLvziS7KVv141.png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6316" y="4766082"/>
            <a:ext cx="993775" cy="27622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79512" y="1004443"/>
            <a:ext cx="3384144" cy="1296000"/>
          </a:xfrm>
          <a:prstGeom prst="rect">
            <a:avLst/>
          </a:prstGeom>
          <a:solidFill>
            <a:srgbClr val="FFFFFF"/>
          </a:solidFill>
        </p:spPr>
        <p:txBody>
          <a:bodyPr wrap="square" rtlCol="0" anchor="ctr">
            <a:spAutoFit/>
          </a:bodyPr>
          <a:lstStyle/>
          <a:p>
            <a:pPr algn="ctr"/>
            <a:endParaRPr lang="en-US" dirty="0" smtClean="0">
              <a:solidFill>
                <a:schemeClr val="tx1">
                  <a:lumMod val="95000"/>
                </a:schemeClr>
              </a:solidFill>
              <a:latin typeface="Gill Sans Light"/>
              <a:cs typeface="Gill Sans Light"/>
            </a:endParaRPr>
          </a:p>
        </p:txBody>
      </p:sp>
      <p:pic>
        <p:nvPicPr>
          <p:cNvPr id="4" name="PFE element 242" descr="cEMLvziS7KVv143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1" y="21668"/>
            <a:ext cx="7924800" cy="482600"/>
          </a:xfrm>
          <a:prstGeom prst="rect">
            <a:avLst/>
          </a:prstGeom>
        </p:spPr>
      </p:pic>
      <p:pic>
        <p:nvPicPr>
          <p:cNvPr id="7" name="Picture 2" descr="plot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1004443"/>
            <a:ext cx="2068289" cy="1269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2" descr="RhoClock_v1.gif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751" r="2879"/>
          <a:stretch>
            <a:fillRect/>
          </a:stretch>
        </p:blipFill>
        <p:spPr bwMode="auto">
          <a:xfrm>
            <a:off x="203984" y="2355726"/>
            <a:ext cx="3359672" cy="2448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FE element 245" descr="cEMLvziS7KVv144.png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74" y="635869"/>
            <a:ext cx="3822700" cy="355600"/>
          </a:xfrm>
          <a:prstGeom prst="rect">
            <a:avLst/>
          </a:prstGeom>
        </p:spPr>
      </p:pic>
      <p:sp>
        <p:nvSpPr>
          <p:cNvPr id="10" name="pfehide246" hidden="1"/>
          <p:cNvSpPr>
            <a:spLocks noGrp="1"/>
          </p:cNvSpPr>
          <p:nvPr>
            <p:ph idx="4294967295"/>
          </p:nvPr>
        </p:nvSpPr>
        <p:spPr bwMode="auto">
          <a:xfrm>
            <a:off x="3851920" y="3584883"/>
            <a:ext cx="3744416" cy="539635"/>
          </a:xfrm>
          <a:prstGeom prst="rect">
            <a:avLst/>
          </a:prstGeom>
          <a:solidFill>
            <a:srgbClr val="F1AA07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indent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600" dirty="0">
                <a:solidFill>
                  <a:schemeClr val="bg1"/>
                </a:solidFill>
                <a:latin typeface="Gill Sans"/>
                <a:ea typeface="ＭＳ Ｐゴシック" charset="0"/>
                <a:cs typeface="Gill Sans"/>
              </a:rPr>
              <a:t>Rapid increase of relative yield reflect the number of </a:t>
            </a:r>
            <a:r>
              <a:rPr lang="en-US" sz="1600" dirty="0">
                <a:solidFill>
                  <a:schemeClr val="bg1"/>
                </a:solidFill>
                <a:latin typeface="Symbol" charset="2"/>
                <a:ea typeface="ＭＳ Ｐゴシック" charset="0"/>
                <a:cs typeface="Symbol" charset="2"/>
              </a:rPr>
              <a:t>r</a:t>
            </a:r>
            <a:r>
              <a:rPr lang="en-US" sz="1600" dirty="0">
                <a:solidFill>
                  <a:schemeClr val="bg1"/>
                </a:solidFill>
                <a:latin typeface="Gill Sans"/>
                <a:ea typeface="ＭＳ Ｐゴシック" charset="0"/>
                <a:cs typeface="Gill Sans"/>
              </a:rPr>
              <a:t>‘s / R’s regenerated in fireball</a:t>
            </a:r>
            <a:endParaRPr lang="en-US" sz="1600" dirty="0">
              <a:solidFill>
                <a:schemeClr val="bg1"/>
              </a:solidFill>
              <a:latin typeface="Gill Sans"/>
              <a:ea typeface="ＭＳ Ｐゴシック" charset="0"/>
              <a:cs typeface="Gill Sans"/>
              <a:sym typeface="Wingdings" charset="0"/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3844528" y="3581651"/>
            <a:ext cx="3759200" cy="546100"/>
            <a:chOff x="317500" y="317500"/>
            <a:chExt cx="3759200" cy="546100"/>
          </a:xfrm>
        </p:grpSpPr>
        <p:pic>
          <p:nvPicPr>
            <p:cNvPr id="24" name="PFE element 246" descr="cEMLvziS7KVv145.png"/>
            <p:cNvPicPr>
              <a:picLocks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500" y="317500"/>
              <a:ext cx="3759200" cy="546100"/>
            </a:xfrm>
            <a:prstGeom prst="rect">
              <a:avLst/>
            </a:prstGeom>
          </p:spPr>
        </p:pic>
        <p:sp>
          <p:nvSpPr>
            <p:cNvPr id="25" name="Shape_6"/>
            <p:cNvSpPr/>
            <p:nvPr/>
          </p:nvSpPr>
          <p:spPr>
            <a:xfrm>
              <a:off x="317500" y="317500"/>
              <a:ext cx="3759200" cy="546100"/>
            </a:xfrm>
            <a:prstGeom prst="rect">
              <a:avLst/>
            </a:prstGeom>
            <a:solidFill>
              <a:scrgbClr r="0" g="0" b="0">
                <a:alpha val="0"/>
              </a:scrgbClr>
            </a:solidFill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en-US" dirty="0" smtClean="0">
                <a:solidFill>
                  <a:schemeClr val="tx1">
                    <a:lumMod val="95000"/>
                  </a:schemeClr>
                </a:solidFill>
                <a:latin typeface="Gill Sans Light"/>
                <a:cs typeface="Gill Sans Light"/>
              </a:endParaRPr>
            </a:p>
          </p:txBody>
        </p:sp>
      </p:grpSp>
      <p:pic>
        <p:nvPicPr>
          <p:cNvPr id="11" name="Picture 10" descr="na60_logo.jpg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7784" y="1022823"/>
            <a:ext cx="699542" cy="699542"/>
          </a:xfrm>
          <a:prstGeom prst="rect">
            <a:avLst/>
          </a:prstGeom>
        </p:spPr>
      </p:pic>
      <p:pic>
        <p:nvPicPr>
          <p:cNvPr id="27" name="PFE element 248" descr="cEMLvziS7KVv146.png"/>
          <p:cNvPicPr>
            <a:picLocks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0102" y="1889894"/>
            <a:ext cx="939800" cy="355600"/>
          </a:xfrm>
          <a:prstGeom prst="rect">
            <a:avLst/>
          </a:prstGeom>
        </p:spPr>
      </p:pic>
      <p:grpSp>
        <p:nvGrpSpPr>
          <p:cNvPr id="13" name="pfehide249" hidden="1"/>
          <p:cNvGrpSpPr/>
          <p:nvPr/>
        </p:nvGrpSpPr>
        <p:grpSpPr>
          <a:xfrm>
            <a:off x="5693167" y="24362"/>
            <a:ext cx="3343329" cy="3411484"/>
            <a:chOff x="5693167" y="24362"/>
            <a:chExt cx="3343329" cy="3411484"/>
          </a:xfrm>
        </p:grpSpPr>
        <p:pic>
          <p:nvPicPr>
            <p:cNvPr id="14" name="Picture 7" descr="cc_pnb_arkcl_auau_40.png" hidden="1"/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24128" y="401271"/>
              <a:ext cx="3055297" cy="3034575"/>
            </a:xfrm>
            <a:prstGeom prst="rect">
              <a:avLst/>
            </a:prstGeom>
            <a:noFill/>
            <a:ln w="9525">
              <a:noFill/>
              <a:miter/>
            </a:ln>
          </p:spPr>
        </p:pic>
        <p:grpSp>
          <p:nvGrpSpPr>
            <p:cNvPr id="15" name="Group 14" hidden="1"/>
            <p:cNvGrpSpPr/>
            <p:nvPr/>
          </p:nvGrpSpPr>
          <p:grpSpPr>
            <a:xfrm>
              <a:off x="7562429" y="821272"/>
              <a:ext cx="673657" cy="499919"/>
              <a:chOff x="3474740" y="2900412"/>
              <a:chExt cx="673657" cy="499919"/>
            </a:xfrm>
          </p:grpSpPr>
          <p:pic>
            <p:nvPicPr>
              <p:cNvPr id="18" name="Picture 17" descr="hades_logo.png" hidden="1"/>
              <p:cNvPicPr>
                <a:picLocks noChangeAspect="1"/>
              </p:cNvPicPr>
              <p:nvPr/>
            </p:nvPicPr>
            <p:blipFill>
              <a:blip r:embed="rId1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584848" y="2900412"/>
                <a:ext cx="460524" cy="366216"/>
              </a:xfrm>
              <a:prstGeom prst="rect">
                <a:avLst/>
              </a:prstGeom>
            </p:spPr>
          </p:pic>
          <p:sp>
            <p:nvSpPr>
              <p:cNvPr id="19" name="TextBox 18" hidden="1"/>
              <p:cNvSpPr txBox="1"/>
              <p:nvPr/>
            </p:nvSpPr>
            <p:spPr>
              <a:xfrm>
                <a:off x="3474740" y="3200276"/>
                <a:ext cx="673657" cy="2000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de-DE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389209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2pPr>
                <a:lvl3pPr marL="778421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3pPr>
                <a:lvl4pPr marL="1167629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4pPr>
                <a:lvl5pPr marL="1556841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5pPr>
                <a:lvl6pPr marL="1946051" algn="l" defTabSz="389209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6pPr>
                <a:lvl7pPr marL="2335262" algn="l" defTabSz="389209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7pPr>
                <a:lvl8pPr marL="2724472" algn="l" defTabSz="389209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8pPr>
                <a:lvl9pPr marL="3113681" algn="l" defTabSz="389209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9pPr>
              </a:lstStyle>
              <a:p>
                <a:r>
                  <a:rPr lang="en-US" sz="700" b="1" dirty="0">
                    <a:solidFill>
                      <a:schemeClr val="bg1">
                        <a:lumMod val="65000"/>
                        <a:lumOff val="35000"/>
                      </a:schemeClr>
                    </a:solidFill>
                    <a:latin typeface="Arial"/>
                    <a:cs typeface="Arial"/>
                  </a:rPr>
                  <a:t>Preliminary</a:t>
                </a:r>
              </a:p>
            </p:txBody>
          </p:sp>
        </p:grpSp>
        <p:sp>
          <p:nvSpPr>
            <p:cNvPr id="16" name="Rectangle 4" hidden="1"/>
            <p:cNvSpPr>
              <a:spLocks noChangeArrowheads="1"/>
            </p:cNvSpPr>
            <p:nvPr/>
          </p:nvSpPr>
          <p:spPr bwMode="auto">
            <a:xfrm>
              <a:off x="5693167" y="24362"/>
              <a:ext cx="3343329" cy="3385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19" tIns="45709" rIns="91419" bIns="45709">
              <a:spAutoFit/>
            </a:bodyPr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89209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778421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1167629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1556841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1946051" algn="l" defTabSz="389209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2335262" algn="l" defTabSz="389209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2724472" algn="l" defTabSz="389209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3113681" algn="l" defTabSz="389209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r>
                <a:rPr lang="en-US" sz="1600" dirty="0" smtClean="0">
                  <a:latin typeface="Gill Sans Light"/>
                  <a:cs typeface="Gill Sans Light"/>
                </a:rPr>
                <a:t>System size dependence of excess</a:t>
              </a:r>
              <a:endParaRPr lang="en-US" sz="1600" dirty="0">
                <a:latin typeface="Gill Sans Light"/>
                <a:cs typeface="Gill Sans Light"/>
              </a:endParaRPr>
            </a:p>
          </p:txBody>
        </p:sp>
        <p:sp>
          <p:nvSpPr>
            <p:cNvPr id="17" name="TextBox 16" hidden="1"/>
            <p:cNvSpPr txBox="1"/>
            <p:nvPr/>
          </p:nvSpPr>
          <p:spPr>
            <a:xfrm>
              <a:off x="6364516" y="1053960"/>
              <a:ext cx="94378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89209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778421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1167629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1556841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1946051" algn="l" defTabSz="389209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2335262" algn="l" defTabSz="389209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2724472" algn="l" defTabSz="389209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3113681" algn="l" defTabSz="389209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r>
                <a:rPr lang="en-US" sz="1600" dirty="0" smtClean="0">
                  <a:solidFill>
                    <a:srgbClr val="FF0000"/>
                  </a:solidFill>
                  <a:latin typeface="Gill Sans Light"/>
                  <a:cs typeface="Gill Sans Light"/>
                </a:rPr>
                <a:t>“</a:t>
              </a:r>
              <a:r>
                <a:rPr lang="en-US" sz="1600" dirty="0">
                  <a:solidFill>
                    <a:srgbClr val="FF0000"/>
                  </a:solidFill>
                  <a:latin typeface="Gill Sans"/>
                  <a:cs typeface="Gill Sans"/>
                </a:rPr>
                <a:t>R</a:t>
              </a:r>
              <a:r>
                <a:rPr lang="en-US" sz="1600" dirty="0" smtClean="0">
                  <a:solidFill>
                    <a:srgbClr val="FF0000"/>
                  </a:solidFill>
                  <a:latin typeface="Gill Sans Light"/>
                  <a:cs typeface="Gill Sans Light"/>
                </a:rPr>
                <a:t>-clock”</a:t>
              </a:r>
              <a:endParaRPr lang="en-US" sz="1600" dirty="0">
                <a:solidFill>
                  <a:srgbClr val="FF0000"/>
                </a:solidFill>
                <a:latin typeface="Gill Sans Light"/>
                <a:cs typeface="Gill Sans Light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5688431" y="15604"/>
            <a:ext cx="3352800" cy="3429000"/>
            <a:chOff x="317500" y="317500"/>
            <a:chExt cx="3352800" cy="3429000"/>
          </a:xfrm>
        </p:grpSpPr>
        <p:pic>
          <p:nvPicPr>
            <p:cNvPr id="28" name="PFE element 249" descr="cEMLvziS7KVv147.png"/>
            <p:cNvPicPr>
              <a:picLocks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500" y="317500"/>
              <a:ext cx="3352800" cy="3429000"/>
            </a:xfrm>
            <a:prstGeom prst="rect">
              <a:avLst/>
            </a:prstGeom>
          </p:spPr>
        </p:pic>
        <p:sp>
          <p:nvSpPr>
            <p:cNvPr id="29" name="Shape_7"/>
            <p:cNvSpPr/>
            <p:nvPr/>
          </p:nvSpPr>
          <p:spPr>
            <a:xfrm>
              <a:off x="317500" y="317500"/>
              <a:ext cx="3352800" cy="3429000"/>
            </a:xfrm>
            <a:prstGeom prst="rect">
              <a:avLst/>
            </a:prstGeom>
            <a:solidFill>
              <a:scrgbClr r="0" g="0" b="0">
                <a:alpha val="0"/>
              </a:scrgbClr>
            </a:solidFill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en-US" dirty="0" smtClean="0">
                <a:solidFill>
                  <a:schemeClr val="tx1">
                    <a:lumMod val="95000"/>
                  </a:schemeClr>
                </a:solidFill>
                <a:latin typeface="Gill Sans Light"/>
                <a:cs typeface="Gill Sans Light"/>
              </a:endParaRPr>
            </a:p>
          </p:txBody>
        </p:sp>
      </p:grpSp>
      <p:pic>
        <p:nvPicPr>
          <p:cNvPr id="31" name="PFE element 250" descr="cEMLvziS7KVv148.png"/>
          <p:cNvPicPr>
            <a:picLocks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7618" y="4436179"/>
            <a:ext cx="4584700" cy="5080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8854" y="4515966"/>
            <a:ext cx="327122" cy="216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8695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FE element 252" descr="cEMLvziS7KVv149.png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6316" y="4766082"/>
            <a:ext cx="993775" cy="276225"/>
          </a:xfrm>
          <a:prstGeom prst="rect">
            <a:avLst/>
          </a:prstGeom>
        </p:spPr>
      </p:pic>
      <p:pic>
        <p:nvPicPr>
          <p:cNvPr id="4" name="PFE element 253" descr="cEMLvziS7KVv151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1" y="21668"/>
            <a:ext cx="7924800" cy="482600"/>
          </a:xfrm>
          <a:prstGeom prst="rect">
            <a:avLst/>
          </a:prstGeom>
        </p:spPr>
      </p:pic>
      <p:pic>
        <p:nvPicPr>
          <p:cNvPr id="16" name="PFE element 254" descr="cEMLvziS7KVv152.png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1122" y="3671449"/>
            <a:ext cx="4178300" cy="1422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552" y="555526"/>
            <a:ext cx="4218219" cy="3031182"/>
          </a:xfrm>
          <a:prstGeom prst="rect">
            <a:avLst/>
          </a:prstGeom>
        </p:spPr>
      </p:pic>
      <p:pic>
        <p:nvPicPr>
          <p:cNvPr id="17" name="PFE element 256" descr="cEMLvziS7KVv154.png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750" y="3736717"/>
            <a:ext cx="3416300" cy="50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6572" y="3888511"/>
            <a:ext cx="397171" cy="26228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97337" y="582910"/>
            <a:ext cx="3023457" cy="300379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97715" y="142603"/>
            <a:ext cx="519243" cy="820057"/>
          </a:xfrm>
          <a:prstGeom prst="rect">
            <a:avLst/>
          </a:prstGeom>
        </p:spPr>
      </p:pic>
      <p:pic>
        <p:nvPicPr>
          <p:cNvPr id="18" name="PFE element 260" descr="cEMLvziS7KVv155.png"/>
          <p:cNvPicPr>
            <a:picLocks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2042" y="1110015"/>
            <a:ext cx="876300" cy="292100"/>
          </a:xfrm>
          <a:prstGeom prst="rect">
            <a:avLst/>
          </a:prstGeom>
        </p:spPr>
      </p:pic>
      <p:pic>
        <p:nvPicPr>
          <p:cNvPr id="13" name="Picture 12" descr="hades_logo.png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20819" y="771550"/>
            <a:ext cx="460524" cy="366216"/>
          </a:xfrm>
          <a:prstGeom prst="rect">
            <a:avLst/>
          </a:prstGeom>
        </p:spPr>
      </p:pic>
      <p:pic>
        <p:nvPicPr>
          <p:cNvPr id="19" name="PFE element 262" descr="cEMLvziS7KVv156.png"/>
          <p:cNvPicPr>
            <a:picLocks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4639" y="1063491"/>
            <a:ext cx="685800" cy="21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7891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FE element 263" descr="cEMLvziS7KVv157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6316" y="4766082"/>
            <a:ext cx="993775" cy="276225"/>
          </a:xfrm>
          <a:prstGeom prst="rect">
            <a:avLst/>
          </a:prstGeom>
        </p:spPr>
      </p:pic>
      <p:pic>
        <p:nvPicPr>
          <p:cNvPr id="4" name="PFE element 264" descr="cEMLvziS7KVv159.png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533" y="4180010"/>
            <a:ext cx="3048000" cy="660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0663" y="771551"/>
            <a:ext cx="3487241" cy="3212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FE element 266" descr="cEMLvziS7KVv160.png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8418" y="815252"/>
            <a:ext cx="4546600" cy="2171700"/>
          </a:xfrm>
          <a:prstGeom prst="rect">
            <a:avLst/>
          </a:prstGeom>
        </p:spPr>
      </p:pic>
      <p:pic>
        <p:nvPicPr>
          <p:cNvPr id="17" name="PFE element 267" descr="cEMLvziS7KVv161.png"/>
          <p:cNvPicPr>
            <a:picLocks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1264" y="2349526"/>
            <a:ext cx="5334000" cy="2095500"/>
          </a:xfrm>
          <a:prstGeom prst="rect">
            <a:avLst/>
          </a:prstGeom>
        </p:spPr>
      </p:pic>
      <p:pic>
        <p:nvPicPr>
          <p:cNvPr id="9" name="Picture 8" descr="na60_logo.jpg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8162" y="2776029"/>
            <a:ext cx="699542" cy="699542"/>
          </a:xfrm>
          <a:prstGeom prst="rect">
            <a:avLst/>
          </a:prstGeom>
        </p:spPr>
      </p:pic>
      <p:sp>
        <p:nvSpPr>
          <p:cNvPr id="10" name="pfehide269" hidden="1"/>
          <p:cNvSpPr>
            <a:spLocks noGrp="1"/>
          </p:cNvSpPr>
          <p:nvPr>
            <p:ph idx="4294967295"/>
          </p:nvPr>
        </p:nvSpPr>
        <p:spPr bwMode="auto">
          <a:xfrm>
            <a:off x="4283968" y="4263084"/>
            <a:ext cx="2952328" cy="539635"/>
          </a:xfrm>
          <a:prstGeom prst="rect">
            <a:avLst/>
          </a:prstGeom>
          <a:solidFill>
            <a:srgbClr val="F1AA07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indent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600" dirty="0" smtClean="0">
                <a:solidFill>
                  <a:schemeClr val="bg1"/>
                </a:solidFill>
                <a:ea typeface="ＭＳ Ｐゴシック" charset="0"/>
              </a:rPr>
              <a:t>“</a:t>
            </a:r>
            <a:r>
              <a:rPr lang="en-US" sz="1600" i="1" dirty="0" err="1" smtClean="0">
                <a:solidFill>
                  <a:schemeClr val="bg1"/>
                </a:solidFill>
                <a:latin typeface="Georgia"/>
                <a:ea typeface="ＭＳ Ｐゴシック" charset="0"/>
                <a:cs typeface="Georgia"/>
              </a:rPr>
              <a:t>M</a:t>
            </a:r>
            <a:r>
              <a:rPr lang="en-US" sz="1600" i="1" baseline="-25000" dirty="0" err="1" smtClean="0">
                <a:solidFill>
                  <a:schemeClr val="bg1"/>
                </a:solidFill>
                <a:latin typeface="Georgia"/>
                <a:ea typeface="ＭＳ Ｐゴシック" charset="0"/>
                <a:cs typeface="Georgia"/>
              </a:rPr>
              <a:t>ll</a:t>
            </a:r>
            <a:r>
              <a:rPr lang="en-US" sz="1600" dirty="0" smtClean="0">
                <a:solidFill>
                  <a:schemeClr val="bg1"/>
                </a:solidFill>
                <a:ea typeface="ＭＳ Ｐゴシック" charset="0"/>
              </a:rPr>
              <a:t> is the only Lorenz-invariant thermometer of the field”</a:t>
            </a:r>
            <a:endParaRPr lang="en-US" sz="1600" dirty="0">
              <a:solidFill>
                <a:schemeClr val="bg1"/>
              </a:solidFill>
              <a:ea typeface="ＭＳ Ｐゴシック" charset="0"/>
              <a:sym typeface="Wingdings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4280582" y="4253502"/>
            <a:ext cx="2959100" cy="558800"/>
            <a:chOff x="317500" y="317500"/>
            <a:chExt cx="2959100" cy="558800"/>
          </a:xfrm>
        </p:grpSpPr>
        <p:pic>
          <p:nvPicPr>
            <p:cNvPr id="18" name="PFE element 269" descr="cEMLvziS7KVv162.png"/>
            <p:cNvPicPr>
              <a:picLocks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500" y="317500"/>
              <a:ext cx="2959100" cy="558800"/>
            </a:xfrm>
            <a:prstGeom prst="rect">
              <a:avLst/>
            </a:prstGeom>
          </p:spPr>
        </p:pic>
        <p:sp>
          <p:nvSpPr>
            <p:cNvPr id="19" name="Shape_8"/>
            <p:cNvSpPr/>
            <p:nvPr/>
          </p:nvSpPr>
          <p:spPr>
            <a:xfrm>
              <a:off x="317500" y="317500"/>
              <a:ext cx="2959100" cy="558800"/>
            </a:xfrm>
            <a:prstGeom prst="rect">
              <a:avLst/>
            </a:prstGeom>
            <a:solidFill>
              <a:scrgbClr r="0" g="0" b="0">
                <a:alpha val="0"/>
              </a:scrgbClr>
            </a:solidFill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en-US" dirty="0" smtClean="0">
                <a:solidFill>
                  <a:schemeClr val="tx1">
                    <a:lumMod val="95000"/>
                  </a:schemeClr>
                </a:solidFill>
                <a:latin typeface="Gill Sans Light"/>
                <a:cs typeface="Gill Sans Light"/>
              </a:endParaRP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635" y="4265699"/>
            <a:ext cx="539870" cy="356518"/>
          </a:xfrm>
          <a:prstGeom prst="rect">
            <a:avLst/>
          </a:prstGeom>
        </p:spPr>
      </p:pic>
      <p:pic>
        <p:nvPicPr>
          <p:cNvPr id="12" name="Content Placeholder 14" descr="thermometer.jpg"/>
          <p:cNvPicPr>
            <a:picLocks noChangeAspect="1"/>
          </p:cNvPicPr>
          <p:nvPr/>
        </p:nvPicPr>
        <p:blipFill>
          <a:blip r:embed="rId11" cstate="screen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369" b="89806" l="3297" r="950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431263" y="18539"/>
            <a:ext cx="711257" cy="802444"/>
          </a:xfrm>
          <a:prstGeom prst="rect">
            <a:avLst/>
          </a:prstGeom>
        </p:spPr>
      </p:pic>
      <p:pic>
        <p:nvPicPr>
          <p:cNvPr id="21" name="PFE element 272" descr="cEMLvziS7KVv163.png"/>
          <p:cNvPicPr>
            <a:picLocks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36" y="-127209"/>
            <a:ext cx="8597900" cy="635000"/>
          </a:xfrm>
          <a:prstGeom prst="rect">
            <a:avLst/>
          </a:prstGeom>
        </p:spPr>
      </p:pic>
      <p:pic>
        <p:nvPicPr>
          <p:cNvPr id="22" name="PFE element 273" descr="cEMLvziS7KVv164.png"/>
          <p:cNvPicPr>
            <a:picLocks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806" y="357079"/>
            <a:ext cx="7899400" cy="419100"/>
          </a:xfrm>
          <a:prstGeom prst="rect">
            <a:avLst/>
          </a:prstGeom>
        </p:spPr>
      </p:pic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01012841"/>
              </p:ext>
            </p:extLst>
          </p:nvPr>
        </p:nvGraphicFramePr>
        <p:xfrm>
          <a:off x="5016746" y="2776029"/>
          <a:ext cx="1512168" cy="5106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834" name="Equation" r:id="rId15" imgW="1168400" imgH="419100" progId="Equation.3">
                  <p:embed/>
                </p:oleObj>
              </mc:Choice>
              <mc:Fallback>
                <p:oleObj name="Equation" r:id="rId15" imgW="1168400" imgH="419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16746" y="2776029"/>
                        <a:ext cx="1512168" cy="510666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774350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657" y="643984"/>
            <a:ext cx="3327005" cy="4077084"/>
          </a:xfrm>
          <a:prstGeom prst="rect">
            <a:avLst/>
          </a:prstGeom>
        </p:spPr>
      </p:pic>
      <p:pic>
        <p:nvPicPr>
          <p:cNvPr id="2" name="PFE element 276" descr="cEMLvziS7KVv165.png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6316" y="4766082"/>
            <a:ext cx="993775" cy="276225"/>
          </a:xfrm>
          <a:prstGeom prst="rect">
            <a:avLst/>
          </a:prstGeom>
        </p:spPr>
      </p:pic>
      <p:pic>
        <p:nvPicPr>
          <p:cNvPr id="4" name="PFE element 277" descr="cEMLvziS7KVv167.png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544" y="878593"/>
            <a:ext cx="685800" cy="508000"/>
          </a:xfrm>
          <a:prstGeom prst="rect">
            <a:avLst/>
          </a:prstGeom>
        </p:spPr>
      </p:pic>
      <p:pic>
        <p:nvPicPr>
          <p:cNvPr id="5" name="PFE element 278" descr="cEMLvziS7KVv168.png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424" y="4714834"/>
            <a:ext cx="1993900" cy="304800"/>
          </a:xfrm>
          <a:prstGeom prst="rect">
            <a:avLst/>
          </a:prstGeom>
        </p:spPr>
      </p:pic>
      <p:graphicFrame>
        <p:nvGraphicFramePr>
          <p:cNvPr id="19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52638977"/>
              </p:ext>
            </p:extLst>
          </p:nvPr>
        </p:nvGraphicFramePr>
        <p:xfrm>
          <a:off x="5016746" y="2776029"/>
          <a:ext cx="1512168" cy="5106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700" name="Equation" r:id="rId7" imgW="1168400" imgH="419100" progId="Equation.3">
                  <p:embed/>
                </p:oleObj>
              </mc:Choice>
              <mc:Fallback>
                <p:oleObj name="Equation" r:id="rId7" imgW="1168400" imgH="419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16746" y="2776029"/>
                        <a:ext cx="1512168" cy="510666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FE element 280" descr="cEMLvziS7KVv169.png"/>
          <p:cNvPicPr>
            <a:picLocks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8418" y="815252"/>
            <a:ext cx="4546600" cy="2171700"/>
          </a:xfrm>
          <a:prstGeom prst="rect">
            <a:avLst/>
          </a:prstGeom>
        </p:spPr>
      </p:pic>
      <p:pic>
        <p:nvPicPr>
          <p:cNvPr id="8" name="PFE element 281" descr="cEMLvziS7KVv170.png"/>
          <p:cNvPicPr>
            <a:picLocks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1140" y="2347306"/>
            <a:ext cx="4902200" cy="1739900"/>
          </a:xfrm>
          <a:prstGeom prst="rect">
            <a:avLst/>
          </a:prstGeom>
        </p:spPr>
      </p:pic>
      <p:pic>
        <p:nvPicPr>
          <p:cNvPr id="16" name="Content Placeholder 14" descr="thermometer.jpg"/>
          <p:cNvPicPr>
            <a:picLocks noChangeAspect="1"/>
          </p:cNvPicPr>
          <p:nvPr/>
        </p:nvPicPr>
        <p:blipFill>
          <a:blip r:embed="rId11" cstate="screen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369" b="89806" l="3297" r="950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431263" y="18539"/>
            <a:ext cx="711257" cy="802444"/>
          </a:xfrm>
          <a:prstGeom prst="rect">
            <a:avLst/>
          </a:prstGeom>
        </p:spPr>
      </p:pic>
      <p:pic>
        <p:nvPicPr>
          <p:cNvPr id="9" name="PFE element 283" descr="cEMLvziS7KVv171.png"/>
          <p:cNvPicPr>
            <a:picLocks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36" y="-127209"/>
            <a:ext cx="8597900" cy="63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4787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FE element 9" descr="cEMLvziS7KVv5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1" y="21668"/>
            <a:ext cx="7924800" cy="482600"/>
          </a:xfrm>
          <a:prstGeom prst="rect">
            <a:avLst/>
          </a:prstGeom>
        </p:spPr>
      </p:pic>
      <p:pic>
        <p:nvPicPr>
          <p:cNvPr id="7" name="PFE element 10" descr="cEMLvziS7KVv6.png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6316" y="4766082"/>
            <a:ext cx="993775" cy="276225"/>
          </a:xfrm>
          <a:prstGeom prst="rect">
            <a:avLst/>
          </a:prstGeom>
        </p:spPr>
      </p:pic>
      <p:pic>
        <p:nvPicPr>
          <p:cNvPr id="8" name="PFE element 11" descr="cEMLvziS7KVv8.png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9626" y="971455"/>
            <a:ext cx="3975100" cy="3098800"/>
          </a:xfrm>
          <a:prstGeom prst="rect">
            <a:avLst/>
          </a:prstGeom>
        </p:spPr>
      </p:pic>
      <p:graphicFrame>
        <p:nvGraphicFramePr>
          <p:cNvPr id="10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6805253"/>
              </p:ext>
            </p:extLst>
          </p:nvPr>
        </p:nvGraphicFramePr>
        <p:xfrm>
          <a:off x="5992621" y="3534088"/>
          <a:ext cx="2016224" cy="2747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627" name="Equation" r:id="rId6" imgW="1752600" imgH="254000" progId="Equation.3">
                  <p:embed/>
                </p:oleObj>
              </mc:Choice>
              <mc:Fallback>
                <p:oleObj name="Equation" r:id="rId6" imgW="1752600" imgH="254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92621" y="3534088"/>
                        <a:ext cx="2016224" cy="274756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" name="Picture 11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689" y="782420"/>
            <a:ext cx="3855245" cy="2798908"/>
          </a:xfrm>
          <a:prstGeom prst="rect">
            <a:avLst/>
          </a:prstGeom>
        </p:spPr>
      </p:pic>
      <p:pic>
        <p:nvPicPr>
          <p:cNvPr id="13" name="Picture 25" descr="qcd_qm2014.pdf"/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3241" b="85680"/>
          <a:stretch/>
        </p:blipFill>
        <p:spPr>
          <a:xfrm>
            <a:off x="35496" y="3651870"/>
            <a:ext cx="803255" cy="485225"/>
          </a:xfrm>
          <a:prstGeom prst="rect">
            <a:avLst/>
          </a:prstGeom>
          <a:solidFill>
            <a:srgbClr val="F79646">
              <a:lumMod val="40000"/>
              <a:lumOff val="60000"/>
            </a:srgbClr>
          </a:solidFill>
        </p:spPr>
      </p:pic>
      <p:pic>
        <p:nvPicPr>
          <p:cNvPr id="11" name="PFE element 15" descr="cEMLvziS7KVv9.png"/>
          <p:cNvPicPr>
            <a:picLocks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911" y="3823112"/>
            <a:ext cx="39243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0620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FE element 284" descr="cEMLvziS7KVv172.png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6316" y="4766082"/>
            <a:ext cx="993775" cy="276225"/>
          </a:xfrm>
          <a:prstGeom prst="rect">
            <a:avLst/>
          </a:prstGeom>
        </p:spPr>
      </p:pic>
      <p:pic>
        <p:nvPicPr>
          <p:cNvPr id="4" name="PFE element 285" descr="cEMLvziS7KVv174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1" y="21668"/>
            <a:ext cx="7924800" cy="482600"/>
          </a:xfrm>
          <a:prstGeom prst="rect">
            <a:avLst/>
          </a:prstGeom>
        </p:spPr>
      </p:pic>
      <p:pic>
        <p:nvPicPr>
          <p:cNvPr id="6" name="Picture 5" descr="hand_made_QCD_phase_diagram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048" y="1774709"/>
            <a:ext cx="2744329" cy="25922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056123" flipH="1">
            <a:off x="2699027" y="1308542"/>
            <a:ext cx="990682" cy="812935"/>
          </a:xfrm>
          <a:prstGeom prst="rect">
            <a:avLst/>
          </a:prstGeom>
        </p:spPr>
      </p:pic>
      <p:pic>
        <p:nvPicPr>
          <p:cNvPr id="10" name="PFE element 288" descr="cEMLvziS7KVv175.png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830" y="3287045"/>
            <a:ext cx="3441700" cy="10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7306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FE element 289" descr="cEMLvziS7KVv176.png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6316" y="4766082"/>
            <a:ext cx="993775" cy="276225"/>
          </a:xfrm>
          <a:prstGeom prst="rect">
            <a:avLst/>
          </a:prstGeom>
        </p:spPr>
      </p:pic>
      <p:pic>
        <p:nvPicPr>
          <p:cNvPr id="4" name="PFE element 290" descr="cEMLvziS7KVv178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1" y="21668"/>
            <a:ext cx="7924800" cy="482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6233" y="1131172"/>
            <a:ext cx="3390370" cy="2219961"/>
          </a:xfrm>
          <a:prstGeom prst="rect">
            <a:avLst/>
          </a:prstGeom>
        </p:spPr>
      </p:pic>
      <p:pic>
        <p:nvPicPr>
          <p:cNvPr id="11" name="PFE element 292" descr="cEMLvziS7KVv179.png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451" y="3367321"/>
            <a:ext cx="4203700" cy="292100"/>
          </a:xfrm>
          <a:prstGeom prst="rect">
            <a:avLst/>
          </a:prstGeom>
        </p:spPr>
      </p:pic>
      <p:pic>
        <p:nvPicPr>
          <p:cNvPr id="14" name="PFE element 293" descr="cEMLvziS7KVv180.png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068" y="697369"/>
            <a:ext cx="4216400" cy="3429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6567" y="1131172"/>
            <a:ext cx="3147987" cy="2228717"/>
          </a:xfrm>
          <a:prstGeom prst="rect">
            <a:avLst/>
          </a:prstGeom>
        </p:spPr>
      </p:pic>
      <p:pic>
        <p:nvPicPr>
          <p:cNvPr id="18" name="PFE element 295" descr="cEMLvziS7KVv181.png"/>
          <p:cNvPicPr>
            <a:picLocks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4144" y="484265"/>
            <a:ext cx="3898900" cy="596900"/>
          </a:xfrm>
          <a:prstGeom prst="rect">
            <a:avLst/>
          </a:prstGeom>
        </p:spPr>
      </p:pic>
      <p:pic>
        <p:nvPicPr>
          <p:cNvPr id="19" name="PFE element 296" descr="cEMLvziS7KVv182.png"/>
          <p:cNvPicPr>
            <a:picLocks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5848" y="3368581"/>
            <a:ext cx="3708400" cy="292100"/>
          </a:xfrm>
          <a:prstGeom prst="rect">
            <a:avLst/>
          </a:prstGeom>
        </p:spPr>
      </p:pic>
      <p:sp>
        <p:nvSpPr>
          <p:cNvPr id="15" name="pfehide297" hidden="1"/>
          <p:cNvSpPr>
            <a:spLocks noGrp="1"/>
          </p:cNvSpPr>
          <p:nvPr>
            <p:ph idx="4294967295"/>
          </p:nvPr>
        </p:nvSpPr>
        <p:spPr bwMode="auto">
          <a:xfrm>
            <a:off x="2934847" y="4091136"/>
            <a:ext cx="3024336" cy="525902"/>
          </a:xfrm>
          <a:prstGeom prst="rect">
            <a:avLst/>
          </a:prstGeom>
          <a:solidFill>
            <a:srgbClr val="F1AA07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indent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600" dirty="0">
                <a:solidFill>
                  <a:schemeClr val="bg1"/>
                </a:solidFill>
                <a:latin typeface="Gill Sans"/>
                <a:ea typeface="ＭＳ Ｐゴシック" charset="0"/>
                <a:cs typeface="Gill Sans"/>
              </a:rPr>
              <a:t>What are the possible signatures in dilepton radiation?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2929365" y="4087387"/>
            <a:ext cx="3035300" cy="533400"/>
            <a:chOff x="317500" y="317500"/>
            <a:chExt cx="3035300" cy="533400"/>
          </a:xfrm>
        </p:grpSpPr>
        <p:pic>
          <p:nvPicPr>
            <p:cNvPr id="20" name="PFE element 297" descr="cEMLvziS7KVv183.png"/>
            <p:cNvPicPr>
              <a:picLocks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500" y="317500"/>
              <a:ext cx="3035300" cy="533400"/>
            </a:xfrm>
            <a:prstGeom prst="rect">
              <a:avLst/>
            </a:prstGeom>
          </p:spPr>
        </p:pic>
        <p:sp>
          <p:nvSpPr>
            <p:cNvPr id="21" name="Shape_9"/>
            <p:cNvSpPr/>
            <p:nvPr/>
          </p:nvSpPr>
          <p:spPr>
            <a:xfrm>
              <a:off x="317500" y="317500"/>
              <a:ext cx="3035300" cy="533400"/>
            </a:xfrm>
            <a:prstGeom prst="rect">
              <a:avLst/>
            </a:prstGeom>
            <a:solidFill>
              <a:scrgbClr r="0" g="0" b="0">
                <a:alpha val="0"/>
              </a:scrgbClr>
            </a:solidFill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en-US" dirty="0" smtClean="0">
                <a:solidFill>
                  <a:schemeClr val="tx1">
                    <a:lumMod val="95000"/>
                  </a:schemeClr>
                </a:solidFill>
                <a:latin typeface="Gill Sans Light"/>
                <a:cs typeface="Gill Sans Light"/>
              </a:endParaRPr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529" y="3423543"/>
            <a:ext cx="327122" cy="21602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6568" y="3418500"/>
            <a:ext cx="327122" cy="216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1319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p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FE element 300" descr="cEMLvziS7KVv184.png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6316" y="4766082"/>
            <a:ext cx="993775" cy="276225"/>
          </a:xfrm>
          <a:prstGeom prst="rect">
            <a:avLst/>
          </a:prstGeom>
        </p:spPr>
      </p:pic>
      <p:pic>
        <p:nvPicPr>
          <p:cNvPr id="4" name="PFE element 301" descr="cEMLvziS7KVv186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1" y="21668"/>
            <a:ext cx="7924800" cy="482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473" y="555526"/>
            <a:ext cx="4535138" cy="2880320"/>
          </a:xfrm>
          <a:prstGeom prst="rect">
            <a:avLst/>
          </a:prstGeom>
        </p:spPr>
      </p:pic>
      <p:pic>
        <p:nvPicPr>
          <p:cNvPr id="12" name="PFE element 303" descr="cEMLvziS7KVv187.png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810" y="3787812"/>
            <a:ext cx="4457700" cy="13843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475656" y="699542"/>
            <a:ext cx="1049427" cy="2273525"/>
          </a:xfrm>
          <a:prstGeom prst="rect">
            <a:avLst/>
          </a:prstGeom>
          <a:solidFill>
            <a:srgbClr val="F1950B">
              <a:alpha val="4000"/>
            </a:srgbClr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endParaRPr lang="en-US" dirty="0" smtClean="0">
              <a:solidFill>
                <a:schemeClr val="tx1">
                  <a:lumMod val="95000"/>
                </a:schemeClr>
              </a:solidFill>
              <a:latin typeface="Gill Sans Light"/>
              <a:cs typeface="Gill Sans Light"/>
            </a:endParaRPr>
          </a:p>
        </p:txBody>
      </p:sp>
      <p:pic>
        <p:nvPicPr>
          <p:cNvPr id="13" name="PFE element 305" descr="cEMLvziS7KVv188.png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1346" y="1061314"/>
            <a:ext cx="3997325" cy="16573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10891" y="3773021"/>
            <a:ext cx="708153" cy="994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7220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FE element 307" descr="cEMLvziS7KVv190.png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6316" y="4766082"/>
            <a:ext cx="993775" cy="276225"/>
          </a:xfrm>
          <a:prstGeom prst="rect">
            <a:avLst/>
          </a:prstGeom>
        </p:spPr>
      </p:pic>
      <p:pic>
        <p:nvPicPr>
          <p:cNvPr id="4" name="PFE element 308" descr="cEMLvziS7KVv192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1" y="21668"/>
            <a:ext cx="7924800" cy="482600"/>
          </a:xfrm>
          <a:prstGeom prst="rect">
            <a:avLst/>
          </a:prstGeom>
        </p:spPr>
      </p:pic>
      <p:pic>
        <p:nvPicPr>
          <p:cNvPr id="15" name="PFE element 309" descr="cEMLvziS7KVv193.png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198" y="4003650"/>
            <a:ext cx="3771900" cy="736600"/>
          </a:xfrm>
          <a:prstGeom prst="rect">
            <a:avLst/>
          </a:prstGeom>
        </p:spPr>
      </p:pic>
      <p:pic>
        <p:nvPicPr>
          <p:cNvPr id="16" name="PFE element 310" descr="cEMLvziS7KVv194.png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406" y="624271"/>
            <a:ext cx="4686300" cy="3390900"/>
          </a:xfrm>
          <a:prstGeom prst="rect">
            <a:avLst/>
          </a:prstGeom>
        </p:spPr>
      </p:pic>
      <p:pic>
        <p:nvPicPr>
          <p:cNvPr id="17" name="PFE element 311" descr="cEMLvziS7KVv195.png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9820" y="1055028"/>
            <a:ext cx="4216400" cy="325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6941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FE element 312" descr="cEMLvziS7KVv196.png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1" y="21668"/>
            <a:ext cx="7924800" cy="482600"/>
          </a:xfrm>
          <a:prstGeom prst="rect">
            <a:avLst/>
          </a:prstGeom>
        </p:spPr>
      </p:pic>
      <p:pic>
        <p:nvPicPr>
          <p:cNvPr id="10" name="PFE element 313" descr="cEMLvziS7KVv197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6316" y="4766082"/>
            <a:ext cx="993775" cy="2762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179" y="635000"/>
            <a:ext cx="5113901" cy="2152774"/>
          </a:xfrm>
          <a:prstGeom prst="rect">
            <a:avLst/>
          </a:prstGeom>
        </p:spPr>
      </p:pic>
      <p:pic>
        <p:nvPicPr>
          <p:cNvPr id="11" name="PFE element 315" descr="cEMLvziS7KVv199.png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321" y="635000"/>
            <a:ext cx="3540125" cy="1663700"/>
          </a:xfrm>
          <a:prstGeom prst="rect">
            <a:avLst/>
          </a:prstGeom>
        </p:spPr>
      </p:pic>
      <p:pic>
        <p:nvPicPr>
          <p:cNvPr id="14" name="PFE element 316" descr="cEMLvziS7KVv201.png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021" y="2832881"/>
            <a:ext cx="4025900" cy="4699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2843831"/>
            <a:ext cx="327122" cy="216024"/>
          </a:xfrm>
          <a:prstGeom prst="rect">
            <a:avLst/>
          </a:prstGeom>
        </p:spPr>
      </p:pic>
      <p:pic>
        <p:nvPicPr>
          <p:cNvPr id="15" name="PFE element 318" descr="cEMLvziS7KVv202.png"/>
          <p:cNvPicPr>
            <a:picLocks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657" y="3746474"/>
            <a:ext cx="8356600" cy="69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3009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FE element 319" descr="cEMLvziS7KVv203.png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6316" y="4766082"/>
            <a:ext cx="993775" cy="276225"/>
          </a:xfrm>
          <a:prstGeom prst="rect">
            <a:avLst/>
          </a:prstGeom>
        </p:spPr>
      </p:pic>
      <p:sp>
        <p:nvSpPr>
          <p:cNvPr id="5" name="pfehide320" hidden="1"/>
          <p:cNvSpPr txBox="1">
            <a:spLocks/>
          </p:cNvSpPr>
          <p:nvPr/>
        </p:nvSpPr>
        <p:spPr>
          <a:xfrm>
            <a:off x="107504" y="-164554"/>
            <a:ext cx="8585200" cy="612000"/>
          </a:xfrm>
          <a:prstGeom prst="rect">
            <a:avLst/>
          </a:prstGeom>
        </p:spPr>
        <p:txBody>
          <a:bodyPr vert="horz" lIns="77843" tIns="38920" rIns="77843" bIns="38920" rtlCol="0" anchor="b" anchorCtr="0">
            <a:noAutofit/>
          </a:bodyPr>
          <a:lstStyle>
            <a:defPPr>
              <a:defRPr lang="de-DE"/>
            </a:defPPr>
            <a:lvl1pPr algn="l" defTabSz="778421" rtl="0" eaLnBrk="1" fontAlgn="base" latinLnBrk="0" hangingPunct="1">
              <a:spcBef>
                <a:spcPct val="0"/>
              </a:spcBef>
              <a:spcAft>
                <a:spcPct val="0"/>
              </a:spcAft>
              <a:buNone/>
              <a:defRPr sz="2700" b="0" i="0" kern="1200" cap="none" spc="43" baseline="0">
                <a:solidFill>
                  <a:srgbClr val="FF9900"/>
                </a:solidFill>
                <a:latin typeface="Gill Sans" charset="0"/>
                <a:ea typeface="+mj-ea" charset="0"/>
                <a:cs typeface="Gill Sans" charset="0"/>
              </a:defRPr>
            </a:lvl1pPr>
            <a:lvl2pPr marL="389209" algn="l" rtl="0" eaLnBrk="1" fontAlgn="base" hangingPunct="1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778421" algn="l" rtl="0" eaLnBrk="1" fontAlgn="base" hangingPunct="1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167629" algn="l" rtl="0" eaLnBrk="1" fontAlgn="base" hangingPunct="1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556841" algn="l" rtl="0" eaLnBrk="1" fontAlgn="base" hangingPunct="1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1946051" algn="l" defTabSz="389209" rtl="0" eaLnBrk="1" latinLnBrk="0" hangingPunct="1">
              <a:defRPr kern="12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335262" algn="l" defTabSz="389209" rtl="0" eaLnBrk="1" latinLnBrk="0" hangingPunct="1">
              <a:defRPr kern="12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2724472" algn="l" defTabSz="389209" rtl="0" eaLnBrk="1" latinLnBrk="0" hangingPunct="1">
              <a:defRPr kern="12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113681" algn="l" defTabSz="389209" rtl="0" eaLnBrk="1" latinLnBrk="0" hangingPunct="1">
              <a:defRPr kern="12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dirty="0" smtClean="0">
                <a:solidFill>
                  <a:srgbClr val="F1AA07"/>
                </a:solidFill>
              </a:rPr>
              <a:t>“You may say I’m a dreamer…</a:t>
            </a:r>
            <a:endParaRPr lang="en-US" dirty="0">
              <a:solidFill>
                <a:srgbClr val="F1AA07"/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01154" y="-169704"/>
            <a:ext cx="8597900" cy="622300"/>
            <a:chOff x="317500" y="317500"/>
            <a:chExt cx="8597900" cy="622300"/>
          </a:xfrm>
        </p:grpSpPr>
        <p:pic>
          <p:nvPicPr>
            <p:cNvPr id="4" name="PFE element 320" descr="cEMLvziS7KVv205.png"/>
            <p:cNvPicPr>
              <a:picLocks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500" y="317500"/>
              <a:ext cx="8597900" cy="622300"/>
            </a:xfrm>
            <a:prstGeom prst="rect">
              <a:avLst/>
            </a:prstGeom>
          </p:spPr>
        </p:pic>
        <p:sp>
          <p:nvSpPr>
            <p:cNvPr id="9" name="Shape_10"/>
            <p:cNvSpPr/>
            <p:nvPr/>
          </p:nvSpPr>
          <p:spPr>
            <a:xfrm>
              <a:off x="317500" y="317500"/>
              <a:ext cx="8597900" cy="622300"/>
            </a:xfrm>
            <a:prstGeom prst="rect">
              <a:avLst/>
            </a:prstGeom>
            <a:solidFill>
              <a:scrgbClr r="0" g="0" b="0">
                <a:alpha val="0"/>
              </a:scrgbClr>
            </a:solidFill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en-US" dirty="0" smtClean="0">
                <a:solidFill>
                  <a:schemeClr val="tx1">
                    <a:lumMod val="95000"/>
                  </a:schemeClr>
                </a:solidFill>
                <a:latin typeface="Gill Sans Light"/>
                <a:cs typeface="Gill Sans Light"/>
              </a:endParaRPr>
            </a:p>
          </p:txBody>
        </p:sp>
      </p:grpSp>
      <p:sp>
        <p:nvSpPr>
          <p:cNvPr id="6" name="pfehide321" hidden="1"/>
          <p:cNvSpPr txBox="1">
            <a:spLocks/>
          </p:cNvSpPr>
          <p:nvPr/>
        </p:nvSpPr>
        <p:spPr>
          <a:xfrm>
            <a:off x="4716016" y="87542"/>
            <a:ext cx="6048672" cy="612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defPPr>
              <a:defRPr lang="de-DE"/>
            </a:defPPr>
            <a:lvl1pPr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None/>
              <a:defRPr sz="3200" b="0" i="0" kern="1200" cap="none" spc="50" baseline="0">
                <a:solidFill>
                  <a:srgbClr val="FF9900"/>
                </a:solidFill>
                <a:latin typeface="Gill Sans" charset="0"/>
                <a:ea typeface="+mj-ea" charset="0"/>
                <a:cs typeface="Gill Sans" charset="0"/>
              </a:defRPr>
            </a:lvl1pPr>
            <a:lvl2pPr marL="389209" algn="l" rtl="0" eaLnBrk="1" fontAlgn="base" hangingPunct="1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778421" algn="l" rtl="0" eaLnBrk="1" fontAlgn="base" hangingPunct="1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167629" algn="l" rtl="0" eaLnBrk="1" fontAlgn="base" hangingPunct="1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556841" algn="l" rtl="0" eaLnBrk="1" fontAlgn="base" hangingPunct="1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1946051" algn="l" defTabSz="389209" rtl="0" eaLnBrk="1" latinLnBrk="0" hangingPunct="1">
              <a:defRPr kern="12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335262" algn="l" defTabSz="389209" rtl="0" eaLnBrk="1" latinLnBrk="0" hangingPunct="1">
              <a:defRPr kern="12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2724472" algn="l" defTabSz="389209" rtl="0" eaLnBrk="1" latinLnBrk="0" hangingPunct="1">
              <a:defRPr kern="12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113681" algn="l" defTabSz="389209" rtl="0" eaLnBrk="1" latinLnBrk="0" hangingPunct="1">
              <a:defRPr kern="12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800" dirty="0" smtClean="0">
                <a:solidFill>
                  <a:srgbClr val="F1AA07"/>
                </a:solidFill>
              </a:rPr>
              <a:t>but I’m not the only one”</a:t>
            </a:r>
            <a:endParaRPr lang="en-US" sz="2800" dirty="0">
              <a:solidFill>
                <a:srgbClr val="F1AA07"/>
              </a:solidFill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4711402" y="76042"/>
            <a:ext cx="6057900" cy="635000"/>
            <a:chOff x="317500" y="317500"/>
            <a:chExt cx="6057900" cy="635000"/>
          </a:xfrm>
        </p:grpSpPr>
        <p:pic>
          <p:nvPicPr>
            <p:cNvPr id="11" name="PFE element 321" descr="cEMLvziS7KVv206.png"/>
            <p:cNvPicPr>
              <a:picLocks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500" y="317500"/>
              <a:ext cx="6057900" cy="635000"/>
            </a:xfrm>
            <a:prstGeom prst="rect">
              <a:avLst/>
            </a:prstGeom>
          </p:spPr>
        </p:pic>
        <p:sp>
          <p:nvSpPr>
            <p:cNvPr id="12" name="Shape_11"/>
            <p:cNvSpPr/>
            <p:nvPr/>
          </p:nvSpPr>
          <p:spPr>
            <a:xfrm>
              <a:off x="317500" y="317500"/>
              <a:ext cx="6057900" cy="635000"/>
            </a:xfrm>
            <a:prstGeom prst="rect">
              <a:avLst/>
            </a:prstGeom>
            <a:solidFill>
              <a:scrgbClr r="0" g="0" b="0">
                <a:alpha val="0"/>
              </a:scrgbClr>
            </a:solidFill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en-US" dirty="0" smtClean="0">
                <a:solidFill>
                  <a:schemeClr val="tx1">
                    <a:lumMod val="95000"/>
                  </a:schemeClr>
                </a:solidFill>
                <a:latin typeface="Gill Sans Light"/>
                <a:cs typeface="Gill Sans Light"/>
              </a:endParaRPr>
            </a:p>
          </p:txBody>
        </p:sp>
      </p:grpSp>
      <p:graphicFrame>
        <p:nvGraphicFramePr>
          <p:cNvPr id="7" name="pfehide322" hidden="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0725169"/>
              </p:ext>
            </p:extLst>
          </p:nvPr>
        </p:nvGraphicFramePr>
        <p:xfrm>
          <a:off x="101506" y="793214"/>
          <a:ext cx="8988608" cy="37947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18850"/>
                <a:gridCol w="839207"/>
                <a:gridCol w="839207"/>
                <a:gridCol w="769273"/>
                <a:gridCol w="839207"/>
                <a:gridCol w="839207"/>
                <a:gridCol w="489537"/>
                <a:gridCol w="579828"/>
                <a:gridCol w="837685"/>
                <a:gridCol w="300092"/>
                <a:gridCol w="469181"/>
                <a:gridCol w="476702"/>
                <a:gridCol w="116934"/>
                <a:gridCol w="773698"/>
              </a:tblGrid>
              <a:tr h="253498">
                <a:tc>
                  <a:txBody>
                    <a:bodyPr/>
                    <a:lstStyle/>
                    <a:p>
                      <a:endParaRPr lang="en-US" sz="1200" b="0" i="0" dirty="0">
                        <a:latin typeface="Gill Sans Light"/>
                        <a:cs typeface="Gill Sans Light"/>
                      </a:endParaRPr>
                    </a:p>
                  </a:txBody>
                  <a:tcPr>
                    <a:lnR w="1270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 b="0" i="0" dirty="0">
                        <a:latin typeface="Gill Sans Light"/>
                        <a:cs typeface="Gill Sans Light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0" i="0" dirty="0" smtClean="0">
                          <a:latin typeface="Gill Sans Light"/>
                          <a:cs typeface="Gill Sans Light"/>
                        </a:rPr>
                        <a:t>2016</a:t>
                      </a:r>
                      <a:endParaRPr lang="en-US" sz="1200" b="0" i="0" dirty="0">
                        <a:latin typeface="Gill Sans Light"/>
                        <a:cs typeface="Gill Sans Light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0" i="0" dirty="0" smtClean="0">
                          <a:latin typeface="Gill Sans Light"/>
                          <a:cs typeface="Gill Sans Light"/>
                        </a:rPr>
                        <a:t>2017</a:t>
                      </a:r>
                      <a:endParaRPr lang="en-US" sz="1200" b="0" i="0" dirty="0">
                        <a:latin typeface="Gill Sans Light"/>
                        <a:cs typeface="Gill Sans Light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0" i="0" dirty="0" smtClean="0">
                          <a:latin typeface="Gill Sans Light"/>
                          <a:cs typeface="Gill Sans Light"/>
                        </a:rPr>
                        <a:t>2018</a:t>
                      </a:r>
                      <a:endParaRPr lang="en-US" sz="1200" b="0" i="0" dirty="0">
                        <a:latin typeface="Gill Sans Light"/>
                        <a:cs typeface="Gill Sans Light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0" i="0" dirty="0" smtClean="0">
                          <a:latin typeface="Gill Sans Light"/>
                          <a:cs typeface="Gill Sans Light"/>
                        </a:rPr>
                        <a:t>2019</a:t>
                      </a:r>
                      <a:endParaRPr lang="en-US" sz="1200" b="0" i="0" dirty="0">
                        <a:latin typeface="Gill Sans Light"/>
                        <a:cs typeface="Gill Sans Light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0" i="0" dirty="0" smtClean="0">
                          <a:latin typeface="Gill Sans Light"/>
                          <a:cs typeface="Gill Sans Light"/>
                        </a:rPr>
                        <a:t>2020</a:t>
                      </a:r>
                      <a:endParaRPr lang="en-US" sz="1200" b="0" i="0" dirty="0">
                        <a:latin typeface="Gill Sans Light"/>
                        <a:cs typeface="Gill Sans Light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0" i="0" dirty="0" smtClean="0">
                          <a:latin typeface="Gill Sans Light"/>
                          <a:cs typeface="Gill Sans Light"/>
                        </a:rPr>
                        <a:t>2021</a:t>
                      </a:r>
                      <a:endParaRPr lang="en-US" sz="1200" b="0" i="0" dirty="0">
                        <a:latin typeface="Gill Sans Light"/>
                        <a:cs typeface="Gill Sans Light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0" i="0" dirty="0" smtClean="0">
                          <a:latin typeface="Gill Sans Light"/>
                          <a:cs typeface="Gill Sans Light"/>
                        </a:rPr>
                        <a:t>2022</a:t>
                      </a:r>
                      <a:endParaRPr lang="en-US" sz="1200" b="0" i="0" dirty="0">
                        <a:latin typeface="Gill Sans Light"/>
                        <a:cs typeface="Gill Sans Light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r>
                        <a:rPr lang="en-US" sz="1200" b="0" i="0" dirty="0" smtClean="0">
                          <a:latin typeface="Gill Sans Light"/>
                          <a:cs typeface="Gill Sans Light"/>
                        </a:rPr>
                        <a:t>2023</a:t>
                      </a:r>
                      <a:endParaRPr lang="en-US" sz="1200" b="0" i="0" dirty="0">
                        <a:latin typeface="Gill Sans Light"/>
                        <a:cs typeface="Gill Sans Light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sz="1500" dirty="0"/>
                    </a:p>
                  </a:txBody>
                  <a:tcPr>
                    <a:lnL w="1270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r>
                        <a:rPr lang="en-US" sz="1200" b="0" i="0" dirty="0" smtClean="0">
                          <a:latin typeface="Gill Sans Light"/>
                          <a:cs typeface="Gill Sans Light"/>
                        </a:rPr>
                        <a:t>2024</a:t>
                      </a:r>
                      <a:endParaRPr lang="en-US" sz="1200" b="0" i="0" dirty="0">
                        <a:latin typeface="Gill Sans Light"/>
                        <a:cs typeface="Gill Sans Light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sz="1200" b="0" i="0" dirty="0" smtClean="0">
                        <a:latin typeface="Gill Sans Light"/>
                        <a:cs typeface="Gill Sans Light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0" i="0" dirty="0" smtClean="0">
                          <a:latin typeface="Gill Sans Light"/>
                          <a:cs typeface="Gill Sans Light"/>
                        </a:rPr>
                        <a:t>2025</a:t>
                      </a:r>
                    </a:p>
                  </a:txBody>
                  <a:tcPr>
                    <a:lnL w="1270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5748">
                <a:tc>
                  <a:txBody>
                    <a:bodyPr/>
                    <a:lstStyle/>
                    <a:p>
                      <a:r>
                        <a:rPr lang="en-US" sz="1200" b="0" i="0" dirty="0" smtClean="0">
                          <a:latin typeface="Gill Sans Light"/>
                          <a:cs typeface="Gill Sans Light"/>
                        </a:rPr>
                        <a:t>HADES</a:t>
                      </a:r>
                      <a:endParaRPr lang="en-US" sz="1200" b="0" i="0" dirty="0">
                        <a:latin typeface="Gill Sans Light"/>
                        <a:cs typeface="Gill Sans Light"/>
                      </a:endParaRPr>
                    </a:p>
                  </a:txBody>
                  <a:tcPr>
                    <a:lnR w="1270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0" i="0" dirty="0" smtClean="0">
                          <a:latin typeface="Gill Sans Light"/>
                          <a:cs typeface="Gill Sans Light"/>
                        </a:rPr>
                        <a:t>SIS18</a:t>
                      </a:r>
                      <a:endParaRPr lang="en-US" sz="1200" b="0" i="0" dirty="0">
                        <a:latin typeface="Gill Sans Light"/>
                        <a:cs typeface="Gill Sans Light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 b="0" i="0" dirty="0">
                        <a:latin typeface="Gill Sans Light"/>
                        <a:cs typeface="Gill Sans Light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4">
                  <a:txBody>
                    <a:bodyPr/>
                    <a:lstStyle/>
                    <a:p>
                      <a:r>
                        <a:rPr lang="en-US" sz="1200" b="0" i="0" dirty="0" smtClean="0">
                          <a:solidFill>
                            <a:srgbClr val="000000"/>
                          </a:solidFill>
                          <a:latin typeface="Gill Sans Light"/>
                          <a:cs typeface="Gill Sans Light"/>
                        </a:rPr>
                        <a:t>2.5 </a:t>
                      </a:r>
                      <a:r>
                        <a:rPr lang="en-US" sz="1200" b="0" i="0" dirty="0" err="1" smtClean="0">
                          <a:solidFill>
                            <a:srgbClr val="000000"/>
                          </a:solidFill>
                          <a:latin typeface="Gill Sans Light"/>
                          <a:cs typeface="Gill Sans Light"/>
                        </a:rPr>
                        <a:t>GeV</a:t>
                      </a:r>
                      <a:r>
                        <a:rPr lang="en-US" sz="1200" b="0" i="0" dirty="0" smtClean="0">
                          <a:solidFill>
                            <a:srgbClr val="000000"/>
                          </a:solidFill>
                          <a:latin typeface="Gill Sans Light"/>
                          <a:cs typeface="Gill Sans Light"/>
                        </a:rPr>
                        <a:t> + </a:t>
                      </a:r>
                      <a:r>
                        <a:rPr lang="en-US" sz="1200" b="0" i="0" dirty="0" err="1" smtClean="0">
                          <a:solidFill>
                            <a:srgbClr val="000000"/>
                          </a:solidFill>
                          <a:latin typeface="Gill Sans Light"/>
                          <a:cs typeface="Gill Sans Light"/>
                        </a:rPr>
                        <a:t>pA</a:t>
                      </a:r>
                      <a:r>
                        <a:rPr lang="en-US" sz="1200" b="0" i="0" dirty="0" smtClean="0">
                          <a:solidFill>
                            <a:srgbClr val="000000"/>
                          </a:solidFill>
                          <a:latin typeface="Gill Sans Light"/>
                          <a:cs typeface="Gill Sans Light"/>
                        </a:rPr>
                        <a:t>, </a:t>
                      </a:r>
                      <a:r>
                        <a:rPr lang="en-US" sz="1200" b="0" i="0" dirty="0" err="1" smtClean="0">
                          <a:solidFill>
                            <a:srgbClr val="000000"/>
                          </a:solidFill>
                          <a:latin typeface="Gill Sans Light"/>
                          <a:cs typeface="Gill Sans Light"/>
                        </a:rPr>
                        <a:t>pA</a:t>
                      </a:r>
                      <a:endParaRPr lang="en-US" sz="1200" b="0" i="0" dirty="0">
                        <a:solidFill>
                          <a:srgbClr val="000000"/>
                        </a:solidFill>
                        <a:latin typeface="Gill Sans Light"/>
                        <a:cs typeface="Gill Sans Light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8FF7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 sz="15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95748">
                <a:tc>
                  <a:txBody>
                    <a:bodyPr/>
                    <a:lstStyle/>
                    <a:p>
                      <a:r>
                        <a:rPr lang="en-US" sz="1200" b="0" i="0" dirty="0" smtClean="0">
                          <a:latin typeface="Gill Sans Light"/>
                          <a:cs typeface="Gill Sans Light"/>
                        </a:rPr>
                        <a:t>STAR BES</a:t>
                      </a:r>
                      <a:endParaRPr lang="en-US" sz="1200" b="0" i="0" dirty="0">
                        <a:latin typeface="Gill Sans Light"/>
                        <a:cs typeface="Gill Sans Light"/>
                      </a:endParaRPr>
                    </a:p>
                  </a:txBody>
                  <a:tcPr>
                    <a:lnR w="1270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0" i="0" dirty="0" smtClean="0">
                          <a:latin typeface="Gill Sans Light"/>
                          <a:cs typeface="Gill Sans Light"/>
                        </a:rPr>
                        <a:t>RHIC</a:t>
                      </a:r>
                      <a:endParaRPr lang="en-US" sz="1200" b="0" i="0" dirty="0">
                        <a:latin typeface="Gill Sans Light"/>
                        <a:cs typeface="Gill Sans Light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 b="0" i="0" dirty="0">
                        <a:latin typeface="Gill Sans Light"/>
                        <a:cs typeface="Gill Sans Light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r>
                        <a:rPr lang="en-US" sz="1200" b="0" i="0" dirty="0" smtClean="0">
                          <a:solidFill>
                            <a:srgbClr val="000000"/>
                          </a:solidFill>
                          <a:latin typeface="Gill Sans Light"/>
                          <a:cs typeface="Gill Sans Light"/>
                        </a:rPr>
                        <a:t>8 – 20 </a:t>
                      </a:r>
                      <a:r>
                        <a:rPr lang="en-US" sz="1200" b="0" i="0" dirty="0" err="1" smtClean="0">
                          <a:solidFill>
                            <a:srgbClr val="000000"/>
                          </a:solidFill>
                          <a:latin typeface="Gill Sans Light"/>
                          <a:cs typeface="Gill Sans Light"/>
                        </a:rPr>
                        <a:t>GeV</a:t>
                      </a:r>
                      <a:endParaRPr lang="en-US" sz="1200" b="0" i="0" dirty="0">
                        <a:solidFill>
                          <a:srgbClr val="000000"/>
                        </a:solidFill>
                        <a:latin typeface="Gill Sans Light"/>
                        <a:cs typeface="Gill Sans Light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8FF7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r>
                        <a:rPr lang="en-US" sz="1200" b="0" i="0" dirty="0" smtClean="0">
                          <a:solidFill>
                            <a:srgbClr val="000000"/>
                          </a:solidFill>
                          <a:latin typeface="Gill Sans Light"/>
                          <a:cs typeface="Gill Sans Light"/>
                        </a:rPr>
                        <a:t>200 </a:t>
                      </a:r>
                      <a:r>
                        <a:rPr lang="en-US" sz="1200" b="0" i="0" dirty="0" err="1" smtClean="0">
                          <a:solidFill>
                            <a:srgbClr val="000000"/>
                          </a:solidFill>
                          <a:latin typeface="Gill Sans Light"/>
                          <a:cs typeface="Gill Sans Light"/>
                        </a:rPr>
                        <a:t>GeV</a:t>
                      </a:r>
                      <a:endParaRPr lang="en-US" sz="1200" b="0" i="0" dirty="0">
                        <a:solidFill>
                          <a:srgbClr val="000000"/>
                        </a:solidFill>
                        <a:latin typeface="Gill Sans Light"/>
                        <a:cs typeface="Gill Sans Light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 gridSpan="2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95748">
                <a:tc>
                  <a:txBody>
                    <a:bodyPr/>
                    <a:lstStyle/>
                    <a:p>
                      <a:r>
                        <a:rPr lang="en-US" sz="1200" b="0" i="0" dirty="0" smtClean="0">
                          <a:latin typeface="Gill Sans Light"/>
                          <a:cs typeface="Gill Sans Light"/>
                        </a:rPr>
                        <a:t>MPD</a:t>
                      </a:r>
                      <a:endParaRPr lang="en-US" sz="1200" b="0" i="0" dirty="0">
                        <a:latin typeface="Gill Sans Light"/>
                        <a:cs typeface="Gill Sans Light"/>
                      </a:endParaRPr>
                    </a:p>
                  </a:txBody>
                  <a:tcPr>
                    <a:lnR w="1270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0" i="0" dirty="0" smtClean="0">
                          <a:latin typeface="Gill Sans Light"/>
                          <a:cs typeface="Gill Sans Light"/>
                        </a:rPr>
                        <a:t>NICA</a:t>
                      </a:r>
                      <a:endParaRPr lang="en-US" sz="1200" b="0" i="0" dirty="0">
                        <a:latin typeface="Gill Sans Light"/>
                        <a:cs typeface="Gill Sans Light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 b="0" i="0" dirty="0">
                        <a:latin typeface="Gill Sans Light"/>
                        <a:cs typeface="Gill Sans Light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9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dirty="0" smtClean="0">
                          <a:solidFill>
                            <a:srgbClr val="000000"/>
                          </a:solidFill>
                          <a:latin typeface="Gill Sans Light"/>
                          <a:cs typeface="Gill Sans Light"/>
                        </a:rPr>
                        <a:t>4 – 11 </a:t>
                      </a:r>
                      <a:r>
                        <a:rPr lang="en-US" sz="1200" b="0" i="0" dirty="0" err="1" smtClean="0">
                          <a:solidFill>
                            <a:srgbClr val="000000"/>
                          </a:solidFill>
                          <a:latin typeface="Gill Sans Light"/>
                          <a:cs typeface="Gill Sans Light"/>
                        </a:rPr>
                        <a:t>GeV</a:t>
                      </a:r>
                      <a:endParaRPr lang="en-US" sz="1200" b="0" i="0" dirty="0" smtClean="0">
                        <a:solidFill>
                          <a:srgbClr val="000000"/>
                        </a:solidFill>
                        <a:latin typeface="Gill Sans Light"/>
                        <a:cs typeface="Gill Sans Light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8FF7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8FF7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95748">
                <a:tc>
                  <a:txBody>
                    <a:bodyPr/>
                    <a:lstStyle/>
                    <a:p>
                      <a:r>
                        <a:rPr lang="en-US" sz="1200" b="0" i="0" dirty="0" smtClean="0">
                          <a:latin typeface="Gill Sans Light"/>
                          <a:cs typeface="Gill Sans Light"/>
                        </a:rPr>
                        <a:t>CBM</a:t>
                      </a:r>
                      <a:endParaRPr lang="en-US" sz="1200" b="0" i="0" dirty="0">
                        <a:latin typeface="Gill Sans Light"/>
                        <a:cs typeface="Gill Sans Light"/>
                      </a:endParaRPr>
                    </a:p>
                  </a:txBody>
                  <a:tcPr>
                    <a:lnR w="1270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0" i="0" dirty="0" smtClean="0">
                          <a:latin typeface="Gill Sans Light"/>
                          <a:cs typeface="Gill Sans Light"/>
                        </a:rPr>
                        <a:t>SIS100</a:t>
                      </a:r>
                    </a:p>
                  </a:txBody>
                  <a:tcPr>
                    <a:lnL w="1270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 b="0" i="0" dirty="0">
                        <a:latin typeface="Gill Sans Light"/>
                        <a:cs typeface="Gill Sans Light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5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0" i="0" baseline="0" dirty="0" smtClean="0">
                        <a:solidFill>
                          <a:srgbClr val="000000"/>
                        </a:solidFill>
                        <a:latin typeface="Gill Sans Light"/>
                        <a:cs typeface="Gill Sans Light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r>
                        <a:rPr lang="en-US" sz="1200" b="0" i="0" dirty="0" smtClean="0">
                          <a:solidFill>
                            <a:schemeClr val="bg1"/>
                          </a:solidFill>
                          <a:latin typeface="Gill Sans Light"/>
                          <a:cs typeface="Gill Sans Light"/>
                        </a:rPr>
                        <a:t>2 – 5 </a:t>
                      </a:r>
                      <a:r>
                        <a:rPr lang="en-US" sz="1200" b="0" i="0" dirty="0" err="1" smtClean="0">
                          <a:solidFill>
                            <a:schemeClr val="bg1"/>
                          </a:solidFill>
                          <a:latin typeface="Gill Sans Light"/>
                          <a:cs typeface="Gill Sans Light"/>
                        </a:rPr>
                        <a:t>GeV</a:t>
                      </a:r>
                      <a:endParaRPr lang="en-US" sz="1200" b="0" i="0" dirty="0" smtClean="0">
                        <a:solidFill>
                          <a:schemeClr val="bg1"/>
                        </a:solidFill>
                        <a:latin typeface="Gill Sans Light"/>
                        <a:cs typeface="Gill Sans Light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7C86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9574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dirty="0" smtClean="0">
                          <a:latin typeface="Gill Sans Light"/>
                          <a:cs typeface="Gill Sans Light"/>
                        </a:rPr>
                        <a:t>ALICE*</a:t>
                      </a:r>
                    </a:p>
                  </a:txBody>
                  <a:tcPr>
                    <a:lnR w="1270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dirty="0" smtClean="0">
                          <a:latin typeface="Gill Sans Light"/>
                          <a:cs typeface="Gill Sans Light"/>
                        </a:rPr>
                        <a:t>LHC</a:t>
                      </a:r>
                    </a:p>
                  </a:txBody>
                  <a:tcPr>
                    <a:lnL w="1270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r>
                        <a:rPr lang="en-US" sz="1200" b="0" i="0" dirty="0" smtClean="0">
                          <a:solidFill>
                            <a:srgbClr val="000000"/>
                          </a:solidFill>
                          <a:latin typeface="Gill Sans Light"/>
                          <a:cs typeface="Gill Sans Light"/>
                        </a:rPr>
                        <a:t>5.5 </a:t>
                      </a:r>
                      <a:r>
                        <a:rPr lang="en-US" sz="1200" b="0" i="0" dirty="0" err="1" smtClean="0">
                          <a:solidFill>
                            <a:srgbClr val="000000"/>
                          </a:solidFill>
                          <a:latin typeface="Gill Sans Light"/>
                          <a:cs typeface="Gill Sans Light"/>
                        </a:rPr>
                        <a:t>TeV</a:t>
                      </a:r>
                      <a:endParaRPr lang="en-US" sz="1200" b="0" i="0" dirty="0">
                        <a:solidFill>
                          <a:srgbClr val="000000"/>
                        </a:solidFill>
                        <a:latin typeface="Gill Sans Light"/>
                        <a:cs typeface="Gill Sans Light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8FF7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7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dirty="0" smtClean="0">
                          <a:solidFill>
                            <a:srgbClr val="000000"/>
                          </a:solidFill>
                          <a:latin typeface="Gill Sans Light"/>
                          <a:cs typeface="Gill Sans Light"/>
                        </a:rPr>
                        <a:t>5.5 </a:t>
                      </a:r>
                      <a:r>
                        <a:rPr lang="en-US" sz="1200" b="0" i="0" dirty="0" err="1" smtClean="0">
                          <a:solidFill>
                            <a:srgbClr val="000000"/>
                          </a:solidFill>
                          <a:latin typeface="Gill Sans Light"/>
                          <a:cs typeface="Gill Sans Light"/>
                        </a:rPr>
                        <a:t>TeV</a:t>
                      </a:r>
                      <a:endParaRPr lang="en-US" sz="1200" b="0" i="0" dirty="0" smtClean="0">
                        <a:solidFill>
                          <a:srgbClr val="000000"/>
                        </a:solidFill>
                        <a:latin typeface="Gill Sans Light"/>
                        <a:cs typeface="Gill Sans Light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8FF72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0" i="0" dirty="0" smtClean="0">
                        <a:solidFill>
                          <a:srgbClr val="000000"/>
                        </a:solidFill>
                        <a:latin typeface="Gill Sans Light"/>
                        <a:cs typeface="Gill Sans Light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8FF7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95748">
                <a:tc>
                  <a:txBody>
                    <a:bodyPr/>
                    <a:lstStyle/>
                    <a:p>
                      <a:endParaRPr lang="en-US" sz="1200" b="0" i="0" dirty="0">
                        <a:latin typeface="Gill Sans Light"/>
                        <a:cs typeface="Gill Sans Light"/>
                      </a:endParaRPr>
                    </a:p>
                  </a:txBody>
                  <a:tcPr>
                    <a:lnR w="1270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0" i="0" dirty="0" smtClean="0">
                          <a:latin typeface="Gill Sans Light"/>
                          <a:cs typeface="Gill Sans Light"/>
                        </a:rPr>
                        <a:t>J-PARC**</a:t>
                      </a:r>
                      <a:endParaRPr lang="en-US" sz="1200" b="0" i="0" dirty="0">
                        <a:latin typeface="Gill Sans Light"/>
                        <a:cs typeface="Gill Sans Light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 b="0" i="0" dirty="0">
                        <a:latin typeface="Gill Sans Light"/>
                        <a:cs typeface="Gill Sans Light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4">
                  <a:txBody>
                    <a:bodyPr/>
                    <a:lstStyle/>
                    <a:p>
                      <a:r>
                        <a:rPr lang="en-US" sz="1200" b="0" i="0" dirty="0" err="1" smtClean="0">
                          <a:solidFill>
                            <a:srgbClr val="000000"/>
                          </a:solidFill>
                          <a:latin typeface="Gill Sans Light"/>
                          <a:cs typeface="Gill Sans Light"/>
                        </a:rPr>
                        <a:t>pA</a:t>
                      </a:r>
                      <a:r>
                        <a:rPr lang="en-US" sz="1200" b="0" i="0" dirty="0" smtClean="0">
                          <a:solidFill>
                            <a:srgbClr val="000000"/>
                          </a:solidFill>
                          <a:latin typeface="Gill Sans Light"/>
                          <a:cs typeface="Gill Sans Light"/>
                        </a:rPr>
                        <a:t> 8 </a:t>
                      </a:r>
                      <a:r>
                        <a:rPr lang="en-US" sz="1200" b="0" i="0" dirty="0" err="1" smtClean="0">
                          <a:solidFill>
                            <a:srgbClr val="000000"/>
                          </a:solidFill>
                          <a:latin typeface="Gill Sans Light"/>
                          <a:cs typeface="Gill Sans Light"/>
                        </a:rPr>
                        <a:t>GeV</a:t>
                      </a:r>
                      <a:endParaRPr lang="en-US" sz="1200" b="0" i="0" dirty="0">
                        <a:solidFill>
                          <a:srgbClr val="000000"/>
                        </a:solidFill>
                        <a:latin typeface="Gill Sans Light"/>
                        <a:cs typeface="Gill Sans Light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8FF7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>
                      <a:noFill/>
                    </a:lnL>
                    <a:lnT>
                      <a:noFill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US" sz="1500"/>
                    </a:p>
                  </a:txBody>
                  <a:tcPr>
                    <a:lnL>
                      <a:noFill/>
                    </a:ln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r>
                        <a:rPr lang="en-US" sz="1200" b="0" i="0" dirty="0" smtClean="0">
                          <a:solidFill>
                            <a:srgbClr val="000000"/>
                          </a:solidFill>
                          <a:latin typeface="Gill Sans Light"/>
                          <a:cs typeface="Gill Sans Light"/>
                        </a:rPr>
                        <a:t>2</a:t>
                      </a:r>
                      <a:r>
                        <a:rPr lang="en-US" sz="1200" b="0" i="0" baseline="0" dirty="0" smtClean="0">
                          <a:solidFill>
                            <a:srgbClr val="000000"/>
                          </a:solidFill>
                          <a:latin typeface="Gill Sans Light"/>
                          <a:cs typeface="Gill Sans Light"/>
                        </a:rPr>
                        <a:t> – 5 </a:t>
                      </a:r>
                      <a:r>
                        <a:rPr lang="en-US" sz="1200" b="0" i="0" baseline="0" dirty="0" err="1" smtClean="0">
                          <a:solidFill>
                            <a:srgbClr val="000000"/>
                          </a:solidFill>
                          <a:latin typeface="Gill Sans Light"/>
                          <a:cs typeface="Gill Sans Light"/>
                        </a:rPr>
                        <a:t>GeV</a:t>
                      </a:r>
                      <a:endParaRPr lang="en-US" sz="1200" b="0" i="0" dirty="0">
                        <a:solidFill>
                          <a:srgbClr val="000000"/>
                        </a:solidFill>
                        <a:latin typeface="Gill Sans Light"/>
                        <a:cs typeface="Gill Sans Light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95748">
                <a:tc>
                  <a:txBody>
                    <a:bodyPr/>
                    <a:lstStyle/>
                    <a:p>
                      <a:r>
                        <a:rPr lang="en-US" sz="1200" b="0" i="0" dirty="0" smtClean="0">
                          <a:latin typeface="Gill Sans Light"/>
                          <a:cs typeface="Gill Sans Light"/>
                        </a:rPr>
                        <a:t>NA60+</a:t>
                      </a:r>
                      <a:endParaRPr lang="en-US" sz="1200" b="0" i="0" dirty="0">
                        <a:latin typeface="Gill Sans Light"/>
                        <a:cs typeface="Gill Sans Light"/>
                      </a:endParaRPr>
                    </a:p>
                  </a:txBody>
                  <a:tcPr>
                    <a:lnR w="1270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0" i="0" dirty="0" smtClean="0">
                          <a:latin typeface="Gill Sans Light"/>
                          <a:cs typeface="Gill Sans Light"/>
                        </a:rPr>
                        <a:t>SPS</a:t>
                      </a:r>
                      <a:endParaRPr lang="en-US" sz="1200" b="0" i="0" dirty="0">
                        <a:latin typeface="Gill Sans Light"/>
                        <a:cs typeface="Gill Sans Light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 b="0" i="0" dirty="0">
                        <a:latin typeface="Gill Sans Light"/>
                        <a:cs typeface="Gill Sans Light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0" i="0" dirty="0" smtClean="0">
                          <a:latin typeface="Gill Sans Light"/>
                          <a:cs typeface="Gill Sans Light"/>
                        </a:rPr>
                        <a:t>LOI</a:t>
                      </a:r>
                      <a:endParaRPr lang="en-US" sz="1200" b="0" i="0" dirty="0">
                        <a:latin typeface="Gill Sans Light"/>
                        <a:cs typeface="Gill Sans Light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b="0" i="0">
                        <a:latin typeface="Gill Sans Light"/>
                        <a:cs typeface="Gill Sans Light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5">
                  <a:txBody>
                    <a:bodyPr/>
                    <a:lstStyle/>
                    <a:p>
                      <a:r>
                        <a:rPr lang="en-US" sz="1200" b="0" i="0" dirty="0" smtClean="0">
                          <a:solidFill>
                            <a:srgbClr val="000000"/>
                          </a:solidFill>
                          <a:latin typeface="Gill Sans Light"/>
                          <a:cs typeface="Gill Sans Light"/>
                        </a:rPr>
                        <a:t>6 – 17 </a:t>
                      </a:r>
                      <a:r>
                        <a:rPr lang="en-US" sz="1200" b="0" i="0" dirty="0" err="1" smtClean="0">
                          <a:solidFill>
                            <a:srgbClr val="000000"/>
                          </a:solidFill>
                          <a:latin typeface="Gill Sans Light"/>
                          <a:cs typeface="Gill Sans Light"/>
                        </a:rPr>
                        <a:t>GeV</a:t>
                      </a:r>
                      <a:endParaRPr lang="en-US" sz="1200" b="0" i="0" dirty="0">
                        <a:solidFill>
                          <a:srgbClr val="000000"/>
                        </a:solidFill>
                        <a:latin typeface="Gill Sans Light"/>
                        <a:cs typeface="Gill Sans Light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solidFill>
                      <a:srgbClr val="08F0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5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solidFill>
                      <a:srgbClr val="08F0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95748">
                <a:tc>
                  <a:txBody>
                    <a:bodyPr/>
                    <a:lstStyle/>
                    <a:p>
                      <a:r>
                        <a:rPr lang="en-US" sz="1200" b="0" i="0" dirty="0" smtClean="0">
                          <a:latin typeface="Gill Sans Light"/>
                          <a:cs typeface="Gill Sans Light"/>
                        </a:rPr>
                        <a:t>PHENIX</a:t>
                      </a:r>
                      <a:endParaRPr lang="en-US" sz="1200" b="0" i="0" dirty="0">
                        <a:latin typeface="Gill Sans Light"/>
                        <a:cs typeface="Gill Sans Light"/>
                      </a:endParaRPr>
                    </a:p>
                  </a:txBody>
                  <a:tcPr>
                    <a:lnR w="1270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0" i="0" dirty="0" smtClean="0">
                          <a:latin typeface="Gill Sans Light"/>
                          <a:cs typeface="Gill Sans Light"/>
                        </a:rPr>
                        <a:t>RHIC</a:t>
                      </a:r>
                      <a:endParaRPr lang="en-US" sz="1200" b="0" i="0" dirty="0">
                        <a:latin typeface="Gill Sans Light"/>
                        <a:cs typeface="Gill Sans Light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0" i="0" dirty="0" smtClean="0">
                          <a:solidFill>
                            <a:srgbClr val="000000"/>
                          </a:solidFill>
                          <a:latin typeface="Gill Sans Light"/>
                          <a:cs typeface="Gill Sans Light"/>
                        </a:rPr>
                        <a:t>200 </a:t>
                      </a:r>
                      <a:r>
                        <a:rPr lang="en-US" sz="1200" b="0" i="0" dirty="0" err="1" smtClean="0">
                          <a:solidFill>
                            <a:srgbClr val="000000"/>
                          </a:solidFill>
                          <a:latin typeface="Gill Sans Light"/>
                          <a:cs typeface="Gill Sans Light"/>
                        </a:rPr>
                        <a:t>GeV</a:t>
                      </a:r>
                      <a:endParaRPr lang="en-US" sz="1200" b="0" i="0" dirty="0">
                        <a:solidFill>
                          <a:srgbClr val="000000"/>
                        </a:solidFill>
                        <a:latin typeface="Gill Sans Light"/>
                        <a:cs typeface="Gill Sans Light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b="0" i="0">
                        <a:latin typeface="Gill Sans Light"/>
                        <a:cs typeface="Gill Sans Light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>
                      <a:noFill/>
                    </a:lnL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500"/>
                    </a:p>
                  </a:txBody>
                  <a:tcPr>
                    <a:lnL>
                      <a:noFill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95748">
                <a:tc>
                  <a:txBody>
                    <a:bodyPr/>
                    <a:lstStyle/>
                    <a:p>
                      <a:r>
                        <a:rPr lang="en-US" sz="1200" b="0" i="0" dirty="0" smtClean="0">
                          <a:latin typeface="Gill Sans Light"/>
                          <a:cs typeface="Gill Sans Light"/>
                        </a:rPr>
                        <a:t>STAR</a:t>
                      </a:r>
                      <a:endParaRPr lang="en-US" sz="1200" b="0" i="0" dirty="0">
                        <a:latin typeface="Gill Sans Light"/>
                        <a:cs typeface="Gill Sans Light"/>
                      </a:endParaRPr>
                    </a:p>
                  </a:txBody>
                  <a:tcPr>
                    <a:lnR w="1270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0" i="0" dirty="0" smtClean="0">
                          <a:latin typeface="Gill Sans Light"/>
                          <a:cs typeface="Gill Sans Light"/>
                        </a:rPr>
                        <a:t>RHIC</a:t>
                      </a:r>
                      <a:endParaRPr lang="en-US" sz="1200" b="0" i="0" dirty="0">
                        <a:latin typeface="Gill Sans Light"/>
                        <a:cs typeface="Gill Sans Light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0" i="0" dirty="0" smtClean="0">
                          <a:solidFill>
                            <a:srgbClr val="000000"/>
                          </a:solidFill>
                          <a:latin typeface="Gill Sans Light"/>
                          <a:cs typeface="Gill Sans Light"/>
                        </a:rPr>
                        <a:t>200 </a:t>
                      </a:r>
                      <a:r>
                        <a:rPr lang="en-US" sz="1200" b="0" i="0" dirty="0" err="1" smtClean="0">
                          <a:solidFill>
                            <a:srgbClr val="000000"/>
                          </a:solidFill>
                          <a:latin typeface="Gill Sans Light"/>
                          <a:cs typeface="Gill Sans Light"/>
                        </a:rPr>
                        <a:t>GeV</a:t>
                      </a:r>
                      <a:endParaRPr lang="en-US" sz="1200" b="0" i="0" dirty="0">
                        <a:solidFill>
                          <a:srgbClr val="000000"/>
                        </a:solidFill>
                        <a:latin typeface="Gill Sans Light"/>
                        <a:cs typeface="Gill Sans Light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8FF7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0" i="0" dirty="0" err="1" smtClean="0">
                          <a:solidFill>
                            <a:srgbClr val="000000"/>
                          </a:solidFill>
                          <a:latin typeface="Gill Sans Light"/>
                          <a:cs typeface="Gill Sans Light"/>
                        </a:rPr>
                        <a:t>pp</a:t>
                      </a:r>
                      <a:r>
                        <a:rPr lang="en-US" sz="1200" b="0" i="0" dirty="0" smtClean="0">
                          <a:solidFill>
                            <a:srgbClr val="000000"/>
                          </a:solidFill>
                          <a:latin typeface="Gill Sans Light"/>
                          <a:cs typeface="Gill Sans Light"/>
                        </a:rPr>
                        <a:t>(500)</a:t>
                      </a:r>
                      <a:endParaRPr lang="en-US" sz="1200" b="0" i="0" dirty="0">
                        <a:solidFill>
                          <a:srgbClr val="000000"/>
                        </a:solidFill>
                        <a:latin typeface="Gill Sans Light"/>
                        <a:cs typeface="Gill Sans Light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8FF7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b="0" i="0">
                        <a:latin typeface="Gill Sans Light"/>
                        <a:cs typeface="Gill Sans Light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>
                      <a:noFill/>
                    </a:lnL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sz="1500" dirty="0"/>
                    </a:p>
                  </a:txBody>
                  <a:tcPr>
                    <a:lnL>
                      <a:noFill/>
                    </a:ln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95748">
                <a:tc>
                  <a:txBody>
                    <a:bodyPr/>
                    <a:lstStyle/>
                    <a:p>
                      <a:r>
                        <a:rPr lang="en-US" sz="1200" b="0" i="0" dirty="0" err="1" smtClean="0">
                          <a:latin typeface="Gill Sans Light"/>
                          <a:cs typeface="Gill Sans Light"/>
                        </a:rPr>
                        <a:t>sPHENIX</a:t>
                      </a:r>
                      <a:endParaRPr lang="en-US" sz="1200" b="0" i="0" dirty="0">
                        <a:latin typeface="Gill Sans Light"/>
                        <a:cs typeface="Gill Sans Light"/>
                      </a:endParaRPr>
                    </a:p>
                  </a:txBody>
                  <a:tcPr>
                    <a:lnR w="1270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 b="0" i="0" dirty="0">
                        <a:latin typeface="Gill Sans Light"/>
                        <a:cs typeface="Gill Sans Light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 b="0" i="0" dirty="0">
                        <a:solidFill>
                          <a:srgbClr val="000000"/>
                        </a:solidFill>
                        <a:latin typeface="Gill Sans Light"/>
                        <a:cs typeface="Gill Sans Light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r>
                        <a:rPr lang="en-US" sz="1200" b="0" i="0" dirty="0" smtClean="0">
                          <a:solidFill>
                            <a:srgbClr val="000000"/>
                          </a:solidFill>
                          <a:latin typeface="Gill Sans Light"/>
                          <a:cs typeface="Gill Sans Light"/>
                        </a:rPr>
                        <a:t>200 </a:t>
                      </a:r>
                      <a:r>
                        <a:rPr lang="en-US" sz="1200" b="0" i="0" dirty="0" err="1" smtClean="0">
                          <a:solidFill>
                            <a:srgbClr val="000000"/>
                          </a:solidFill>
                          <a:latin typeface="Gill Sans Light"/>
                          <a:cs typeface="Gill Sans Light"/>
                        </a:rPr>
                        <a:t>GeV</a:t>
                      </a:r>
                      <a:endParaRPr lang="en-US" sz="1200" b="0" i="0" dirty="0">
                        <a:solidFill>
                          <a:srgbClr val="000000"/>
                        </a:solidFill>
                        <a:latin typeface="Gill Sans Light"/>
                        <a:cs typeface="Gill Sans Light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500" dirty="0"/>
                    </a:p>
                  </a:txBody>
                  <a:tcPr>
                    <a:lnL>
                      <a:noFill/>
                    </a:lnL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95748">
                <a:tc>
                  <a:txBody>
                    <a:bodyPr/>
                    <a:lstStyle/>
                    <a:p>
                      <a:r>
                        <a:rPr lang="en-US" sz="1200" b="0" i="0" dirty="0" smtClean="0">
                          <a:latin typeface="Gill Sans Light"/>
                          <a:cs typeface="Gill Sans Light"/>
                        </a:rPr>
                        <a:t>BM@N</a:t>
                      </a:r>
                      <a:endParaRPr lang="en-US" sz="1200" b="0" i="0" dirty="0">
                        <a:latin typeface="Gill Sans Light"/>
                        <a:cs typeface="Gill Sans Light"/>
                      </a:endParaRPr>
                    </a:p>
                  </a:txBody>
                  <a:tcPr>
                    <a:lnR w="1270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0" i="0" dirty="0" err="1" smtClean="0">
                          <a:latin typeface="Gill Sans Light"/>
                          <a:cs typeface="Gill Sans Light"/>
                        </a:rPr>
                        <a:t>Nuclotron</a:t>
                      </a:r>
                      <a:endParaRPr lang="en-US" sz="1200" b="0" i="0" dirty="0">
                        <a:latin typeface="Gill Sans Light"/>
                        <a:cs typeface="Gill Sans Light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 b="0" i="0" dirty="0">
                        <a:latin typeface="Gill Sans Light"/>
                        <a:cs typeface="Gill Sans Light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r>
                        <a:rPr lang="en-US" sz="1200" b="0" i="0" dirty="0" smtClean="0">
                          <a:solidFill>
                            <a:srgbClr val="000000"/>
                          </a:solidFill>
                          <a:latin typeface="Gill Sans Light"/>
                          <a:cs typeface="Gill Sans Light"/>
                        </a:rPr>
                        <a:t>2 – 3 </a:t>
                      </a:r>
                      <a:r>
                        <a:rPr lang="en-US" sz="1200" b="0" i="0" dirty="0" err="1" smtClean="0">
                          <a:solidFill>
                            <a:srgbClr val="000000"/>
                          </a:solidFill>
                          <a:latin typeface="Gill Sans Light"/>
                          <a:cs typeface="Gill Sans Light"/>
                        </a:rPr>
                        <a:t>GeV</a:t>
                      </a:r>
                      <a:endParaRPr lang="en-US" sz="1200" b="0" i="0" dirty="0">
                        <a:solidFill>
                          <a:srgbClr val="000000"/>
                        </a:solidFill>
                        <a:latin typeface="Gill Sans Light"/>
                        <a:cs typeface="Gill Sans Light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>
                      <a:noFill/>
                    </a:lnL>
                  </a:tcPr>
                </a:tc>
                <a:tc gridSpan="2">
                  <a:txBody>
                    <a:bodyPr/>
                    <a:lstStyle/>
                    <a:p>
                      <a:endParaRPr lang="en-US" sz="1200" b="0" i="0">
                        <a:latin typeface="Gill Sans Light"/>
                        <a:cs typeface="Gill Sans Light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b="0" i="0" dirty="0">
                        <a:latin typeface="Gill Sans Light"/>
                        <a:cs typeface="Gill Sans Ligh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grpSp>
        <p:nvGrpSpPr>
          <p:cNvPr id="16" name="Group 15"/>
          <p:cNvGrpSpPr/>
          <p:nvPr/>
        </p:nvGrpSpPr>
        <p:grpSpPr>
          <a:xfrm>
            <a:off x="93660" y="785594"/>
            <a:ext cx="9004300" cy="3810000"/>
            <a:chOff x="317500" y="317500"/>
            <a:chExt cx="9004300" cy="3810000"/>
          </a:xfrm>
        </p:grpSpPr>
        <p:pic>
          <p:nvPicPr>
            <p:cNvPr id="14" name="PFE element 322" descr="cEMLvziS7KVv207.png"/>
            <p:cNvPicPr>
              <a:picLocks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500" y="317500"/>
              <a:ext cx="9004300" cy="3810000"/>
            </a:xfrm>
            <a:prstGeom prst="rect">
              <a:avLst/>
            </a:prstGeom>
          </p:spPr>
        </p:pic>
        <p:sp>
          <p:nvSpPr>
            <p:cNvPr id="15" name="Shape_12"/>
            <p:cNvSpPr/>
            <p:nvPr/>
          </p:nvSpPr>
          <p:spPr>
            <a:xfrm>
              <a:off x="317500" y="317500"/>
              <a:ext cx="9004300" cy="3810000"/>
            </a:xfrm>
            <a:prstGeom prst="rect">
              <a:avLst/>
            </a:prstGeom>
            <a:solidFill>
              <a:scrgbClr r="0" g="0" b="0">
                <a:alpha val="0"/>
              </a:scrgbClr>
            </a:solidFill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en-US" dirty="0" smtClean="0">
                <a:solidFill>
                  <a:schemeClr val="tx1">
                    <a:lumMod val="95000"/>
                  </a:schemeClr>
                </a:solidFill>
                <a:latin typeface="Gill Sans Light"/>
                <a:cs typeface="Gill Sans Light"/>
              </a:endParaRPr>
            </a:p>
          </p:txBody>
        </p:sp>
      </p:grpSp>
      <p:sp>
        <p:nvSpPr>
          <p:cNvPr id="8" name="pfehide323" hidden="1"/>
          <p:cNvSpPr txBox="1"/>
          <p:nvPr/>
        </p:nvSpPr>
        <p:spPr>
          <a:xfrm>
            <a:off x="107505" y="4659982"/>
            <a:ext cx="892899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8920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778421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16762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556841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1946051" algn="l" defTabSz="38920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335262" algn="l" defTabSz="38920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2724472" algn="l" defTabSz="38920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113681" algn="l" defTabSz="38920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100" i="1" dirty="0" smtClean="0">
                <a:solidFill>
                  <a:schemeClr val="tx1">
                    <a:lumMod val="65000"/>
                  </a:schemeClr>
                </a:solidFill>
                <a:latin typeface="Gill Sans Light"/>
                <a:cs typeface="Gill Sans Light"/>
              </a:rPr>
              <a:t>  * - </a:t>
            </a:r>
            <a:r>
              <a:rPr lang="en-US" sz="1100" i="1" dirty="0">
                <a:solidFill>
                  <a:schemeClr val="tx1">
                    <a:lumMod val="65000"/>
                  </a:schemeClr>
                </a:solidFill>
                <a:latin typeface="Gill Sans Light"/>
                <a:cs typeface="Gill Sans Light"/>
              </a:rPr>
              <a:t>ITS, 50kHz, lower </a:t>
            </a:r>
            <a:r>
              <a:rPr lang="en-US" sz="1100" i="1" dirty="0" smtClean="0">
                <a:solidFill>
                  <a:schemeClr val="tx1">
                    <a:lumMod val="65000"/>
                  </a:schemeClr>
                </a:solidFill>
                <a:latin typeface="Gill Sans Light"/>
                <a:cs typeface="Gill Sans Light"/>
              </a:rPr>
              <a:t>field</a:t>
            </a:r>
          </a:p>
          <a:p>
            <a:r>
              <a:rPr lang="en-US" sz="1100" i="1" dirty="0" smtClean="0">
                <a:solidFill>
                  <a:schemeClr val="tx1">
                    <a:lumMod val="65000"/>
                  </a:schemeClr>
                </a:solidFill>
                <a:latin typeface="Gill Sans Light"/>
                <a:cs typeface="Gill Sans Light"/>
              </a:rPr>
              <a:t>** -  </a:t>
            </a:r>
            <a:r>
              <a:rPr lang="en-US" sz="1100" i="1" dirty="0">
                <a:solidFill>
                  <a:schemeClr val="tx1">
                    <a:lumMod val="65000"/>
                  </a:schemeClr>
                </a:solidFill>
                <a:latin typeface="Gill Sans Light"/>
                <a:cs typeface="Gill Sans Light"/>
              </a:rPr>
              <a:t>Proposal to J-</a:t>
            </a:r>
            <a:r>
              <a:rPr lang="en-US" sz="1100" i="1" dirty="0" smtClean="0">
                <a:solidFill>
                  <a:schemeClr val="tx1">
                    <a:lumMod val="65000"/>
                  </a:schemeClr>
                </a:solidFill>
                <a:latin typeface="Gill Sans Light"/>
                <a:cs typeface="Gill Sans Light"/>
              </a:rPr>
              <a:t>PARC </a:t>
            </a:r>
            <a:r>
              <a:rPr lang="en-US" sz="1100" i="1" dirty="0" smtClean="0">
                <a:solidFill>
                  <a:schemeClr val="tx1">
                    <a:lumMod val="65000"/>
                  </a:schemeClr>
                </a:solidFill>
                <a:latin typeface="Gill Sans Light"/>
                <a:cs typeface="Gill Sans Light"/>
                <a:sym typeface="Wingdings"/>
              </a:rPr>
              <a:t></a:t>
            </a:r>
            <a:r>
              <a:rPr lang="en-US" sz="1100" i="1" dirty="0" smtClean="0">
                <a:solidFill>
                  <a:schemeClr val="tx1">
                    <a:lumMod val="65000"/>
                  </a:schemeClr>
                </a:solidFill>
                <a:latin typeface="Gill Sans Light"/>
                <a:cs typeface="Gill Sans Light"/>
              </a:rPr>
              <a:t> </a:t>
            </a:r>
            <a:r>
              <a:rPr lang="en-US" sz="1100" i="1" dirty="0">
                <a:solidFill>
                  <a:schemeClr val="tx1">
                    <a:lumMod val="65000"/>
                  </a:schemeClr>
                </a:solidFill>
                <a:latin typeface="Gill Sans Light"/>
                <a:cs typeface="Gill Sans Light"/>
              </a:rPr>
              <a:t>If approved, construction of HI injector and detectors in 10 years ? 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101601" y="4653175"/>
            <a:ext cx="8940800" cy="444500"/>
            <a:chOff x="317500" y="317500"/>
            <a:chExt cx="8940800" cy="444500"/>
          </a:xfrm>
        </p:grpSpPr>
        <p:pic>
          <p:nvPicPr>
            <p:cNvPr id="17" name="PFE element 323" descr="cEMLvziS7KVv208.png"/>
            <p:cNvPicPr>
              <a:picLocks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500" y="317500"/>
              <a:ext cx="8940800" cy="444500"/>
            </a:xfrm>
            <a:prstGeom prst="rect">
              <a:avLst/>
            </a:prstGeom>
          </p:spPr>
        </p:pic>
        <p:sp>
          <p:nvSpPr>
            <p:cNvPr id="18" name="Shape_13"/>
            <p:cNvSpPr/>
            <p:nvPr/>
          </p:nvSpPr>
          <p:spPr>
            <a:xfrm>
              <a:off x="317500" y="317500"/>
              <a:ext cx="8940800" cy="444500"/>
            </a:xfrm>
            <a:prstGeom prst="rect">
              <a:avLst/>
            </a:prstGeom>
            <a:solidFill>
              <a:scrgbClr r="0" g="0" b="0">
                <a:alpha val="0"/>
              </a:scrgbClr>
            </a:solidFill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en-US" dirty="0" smtClean="0">
                <a:solidFill>
                  <a:schemeClr val="tx1">
                    <a:lumMod val="95000"/>
                  </a:schemeClr>
                </a:solidFill>
                <a:latin typeface="Gill Sans Light"/>
                <a:cs typeface="Gill Sans Ligh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593860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FE element 324" descr="cEMLvziS7KVv209.png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6316" y="4766082"/>
            <a:ext cx="993775" cy="276225"/>
          </a:xfrm>
          <a:prstGeom prst="rect">
            <a:avLst/>
          </a:prstGeom>
        </p:spPr>
      </p:pic>
      <p:pic>
        <p:nvPicPr>
          <p:cNvPr id="4" name="PFE element 325" descr="cEMLvziS7KVv211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974" y="-165708"/>
            <a:ext cx="8588375" cy="1514475"/>
          </a:xfrm>
          <a:prstGeom prst="rect">
            <a:avLst/>
          </a:prstGeom>
        </p:spPr>
      </p:pic>
      <p:pic>
        <p:nvPicPr>
          <p:cNvPr id="15" name="PFE element 326" descr="cEMLvziS7KVv213.png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596" y="1700510"/>
            <a:ext cx="5816600" cy="4622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782527" y="2857923"/>
            <a:ext cx="2669163" cy="2090091"/>
          </a:xfrm>
          <a:prstGeom prst="rect">
            <a:avLst/>
          </a:prstGeom>
        </p:spPr>
      </p:pic>
      <p:sp>
        <p:nvSpPr>
          <p:cNvPr id="8" name="Line 5"/>
          <p:cNvSpPr>
            <a:spLocks noChangeShapeType="1"/>
          </p:cNvSpPr>
          <p:nvPr/>
        </p:nvSpPr>
        <p:spPr bwMode="auto">
          <a:xfrm flipV="1">
            <a:off x="7164288" y="2920309"/>
            <a:ext cx="293040" cy="879732"/>
          </a:xfrm>
          <a:prstGeom prst="line">
            <a:avLst/>
          </a:prstGeom>
          <a:noFill/>
          <a:ln w="31750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" name="Rectangle 4"/>
          <p:cNvSpPr>
            <a:spLocks/>
          </p:cNvSpPr>
          <p:nvPr/>
        </p:nvSpPr>
        <p:spPr bwMode="auto">
          <a:xfrm>
            <a:off x="7164288" y="3795886"/>
            <a:ext cx="299113" cy="212458"/>
          </a:xfrm>
          <a:prstGeom prst="rect">
            <a:avLst/>
          </a:prstGeom>
          <a:noFill/>
          <a:ln w="31750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defTabSz="457200"/>
            <a:endParaRPr lang="en-US"/>
          </a:p>
        </p:txBody>
      </p:sp>
      <p:sp>
        <p:nvSpPr>
          <p:cNvPr id="10" name="Oval 4"/>
          <p:cNvSpPr>
            <a:spLocks noChangeArrowheads="1"/>
          </p:cNvSpPr>
          <p:nvPr/>
        </p:nvSpPr>
        <p:spPr bwMode="auto">
          <a:xfrm>
            <a:off x="7442515" y="2710679"/>
            <a:ext cx="969072" cy="548219"/>
          </a:xfrm>
          <a:prstGeom prst="ellipse">
            <a:avLst/>
          </a:prstGeom>
          <a:blipFill dpi="0"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25400">
            <a:solidFill>
              <a:srgbClr val="008000"/>
            </a:solidFill>
            <a:round/>
            <a:headEnd/>
            <a:tailEnd/>
          </a:ln>
        </p:spPr>
        <p:txBody>
          <a:bodyPr anchor="ctr"/>
          <a:lstStyle/>
          <a:p>
            <a:pPr algn="ctr" defTabSz="457200"/>
            <a:endParaRPr lang="en-US" altLang="zh-CN">
              <a:ea typeface="SimSun" charset="0"/>
              <a:cs typeface="SimSun" charset="0"/>
            </a:endParaRPr>
          </a:p>
        </p:txBody>
      </p:sp>
      <p:sp>
        <p:nvSpPr>
          <p:cNvPr id="11" name="Line 5"/>
          <p:cNvSpPr>
            <a:spLocks noChangeShapeType="1"/>
          </p:cNvSpPr>
          <p:nvPr/>
        </p:nvSpPr>
        <p:spPr bwMode="auto">
          <a:xfrm flipV="1">
            <a:off x="7469927" y="3163770"/>
            <a:ext cx="829565" cy="632116"/>
          </a:xfrm>
          <a:prstGeom prst="line">
            <a:avLst/>
          </a:prstGeom>
          <a:noFill/>
          <a:ln w="31750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6" name="PFE element 332" descr="cEMLvziS7KVv214.png"/>
          <p:cNvPicPr>
            <a:picLocks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2026" y="2473176"/>
            <a:ext cx="1873250" cy="22225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27733" y="36664"/>
            <a:ext cx="2971002" cy="217504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46811" y="2516292"/>
            <a:ext cx="1901453" cy="1294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8314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FE element 335" descr="cEMLvziS7KVv215.png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6316" y="4766082"/>
            <a:ext cx="993775" cy="276225"/>
          </a:xfrm>
          <a:prstGeom prst="rect">
            <a:avLst/>
          </a:prstGeom>
        </p:spPr>
      </p:pic>
      <p:sp>
        <p:nvSpPr>
          <p:cNvPr id="5" name="pfehide336" hidden="1"/>
          <p:cNvSpPr>
            <a:spLocks noGrp="1"/>
          </p:cNvSpPr>
          <p:nvPr>
            <p:ph type="title"/>
          </p:nvPr>
        </p:nvSpPr>
        <p:spPr>
          <a:xfrm>
            <a:off x="609601" y="33468"/>
            <a:ext cx="7924800" cy="459000"/>
          </a:xfrm>
        </p:spPr>
        <p:txBody>
          <a:bodyPr/>
          <a:lstStyle/>
          <a:p>
            <a:r>
              <a:rPr lang="en-US" dirty="0"/>
              <a:t>Résumé and prospects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609601" y="21668"/>
            <a:ext cx="7924800" cy="482600"/>
            <a:chOff x="317500" y="317500"/>
            <a:chExt cx="7924800" cy="482600"/>
          </a:xfrm>
        </p:grpSpPr>
        <p:pic>
          <p:nvPicPr>
            <p:cNvPr id="4" name="PFE element 336" descr="cEMLvziS7KVv217.png"/>
            <p:cNvPicPr>
              <a:picLocks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500" y="317500"/>
              <a:ext cx="7924800" cy="482600"/>
            </a:xfrm>
            <a:prstGeom prst="rect">
              <a:avLst/>
            </a:prstGeom>
          </p:spPr>
        </p:pic>
        <p:sp>
          <p:nvSpPr>
            <p:cNvPr id="11" name="Shape_14"/>
            <p:cNvSpPr/>
            <p:nvPr/>
          </p:nvSpPr>
          <p:spPr>
            <a:xfrm>
              <a:off x="317500" y="317500"/>
              <a:ext cx="7924800" cy="482600"/>
            </a:xfrm>
            <a:prstGeom prst="rect">
              <a:avLst/>
            </a:prstGeom>
            <a:solidFill>
              <a:scrgbClr r="0" g="0" b="0">
                <a:alpha val="0"/>
              </a:scrgbClr>
            </a:solidFill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en-US" dirty="0" smtClean="0">
                <a:solidFill>
                  <a:schemeClr val="tx1">
                    <a:lumMod val="95000"/>
                  </a:schemeClr>
                </a:solidFill>
                <a:latin typeface="Gill Sans Light"/>
                <a:cs typeface="Gill Sans Light"/>
              </a:endParaRPr>
            </a:p>
          </p:txBody>
        </p:sp>
      </p:grpSp>
      <p:pic>
        <p:nvPicPr>
          <p:cNvPr id="6" name="Picture 5" descr="mousetrap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067639" y="138824"/>
            <a:ext cx="1972289" cy="1418952"/>
          </a:xfrm>
          <a:prstGeom prst="rect">
            <a:avLst/>
          </a:prstGeom>
        </p:spPr>
      </p:pic>
      <p:pic>
        <p:nvPicPr>
          <p:cNvPr id="13" name="PFE element 338" descr="cEMLvziS7KVv218.png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6550" y="1486561"/>
            <a:ext cx="2286000" cy="317500"/>
          </a:xfrm>
          <a:prstGeom prst="rect">
            <a:avLst/>
          </a:prstGeom>
        </p:spPr>
      </p:pic>
      <p:pic>
        <p:nvPicPr>
          <p:cNvPr id="14" name="PFE element 339" descr="cEMLvziS7KVv219.png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678" y="838324"/>
            <a:ext cx="6464300" cy="3898900"/>
          </a:xfrm>
          <a:prstGeom prst="rect">
            <a:avLst/>
          </a:prstGeom>
        </p:spPr>
      </p:pic>
      <p:sp>
        <p:nvSpPr>
          <p:cNvPr id="9" name="pfehide340" hidden="1"/>
          <p:cNvSpPr txBox="1">
            <a:spLocks/>
          </p:cNvSpPr>
          <p:nvPr/>
        </p:nvSpPr>
        <p:spPr>
          <a:xfrm>
            <a:off x="4716016" y="3281294"/>
            <a:ext cx="3855352" cy="1522704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defPPr>
              <a:defRPr lang="de-DE"/>
            </a:defPPr>
            <a:lvl1pPr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None/>
              <a:defRPr sz="3200" b="0" i="0" kern="1200" cap="none" spc="50" baseline="0">
                <a:solidFill>
                  <a:srgbClr val="FF9900"/>
                </a:solidFill>
                <a:latin typeface="Gill Sans" charset="0"/>
                <a:ea typeface="+mj-ea" charset="0"/>
                <a:cs typeface="Gill Sans" charset="0"/>
              </a:defRPr>
            </a:lvl1pPr>
            <a:lvl2pPr marL="389209" algn="l" rtl="0" eaLnBrk="1" fontAlgn="base" hangingPunct="1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778421" algn="l" rtl="0" eaLnBrk="1" fontAlgn="base" hangingPunct="1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167629" algn="l" rtl="0" eaLnBrk="1" fontAlgn="base" hangingPunct="1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556841" algn="l" rtl="0" eaLnBrk="1" fontAlgn="base" hangingPunct="1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1946051" algn="l" defTabSz="389209" rtl="0" eaLnBrk="1" latinLnBrk="0" hangingPunct="1">
              <a:defRPr kern="12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335262" algn="l" defTabSz="389209" rtl="0" eaLnBrk="1" latinLnBrk="0" hangingPunct="1">
              <a:defRPr kern="12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2724472" algn="l" defTabSz="389209" rtl="0" eaLnBrk="1" latinLnBrk="0" hangingPunct="1">
              <a:defRPr kern="12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113681" algn="l" defTabSz="389209" rtl="0" eaLnBrk="1" latinLnBrk="0" hangingPunct="1">
              <a:defRPr kern="12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en-US" sz="2700" dirty="0" smtClean="0"/>
              <a:t>Thank you</a:t>
            </a:r>
            <a:br>
              <a:rPr lang="en-US" sz="2700" dirty="0" smtClean="0"/>
            </a:br>
            <a:r>
              <a:rPr lang="en-US" sz="2700" dirty="0" smtClean="0"/>
              <a:t>for your attention!</a:t>
            </a:r>
            <a:endParaRPr lang="en-US" sz="2700" dirty="0"/>
          </a:p>
        </p:txBody>
      </p:sp>
      <p:grpSp>
        <p:nvGrpSpPr>
          <p:cNvPr id="17" name="Group 16"/>
          <p:cNvGrpSpPr/>
          <p:nvPr/>
        </p:nvGrpSpPr>
        <p:grpSpPr>
          <a:xfrm>
            <a:off x="4713292" y="3274296"/>
            <a:ext cx="3860800" cy="1536700"/>
            <a:chOff x="317500" y="317500"/>
            <a:chExt cx="3860800" cy="1536700"/>
          </a:xfrm>
        </p:grpSpPr>
        <p:pic>
          <p:nvPicPr>
            <p:cNvPr id="15" name="PFE element 340" descr="cEMLvziS7KVv220.png"/>
            <p:cNvPicPr>
              <a:picLocks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500" y="317500"/>
              <a:ext cx="3860800" cy="1536700"/>
            </a:xfrm>
            <a:prstGeom prst="rect">
              <a:avLst/>
            </a:prstGeom>
          </p:spPr>
        </p:pic>
        <p:sp>
          <p:nvSpPr>
            <p:cNvPr id="16" name="Shape_15"/>
            <p:cNvSpPr/>
            <p:nvPr/>
          </p:nvSpPr>
          <p:spPr>
            <a:xfrm>
              <a:off x="317500" y="317500"/>
              <a:ext cx="3860800" cy="1536700"/>
            </a:xfrm>
            <a:prstGeom prst="rect">
              <a:avLst/>
            </a:prstGeom>
            <a:solidFill>
              <a:scrgbClr r="0" g="0" b="0">
                <a:alpha val="0"/>
              </a:scrgbClr>
            </a:solidFill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en-US" dirty="0" smtClean="0">
                <a:solidFill>
                  <a:schemeClr val="tx1">
                    <a:lumMod val="95000"/>
                  </a:schemeClr>
                </a:solidFill>
                <a:latin typeface="Gill Sans Light"/>
                <a:cs typeface="Gill Sans Light"/>
              </a:endParaRPr>
            </a:p>
          </p:txBody>
        </p:sp>
      </p:grpSp>
      <p:pic>
        <p:nvPicPr>
          <p:cNvPr id="10" name="Picture 9" descr="4meter_v1.pdf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93783" y="2122386"/>
            <a:ext cx="1918191" cy="1313460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28672951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FE element 342" descr="cEMLvziS7KVv221.png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6316" y="4766082"/>
            <a:ext cx="993775" cy="276225"/>
          </a:xfrm>
          <a:prstGeom prst="rect">
            <a:avLst/>
          </a:prstGeom>
        </p:spPr>
      </p:pic>
      <p:pic>
        <p:nvPicPr>
          <p:cNvPr id="5" name="Picture 4" descr="P1000544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75"/>
          <a:stretch/>
        </p:blipFill>
        <p:spPr>
          <a:xfrm>
            <a:off x="1115616" y="0"/>
            <a:ext cx="6858000" cy="40132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339752" y="4227934"/>
            <a:ext cx="51125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Avenir Book"/>
                <a:cs typeface="Avenir Book"/>
              </a:rPr>
              <a:t>There is a power that can take </a:t>
            </a:r>
            <a:r>
              <a:rPr lang="en-US" dirty="0" smtClean="0">
                <a:latin typeface="Avenir Book"/>
                <a:cs typeface="Avenir Book"/>
              </a:rPr>
              <a:t>away life</a:t>
            </a:r>
            <a:r>
              <a:rPr lang="en-US" dirty="0">
                <a:latin typeface="Avenir Book"/>
                <a:cs typeface="Avenir Book"/>
              </a:rPr>
              <a:t>, </a:t>
            </a:r>
            <a:endParaRPr lang="en-US" dirty="0" smtClean="0">
              <a:latin typeface="Avenir Book"/>
              <a:cs typeface="Avenir Book"/>
            </a:endParaRPr>
          </a:p>
          <a:p>
            <a:r>
              <a:rPr lang="en-US" dirty="0">
                <a:latin typeface="Avenir Book"/>
                <a:cs typeface="Avenir Book"/>
              </a:rPr>
              <a:t>b</a:t>
            </a:r>
            <a:r>
              <a:rPr lang="en-US" dirty="0" smtClean="0">
                <a:latin typeface="Avenir Book"/>
                <a:cs typeface="Avenir Book"/>
              </a:rPr>
              <a:t>ut never the memory of friends</a:t>
            </a:r>
            <a:endParaRPr lang="en-US" dirty="0">
              <a:latin typeface="Avenir Book"/>
              <a:cs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37133517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FE element 344" descr="cEMLvziS7KVv223.png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218" y="2559950"/>
            <a:ext cx="7937500" cy="482600"/>
          </a:xfrm>
          <a:prstGeom prst="rect">
            <a:avLst/>
          </a:prstGeom>
        </p:spPr>
      </p:pic>
      <p:pic>
        <p:nvPicPr>
          <p:cNvPr id="6" name="PFE element 345" descr="cEMLvziS7KVv224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6316" y="4766082"/>
            <a:ext cx="993775" cy="276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5078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phase_diagram_panic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382" y="783761"/>
            <a:ext cx="3890762" cy="2826206"/>
          </a:xfrm>
          <a:prstGeom prst="rect">
            <a:avLst/>
          </a:prstGeom>
        </p:spPr>
      </p:pic>
      <p:pic>
        <p:nvPicPr>
          <p:cNvPr id="2" name="PFE element 17" descr="cEMLvziS7KVv10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6316" y="4766082"/>
            <a:ext cx="993775" cy="276225"/>
          </a:xfrm>
          <a:prstGeom prst="rect">
            <a:avLst/>
          </a:prstGeom>
        </p:spPr>
      </p:pic>
      <p:pic>
        <p:nvPicPr>
          <p:cNvPr id="4" name="PFE element 18" descr="cEMLvziS7KVv12.png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4640" y="948767"/>
            <a:ext cx="4775200" cy="3098800"/>
          </a:xfrm>
          <a:prstGeom prst="rect">
            <a:avLst/>
          </a:prstGeom>
        </p:spPr>
      </p:pic>
      <p:pic>
        <p:nvPicPr>
          <p:cNvPr id="5" name="PFE element 19" descr="cEMLvziS7KVv13.png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754" y="28918"/>
            <a:ext cx="8969375" cy="4635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4" y="3753185"/>
            <a:ext cx="397171" cy="262283"/>
          </a:xfrm>
          <a:prstGeom prst="rect">
            <a:avLst/>
          </a:prstGeom>
        </p:spPr>
      </p:pic>
      <p:pic>
        <p:nvPicPr>
          <p:cNvPr id="10" name="PFE element 21" descr="cEMLvziS7KVv15.png"/>
          <p:cNvPicPr>
            <a:picLocks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9878" y="1892798"/>
            <a:ext cx="406400" cy="203200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689712" y="1841901"/>
            <a:ext cx="933059" cy="94216"/>
          </a:xfrm>
          <a:prstGeom prst="rect">
            <a:avLst/>
          </a:prstGeom>
          <a:solidFill>
            <a:srgbClr val="FF787A">
              <a:alpha val="16000"/>
            </a:srgbClr>
          </a:solidFill>
        </p:spPr>
        <p:txBody>
          <a:bodyPr wrap="square" rtlCol="0" anchor="ctr">
            <a:spAutoFit/>
          </a:bodyPr>
          <a:lstStyle/>
          <a:p>
            <a:pPr algn="ctr"/>
            <a:endParaRPr lang="en-US" dirty="0" smtClean="0">
              <a:solidFill>
                <a:schemeClr val="tx1">
                  <a:lumMod val="95000"/>
                </a:schemeClr>
              </a:solidFill>
              <a:latin typeface="Gill Sans Light"/>
              <a:cs typeface="Gill Sans Light"/>
            </a:endParaRPr>
          </a:p>
        </p:txBody>
      </p:sp>
      <p:pic>
        <p:nvPicPr>
          <p:cNvPr id="11" name="PFE element 23" descr="cEMLvziS7KVv16.png"/>
          <p:cNvPicPr>
            <a:picLocks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862" y="3572101"/>
            <a:ext cx="3924300" cy="156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6113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57658" y="2491345"/>
            <a:ext cx="3075822" cy="1760092"/>
          </a:xfrm>
          <a:prstGeom prst="rect">
            <a:avLst/>
          </a:prstGeom>
        </p:spPr>
      </p:pic>
      <p:pic>
        <p:nvPicPr>
          <p:cNvPr id="4" name="PFE element 347" descr="cEMLvziS7KVv226.png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1" y="21668"/>
            <a:ext cx="7924800" cy="482600"/>
          </a:xfrm>
          <a:prstGeom prst="rect">
            <a:avLst/>
          </a:prstGeom>
        </p:spPr>
      </p:pic>
      <p:pic>
        <p:nvPicPr>
          <p:cNvPr id="25" name="PFE element 348" descr="cEMLvziS7KVv227.png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6316" y="4766082"/>
            <a:ext cx="993775" cy="276225"/>
          </a:xfrm>
          <a:prstGeom prst="rect">
            <a:avLst/>
          </a:prstGeom>
        </p:spPr>
      </p:pic>
      <p:pic>
        <p:nvPicPr>
          <p:cNvPr id="28" name="PFE element 349" descr="cEMLvziS7KVv229.png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15" y="725688"/>
            <a:ext cx="2095500" cy="342900"/>
          </a:xfrm>
          <a:prstGeom prst="rect">
            <a:avLst/>
          </a:prstGeom>
        </p:spPr>
      </p:pic>
      <p:pic>
        <p:nvPicPr>
          <p:cNvPr id="30" name="PFE element 350" descr="cEMLvziS7KVv230.png"/>
          <p:cNvPicPr>
            <a:picLocks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0469" y="1050576"/>
            <a:ext cx="2794000" cy="342900"/>
          </a:xfrm>
          <a:prstGeom prst="rect">
            <a:avLst/>
          </a:prstGeom>
        </p:spPr>
      </p:pic>
      <p:pic>
        <p:nvPicPr>
          <p:cNvPr id="31" name="PFE element 351" descr="cEMLvziS7KVv231.png"/>
          <p:cNvPicPr>
            <a:picLocks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3056" y="4231106"/>
            <a:ext cx="2403475" cy="574675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4460916" y="4587974"/>
            <a:ext cx="99707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2" name="PFE element 353" descr="cEMLvziS7KVv233.png"/>
          <p:cNvPicPr>
            <a:picLocks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9026" y="1912607"/>
            <a:ext cx="2311400" cy="520700"/>
          </a:xfrm>
          <a:prstGeom prst="rect">
            <a:avLst/>
          </a:prstGeom>
        </p:spPr>
      </p:pic>
      <p:pic>
        <p:nvPicPr>
          <p:cNvPr id="33" name="PFE element 354" descr="cEMLvziS7KVv234.png"/>
          <p:cNvPicPr>
            <a:picLocks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2052" y="4259276"/>
            <a:ext cx="2603500" cy="584200"/>
          </a:xfrm>
          <a:prstGeom prst="rect">
            <a:avLst/>
          </a:prstGeom>
        </p:spPr>
      </p:pic>
      <p:pic>
        <p:nvPicPr>
          <p:cNvPr id="34" name="PFE element 355" descr="cEMLvziS7KVv235.png"/>
          <p:cNvPicPr>
            <a:picLocks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6267" y="1360778"/>
            <a:ext cx="2273300" cy="279400"/>
          </a:xfrm>
          <a:prstGeom prst="rect">
            <a:avLst/>
          </a:prstGeom>
        </p:spPr>
      </p:pic>
      <p:pic>
        <p:nvPicPr>
          <p:cNvPr id="35" name="PFE element 356" descr="cEMLvziS7KVv236.png"/>
          <p:cNvPicPr>
            <a:picLocks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2283" y="1830822"/>
            <a:ext cx="234950" cy="226060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14181" y="1356081"/>
            <a:ext cx="2095001" cy="1503701"/>
          </a:xfrm>
          <a:prstGeom prst="rect">
            <a:avLst/>
          </a:prstGeom>
          <a:solidFill>
            <a:srgbClr val="FFFFFF"/>
          </a:solidFill>
          <a:ln w="12700" cap="flat" cmpd="sng" algn="ctr">
            <a:solidFill>
              <a:sysClr val="window" lastClr="FFFFFF">
                <a:lumMod val="75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1692480"/>
              </p:ext>
            </p:extLst>
          </p:nvPr>
        </p:nvGraphicFramePr>
        <p:xfrm>
          <a:off x="186189" y="1356082"/>
          <a:ext cx="1274721" cy="497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960" name="Equation" r:id="rId13" imgW="1092200" imgH="368300" progId="Equation.3">
                  <p:embed/>
                </p:oleObj>
              </mc:Choice>
              <mc:Fallback>
                <p:oleObj name="Equation" r:id="rId13" imgW="1092200" imgH="368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6189" y="1356082"/>
                        <a:ext cx="1274721" cy="497738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36881540"/>
              </p:ext>
            </p:extLst>
          </p:nvPr>
        </p:nvGraphicFramePr>
        <p:xfrm>
          <a:off x="114181" y="1846460"/>
          <a:ext cx="1850785" cy="500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961" name="Equation" r:id="rId15" imgW="1524000" imgH="368300" progId="Equation.3">
                  <p:embed/>
                </p:oleObj>
              </mc:Choice>
              <mc:Fallback>
                <p:oleObj name="Equation" r:id="rId15" imgW="1524000" imgH="368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181" y="1846460"/>
                        <a:ext cx="1850785" cy="500800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00290603"/>
              </p:ext>
            </p:extLst>
          </p:nvPr>
        </p:nvGraphicFramePr>
        <p:xfrm>
          <a:off x="164766" y="2341327"/>
          <a:ext cx="1746581" cy="4608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962" name="Equation" r:id="rId17" imgW="1562100" imgH="368300" progId="Equation.3">
                  <p:embed/>
                </p:oleObj>
              </mc:Choice>
              <mc:Fallback>
                <p:oleObj name="Equation" r:id="rId17" imgW="1562100" imgH="368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4766" y="2341327"/>
                        <a:ext cx="1746581" cy="460847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9" name="Picture 18"/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15833" y="1635646"/>
            <a:ext cx="2038961" cy="2610292"/>
          </a:xfrm>
          <a:prstGeom prst="rect">
            <a:avLst/>
          </a:prstGeom>
          <a:solidFill>
            <a:srgbClr val="FFFFFF"/>
          </a:solidFill>
          <a:ln w="12700" cap="flat" cmpd="sng" algn="ctr">
            <a:solidFill>
              <a:sysClr val="window" lastClr="FFFFFF">
                <a:lumMod val="75000"/>
              </a:sysClr>
            </a:solidFill>
            <a:prstDash val="solid"/>
          </a:ln>
          <a:effectLst/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4248" y="2211710"/>
            <a:ext cx="327122" cy="21602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38778" y="4035412"/>
            <a:ext cx="327122" cy="21602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7784" y="1368811"/>
            <a:ext cx="327122" cy="21602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181" y="1121188"/>
            <a:ext cx="327122" cy="216024"/>
          </a:xfrm>
          <a:prstGeom prst="rect">
            <a:avLst/>
          </a:prstGeom>
        </p:spPr>
      </p:pic>
      <p:pic>
        <p:nvPicPr>
          <p:cNvPr id="36" name="PFE element 366" descr="cEMLvziS7KVv238.png"/>
          <p:cNvPicPr>
            <a:picLocks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562" y="1066848"/>
            <a:ext cx="1917700" cy="279400"/>
          </a:xfrm>
          <a:prstGeom prst="rect">
            <a:avLst/>
          </a:prstGeom>
        </p:spPr>
      </p:pic>
      <p:pic>
        <p:nvPicPr>
          <p:cNvPr id="37" name="PFE element 367" descr="cEMLvziS7KVv239.png"/>
          <p:cNvPicPr>
            <a:picLocks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2609" y="2494199"/>
            <a:ext cx="1244600" cy="939800"/>
          </a:xfrm>
          <a:prstGeom prst="rect">
            <a:avLst/>
          </a:prstGeom>
        </p:spPr>
      </p:pic>
      <p:pic>
        <p:nvPicPr>
          <p:cNvPr id="38" name="PFE element 368" descr="cEMLvziS7KVv240.png"/>
          <p:cNvPicPr>
            <a:picLocks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592" y="1633437"/>
            <a:ext cx="317500" cy="381000"/>
          </a:xfrm>
          <a:prstGeom prst="rect">
            <a:avLst/>
          </a:prstGeom>
        </p:spPr>
      </p:pic>
      <p:pic>
        <p:nvPicPr>
          <p:cNvPr id="39" name="PFE element 369" descr="cEMLvziS7KVv241.png"/>
          <p:cNvPicPr>
            <a:picLocks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0312" y="3279879"/>
            <a:ext cx="361950" cy="374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1143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FE element 370" descr="cEMLvziS7KVv243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1" y="21668"/>
            <a:ext cx="7924800" cy="482600"/>
          </a:xfrm>
          <a:prstGeom prst="rect">
            <a:avLst/>
          </a:prstGeom>
        </p:spPr>
      </p:pic>
      <p:pic>
        <p:nvPicPr>
          <p:cNvPr id="11" name="PFE element 371" descr="cEMLvziS7KVv244.png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390" y="699542"/>
            <a:ext cx="5622925" cy="4178300"/>
          </a:xfrm>
          <a:prstGeom prst="rect">
            <a:avLst/>
          </a:prstGeom>
        </p:spPr>
      </p:pic>
      <p:graphicFrame>
        <p:nvGraphicFramePr>
          <p:cNvPr id="4" name="Object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06628459"/>
              </p:ext>
            </p:extLst>
          </p:nvPr>
        </p:nvGraphicFramePr>
        <p:xfrm>
          <a:off x="1261592" y="4447318"/>
          <a:ext cx="3024336" cy="5727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793" name="Equation" r:id="rId5" imgW="2413000" imgH="431800" progId="Equation.3">
                  <p:embed/>
                </p:oleObj>
              </mc:Choice>
              <mc:Fallback>
                <p:oleObj name="Equation" r:id="rId5" imgW="2413000" imgH="431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61592" y="4447318"/>
                        <a:ext cx="3024336" cy="572704"/>
                      </a:xfrm>
                      <a:prstGeom prst="rect">
                        <a:avLst/>
                      </a:prstGeom>
                      <a:solidFill>
                        <a:schemeClr val="tx1">
                          <a:lumMod val="95000"/>
                        </a:schemeClr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80945" y="2551323"/>
            <a:ext cx="409227" cy="647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Barometer_Goethe_01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5165" y="3341237"/>
            <a:ext cx="361588" cy="779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Content Placeholder 14" descr="thermometer.jpg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01818" y="2753303"/>
            <a:ext cx="810186" cy="913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2" descr="dep_6762708-Spectroscope-or-Spectrometer-vintage-engraving.jp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80945" y="1180997"/>
            <a:ext cx="1061171" cy="72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56745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FE element 377" descr="cEMLvziS7KVv246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1" y="21668"/>
            <a:ext cx="7924800" cy="482600"/>
          </a:xfrm>
          <a:prstGeom prst="rect">
            <a:avLst/>
          </a:prstGeom>
        </p:spPr>
      </p:pic>
      <p:pic>
        <p:nvPicPr>
          <p:cNvPr id="14" name="PFE element 378" descr="cEMLvziS7KVv247.png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3858" y="761937"/>
            <a:ext cx="4432300" cy="34036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381" y="4155926"/>
            <a:ext cx="397171" cy="262283"/>
          </a:xfrm>
          <a:prstGeom prst="rect">
            <a:avLst/>
          </a:prstGeom>
        </p:spPr>
      </p:pic>
      <p:pic>
        <p:nvPicPr>
          <p:cNvPr id="16" name="PFE element 380" descr="cEMLvziS7KVv248.png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821" y="4119615"/>
            <a:ext cx="1930400" cy="304800"/>
          </a:xfrm>
          <a:prstGeom prst="rect">
            <a:avLst/>
          </a:prstGeom>
        </p:spPr>
      </p:pic>
      <p:graphicFrame>
        <p:nvGraphicFramePr>
          <p:cNvPr id="11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68661983"/>
              </p:ext>
            </p:extLst>
          </p:nvPr>
        </p:nvGraphicFramePr>
        <p:xfrm>
          <a:off x="5559425" y="1275606"/>
          <a:ext cx="1914525" cy="455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814" name="Equation" r:id="rId7" imgW="1727200" imgH="393700" progId="Equation.3">
                  <p:embed/>
                </p:oleObj>
              </mc:Choice>
              <mc:Fallback>
                <p:oleObj name="Equation" r:id="rId7" imgW="1727200" imgH="393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59425" y="1275606"/>
                        <a:ext cx="1914525" cy="455612"/>
                      </a:xfrm>
                      <a:prstGeom prst="rect">
                        <a:avLst/>
                      </a:prstGeom>
                      <a:solidFill>
                        <a:schemeClr val="tx1">
                          <a:lumMod val="95000"/>
                        </a:schemeClr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7" name="PFE element 382" descr="cEMLvziS7KVv249.png"/>
          <p:cNvPicPr>
            <a:picLocks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4" y="766130"/>
            <a:ext cx="4470400" cy="325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3669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FE element 383" descr="cEMLvziS7KVv250.png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1" y="21668"/>
            <a:ext cx="7924800" cy="482600"/>
          </a:xfrm>
          <a:prstGeom prst="rect">
            <a:avLst/>
          </a:prstGeom>
        </p:spPr>
      </p:pic>
      <p:pic>
        <p:nvPicPr>
          <p:cNvPr id="14" name="PFE element 384" descr="cEMLvziS7KVv251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6316" y="4766082"/>
            <a:ext cx="993775" cy="2762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7395" y="771550"/>
            <a:ext cx="4592637" cy="15845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01072" y="771550"/>
            <a:ext cx="3370170" cy="3096344"/>
          </a:xfrm>
          <a:prstGeom prst="rect">
            <a:avLst/>
          </a:prstGeom>
          <a:effectLst/>
        </p:spPr>
      </p:pic>
      <p:pic>
        <p:nvPicPr>
          <p:cNvPr id="15" name="PFE element 387" descr="cEMLvziS7KVv253.png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5684" y="3861688"/>
            <a:ext cx="2032000" cy="304800"/>
          </a:xfrm>
          <a:prstGeom prst="rect">
            <a:avLst/>
          </a:prstGeom>
        </p:spPr>
      </p:pic>
      <p:pic>
        <p:nvPicPr>
          <p:cNvPr id="16" name="PFE element 388" descr="cEMLvziS7KVv254.png"/>
          <p:cNvPicPr>
            <a:picLocks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076" y="2781741"/>
            <a:ext cx="4813300" cy="20701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0468" y="3919582"/>
            <a:ext cx="327122" cy="216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0883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FE element 390" descr="cEMLvziS7KVv255.png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1" y="21668"/>
            <a:ext cx="7924800" cy="482600"/>
          </a:xfrm>
          <a:prstGeom prst="rect">
            <a:avLst/>
          </a:prstGeom>
        </p:spPr>
      </p:pic>
      <p:pic>
        <p:nvPicPr>
          <p:cNvPr id="9" name="PFE element 391" descr="cEMLvziS7KVv256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6316" y="4766082"/>
            <a:ext cx="993775" cy="276225"/>
          </a:xfrm>
          <a:prstGeom prst="rect">
            <a:avLst/>
          </a:prstGeom>
        </p:spPr>
      </p:pic>
      <p:pic>
        <p:nvPicPr>
          <p:cNvPr id="5" name="Inhaltsplatzhalter 7" descr="Bild1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6803" y="939131"/>
            <a:ext cx="3155395" cy="3190207"/>
          </a:xfrm>
          <a:prstGeom prst="rect">
            <a:avLst/>
          </a:prstGeom>
        </p:spPr>
      </p:pic>
      <p:pic>
        <p:nvPicPr>
          <p:cNvPr id="10" name="PFE element 393" descr="cEMLvziS7KVv258.png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557" y="4437752"/>
            <a:ext cx="2971800" cy="304800"/>
          </a:xfrm>
          <a:prstGeom prst="rect">
            <a:avLst/>
          </a:prstGeom>
        </p:spPr>
      </p:pic>
      <p:pic>
        <p:nvPicPr>
          <p:cNvPr id="7" name="Inhaltsplatzhalter 7" descr="Bild1.pn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65422" y="939131"/>
            <a:ext cx="3155395" cy="31902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FE element 395" descr="cEMLvziS7KVv259.png"/>
          <p:cNvPicPr>
            <a:picLocks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4920" y="1425087"/>
            <a:ext cx="1308100" cy="279400"/>
          </a:xfrm>
          <a:prstGeom prst="rect">
            <a:avLst/>
          </a:prstGeom>
        </p:spPr>
      </p:pic>
      <p:pic>
        <p:nvPicPr>
          <p:cNvPr id="12" name="Picture 25" descr="qcd_qm2014.pdf"/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3241" b="85680"/>
          <a:stretch/>
        </p:blipFill>
        <p:spPr>
          <a:xfrm>
            <a:off x="35496" y="3958733"/>
            <a:ext cx="803255" cy="485225"/>
          </a:xfrm>
          <a:prstGeom prst="rect">
            <a:avLst/>
          </a:prstGeom>
          <a:solidFill>
            <a:srgbClr val="F79646">
              <a:lumMod val="40000"/>
              <a:lumOff val="60000"/>
            </a:srgbClr>
          </a:solidFill>
        </p:spPr>
      </p:pic>
      <p:sp>
        <p:nvSpPr>
          <p:cNvPr id="14" name="pfehide397" hidden="1"/>
          <p:cNvSpPr>
            <a:spLocks noGrp="1"/>
          </p:cNvSpPr>
          <p:nvPr>
            <p:ph sz="quarter" idx="13"/>
          </p:nvPr>
        </p:nvSpPr>
        <p:spPr>
          <a:xfrm>
            <a:off x="4139952" y="795199"/>
            <a:ext cx="4727128" cy="659089"/>
          </a:xfrm>
        </p:spPr>
        <p:txBody>
          <a:bodyPr>
            <a:noAutofit/>
          </a:bodyPr>
          <a:lstStyle/>
          <a:p>
            <a:r>
              <a:rPr lang="en-US" sz="1500" dirty="0" smtClean="0">
                <a:solidFill>
                  <a:schemeClr val="tx1">
                    <a:lumMod val="95000"/>
                  </a:schemeClr>
                </a:solidFill>
              </a:rPr>
              <a:t>Chemical </a:t>
            </a:r>
            <a:r>
              <a:rPr lang="en-US" sz="1500" dirty="0">
                <a:solidFill>
                  <a:schemeClr val="tx1">
                    <a:lumMod val="95000"/>
                  </a:schemeClr>
                </a:solidFill>
              </a:rPr>
              <a:t>freeze-out from measured particle yields analyzed with </a:t>
            </a:r>
            <a:r>
              <a:rPr lang="en-US" sz="1500" dirty="0" smtClean="0">
                <a:solidFill>
                  <a:schemeClr val="tx1">
                    <a:lumMod val="95000"/>
                  </a:schemeClr>
                </a:solidFill>
              </a:rPr>
              <a:t>SHM</a:t>
            </a:r>
            <a:endParaRPr lang="en-US" sz="1500" dirty="0">
              <a:solidFill>
                <a:schemeClr val="tx1">
                  <a:lumMod val="95000"/>
                </a:schemeClr>
              </a:solidFill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4128616" y="788193"/>
            <a:ext cx="4749800" cy="673100"/>
            <a:chOff x="317500" y="317500"/>
            <a:chExt cx="4749800" cy="673100"/>
          </a:xfrm>
        </p:grpSpPr>
        <p:pic>
          <p:nvPicPr>
            <p:cNvPr id="21" name="PFE element 397" descr="cEMLvziS7KVv260.png"/>
            <p:cNvPicPr>
              <a:picLocks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500" y="317500"/>
              <a:ext cx="4749800" cy="673100"/>
            </a:xfrm>
            <a:prstGeom prst="rect">
              <a:avLst/>
            </a:prstGeom>
          </p:spPr>
        </p:pic>
        <p:sp>
          <p:nvSpPr>
            <p:cNvPr id="22" name="Shape_16"/>
            <p:cNvSpPr/>
            <p:nvPr/>
          </p:nvSpPr>
          <p:spPr>
            <a:xfrm>
              <a:off x="317500" y="317500"/>
              <a:ext cx="4749800" cy="673100"/>
            </a:xfrm>
            <a:prstGeom prst="rect">
              <a:avLst/>
            </a:prstGeom>
            <a:solidFill>
              <a:scrgbClr r="0" g="0" b="0">
                <a:alpha val="0"/>
              </a:scrgbClr>
            </a:solidFill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en-US" dirty="0" smtClean="0">
                <a:solidFill>
                  <a:schemeClr val="tx1">
                    <a:lumMod val="95000"/>
                  </a:schemeClr>
                </a:solidFill>
                <a:latin typeface="Gill Sans Light"/>
                <a:cs typeface="Gill Sans Light"/>
              </a:endParaRPr>
            </a:p>
          </p:txBody>
        </p:sp>
      </p:grpSp>
      <p:sp>
        <p:nvSpPr>
          <p:cNvPr id="15" name="pfehide398" hidden="1"/>
          <p:cNvSpPr txBox="1">
            <a:spLocks/>
          </p:cNvSpPr>
          <p:nvPr/>
        </p:nvSpPr>
        <p:spPr>
          <a:xfrm>
            <a:off x="4141732" y="1453530"/>
            <a:ext cx="4727128" cy="6861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de-DE"/>
            </a:defPPr>
            <a:lvl1pPr marL="342900" indent="-3429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chemeClr val="tx2"/>
              </a:buClr>
              <a:buSzPct val="80000"/>
              <a:buFont typeface="Wingdings" charset="2"/>
              <a:buChar char="q"/>
              <a:defRPr sz="2000" b="0" i="0" kern="1200" spc="30" baseline="0">
                <a:solidFill>
                  <a:schemeClr val="tx1"/>
                </a:solidFill>
                <a:latin typeface="Gill Sans Light" charset="0"/>
                <a:ea typeface="+mn-ea" charset="0"/>
                <a:cs typeface="Gill Sans Light" charset="0"/>
              </a:defRPr>
            </a:lvl1pPr>
            <a:lvl2pPr marL="74295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38FF72"/>
              </a:buClr>
              <a:buSzPct val="80000"/>
              <a:buFont typeface="Wingdings" charset="2"/>
              <a:buChar char=""/>
              <a:defRPr sz="2000" b="0" i="0" kern="1200" spc="30" baseline="0">
                <a:solidFill>
                  <a:schemeClr val="tx1"/>
                </a:solidFill>
                <a:latin typeface="Gill Sans Light" charset="0"/>
                <a:ea typeface="+mn-ea" charset="0"/>
                <a:cs typeface="Gill Sans Light" charset="0"/>
              </a:defRPr>
            </a:lvl2pPr>
            <a:lvl3pPr marL="1143000" indent="-2286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FFFF00"/>
              </a:buClr>
              <a:buSzPct val="100000"/>
              <a:buFont typeface="Courier New"/>
              <a:buChar char="o"/>
              <a:defRPr sz="2000" b="0" i="0" kern="1200" spc="30" baseline="0">
                <a:solidFill>
                  <a:schemeClr val="tx1"/>
                </a:solidFill>
                <a:latin typeface="Gill Sans Light" charset="0"/>
                <a:ea typeface="+mn-ea" charset="0"/>
                <a:cs typeface="Gill Sans Light" charset="0"/>
              </a:defRPr>
            </a:lvl3pPr>
            <a:lvl4pPr marL="1600200" indent="-2286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FFFF00"/>
              </a:buClr>
              <a:buSzPct val="100000"/>
              <a:buFont typeface="Courier New"/>
              <a:buChar char="o"/>
              <a:defRPr sz="2000" b="0" i="0" kern="1200" spc="30" baseline="0">
                <a:solidFill>
                  <a:schemeClr val="tx1"/>
                </a:solidFill>
                <a:latin typeface="Gill Sans Light" charset="0"/>
                <a:ea typeface="+mn-ea" charset="0"/>
                <a:cs typeface="Gill Sans Light" charset="0"/>
              </a:defRPr>
            </a:lvl4pPr>
            <a:lvl5pPr marL="2057400" indent="-2286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FFFF00"/>
              </a:buClr>
              <a:buSzPct val="100000"/>
              <a:buFont typeface="Courier New"/>
              <a:buChar char="o"/>
              <a:defRPr sz="2000" b="0" i="0" kern="1200" spc="30" baseline="0">
                <a:solidFill>
                  <a:schemeClr val="tx1"/>
                </a:solidFill>
                <a:latin typeface="Gill Sans Light" charset="0"/>
                <a:ea typeface="+mn-ea" charset="0"/>
                <a:cs typeface="Gill Sans Light" charset="0"/>
              </a:defRPr>
            </a:lvl5pPr>
            <a:lvl6pPr marL="25146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 charset="0"/>
                <a:ea typeface="+mn-ea" charset="0"/>
                <a:cs typeface="+mn-cs" charset="0"/>
              </a:defRPr>
            </a:lvl6pPr>
            <a:lvl7pPr marL="29718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 charset="0"/>
                <a:ea typeface="+mn-ea" charset="0"/>
                <a:cs typeface="+mn-cs" charset="0"/>
              </a:defRPr>
            </a:lvl7pPr>
            <a:lvl8pPr marL="34290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 charset="0"/>
                <a:ea typeface="+mn-ea" charset="0"/>
                <a:cs typeface="+mn-cs" charset="0"/>
              </a:defRPr>
            </a:lvl8pPr>
            <a:lvl9pPr marL="38862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 charset="0"/>
                <a:ea typeface="+mn-ea" charset="0"/>
                <a:cs typeface="+mn-cs" charset="0"/>
              </a:defRPr>
            </a:lvl9pPr>
          </a:lstStyle>
          <a:p>
            <a:pPr marL="342900" lvl="1" indent="-342900">
              <a:buClr>
                <a:schemeClr val="tx2"/>
              </a:buClr>
              <a:buFont typeface="Wingdings" charset="2"/>
              <a:buChar char="q"/>
            </a:pPr>
            <a:r>
              <a:rPr lang="en-US" sz="1500" dirty="0" smtClean="0">
                <a:solidFill>
                  <a:schemeClr val="tx1">
                    <a:lumMod val="95000"/>
                  </a:schemeClr>
                </a:solidFill>
              </a:rPr>
              <a:t>Trajectories extracted from inner cube of cells with coarse-grained UrQMD</a:t>
            </a:r>
            <a:endParaRPr lang="en-US" sz="1500" dirty="0">
              <a:solidFill>
                <a:schemeClr val="tx1">
                  <a:lumMod val="95000"/>
                </a:schemeClr>
              </a:solidFill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4136746" y="1447366"/>
            <a:ext cx="4737100" cy="698500"/>
            <a:chOff x="317500" y="317500"/>
            <a:chExt cx="4737100" cy="698500"/>
          </a:xfrm>
        </p:grpSpPr>
        <p:pic>
          <p:nvPicPr>
            <p:cNvPr id="24" name="PFE element 398" descr="cEMLvziS7KVv261.png"/>
            <p:cNvPicPr>
              <a:picLocks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500" y="317500"/>
              <a:ext cx="4737100" cy="698500"/>
            </a:xfrm>
            <a:prstGeom prst="rect">
              <a:avLst/>
            </a:prstGeom>
          </p:spPr>
        </p:pic>
        <p:sp>
          <p:nvSpPr>
            <p:cNvPr id="25" name="Shape_17"/>
            <p:cNvSpPr/>
            <p:nvPr/>
          </p:nvSpPr>
          <p:spPr>
            <a:xfrm>
              <a:off x="317500" y="317500"/>
              <a:ext cx="4737100" cy="698500"/>
            </a:xfrm>
            <a:prstGeom prst="rect">
              <a:avLst/>
            </a:prstGeom>
            <a:solidFill>
              <a:scrgbClr r="0" g="0" b="0">
                <a:alpha val="0"/>
              </a:scrgbClr>
            </a:solidFill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en-US" dirty="0" smtClean="0">
                <a:solidFill>
                  <a:schemeClr val="tx1">
                    <a:lumMod val="95000"/>
                  </a:schemeClr>
                </a:solidFill>
                <a:latin typeface="Gill Sans Light"/>
                <a:cs typeface="Gill Sans Light"/>
              </a:endParaRPr>
            </a:p>
          </p:txBody>
        </p:sp>
      </p:grpSp>
      <p:sp>
        <p:nvSpPr>
          <p:cNvPr id="16" name="pfehide399" hidden="1"/>
          <p:cNvSpPr txBox="1">
            <a:spLocks/>
          </p:cNvSpPr>
          <p:nvPr/>
        </p:nvSpPr>
        <p:spPr>
          <a:xfrm>
            <a:off x="4144560" y="2139702"/>
            <a:ext cx="4891936" cy="7200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de-DE"/>
            </a:defPPr>
            <a:lvl1pPr marL="342900" indent="-3429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chemeClr val="tx2"/>
              </a:buClr>
              <a:buSzPct val="80000"/>
              <a:buFont typeface="Wingdings" charset="2"/>
              <a:buChar char="q"/>
              <a:defRPr sz="2000" b="0" i="0" kern="1200" spc="30" baseline="0">
                <a:solidFill>
                  <a:schemeClr val="tx1"/>
                </a:solidFill>
                <a:latin typeface="Gill Sans Light" charset="0"/>
                <a:ea typeface="+mn-ea" charset="0"/>
                <a:cs typeface="Gill Sans Light" charset="0"/>
              </a:defRPr>
            </a:lvl1pPr>
            <a:lvl2pPr marL="74295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38FF72"/>
              </a:buClr>
              <a:buSzPct val="80000"/>
              <a:buFont typeface="Wingdings" charset="2"/>
              <a:buChar char=""/>
              <a:defRPr sz="2000" b="0" i="0" kern="1200" spc="30" baseline="0">
                <a:solidFill>
                  <a:schemeClr val="tx1"/>
                </a:solidFill>
                <a:latin typeface="Gill Sans Light" charset="0"/>
                <a:ea typeface="+mn-ea" charset="0"/>
                <a:cs typeface="Gill Sans Light" charset="0"/>
              </a:defRPr>
            </a:lvl2pPr>
            <a:lvl3pPr marL="1143000" indent="-2286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FFFF00"/>
              </a:buClr>
              <a:buSzPct val="100000"/>
              <a:buFont typeface="Courier New"/>
              <a:buChar char="o"/>
              <a:defRPr sz="2000" b="0" i="0" kern="1200" spc="30" baseline="0">
                <a:solidFill>
                  <a:schemeClr val="tx1"/>
                </a:solidFill>
                <a:latin typeface="Gill Sans Light" charset="0"/>
                <a:ea typeface="+mn-ea" charset="0"/>
                <a:cs typeface="Gill Sans Light" charset="0"/>
              </a:defRPr>
            </a:lvl3pPr>
            <a:lvl4pPr marL="1600200" indent="-2286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FFFF00"/>
              </a:buClr>
              <a:buSzPct val="100000"/>
              <a:buFont typeface="Courier New"/>
              <a:buChar char="o"/>
              <a:defRPr sz="2000" b="0" i="0" kern="1200" spc="30" baseline="0">
                <a:solidFill>
                  <a:schemeClr val="tx1"/>
                </a:solidFill>
                <a:latin typeface="Gill Sans Light" charset="0"/>
                <a:ea typeface="+mn-ea" charset="0"/>
                <a:cs typeface="Gill Sans Light" charset="0"/>
              </a:defRPr>
            </a:lvl4pPr>
            <a:lvl5pPr marL="2057400" indent="-2286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FFFF00"/>
              </a:buClr>
              <a:buSzPct val="100000"/>
              <a:buFont typeface="Courier New"/>
              <a:buChar char="o"/>
              <a:defRPr sz="2000" b="0" i="0" kern="1200" spc="30" baseline="0">
                <a:solidFill>
                  <a:schemeClr val="tx1"/>
                </a:solidFill>
                <a:latin typeface="Gill Sans Light" charset="0"/>
                <a:ea typeface="+mn-ea" charset="0"/>
                <a:cs typeface="Gill Sans Light" charset="0"/>
              </a:defRPr>
            </a:lvl5pPr>
            <a:lvl6pPr marL="25146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 charset="0"/>
                <a:ea typeface="+mn-ea" charset="0"/>
                <a:cs typeface="+mn-cs" charset="0"/>
              </a:defRPr>
            </a:lvl6pPr>
            <a:lvl7pPr marL="29718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 charset="0"/>
                <a:ea typeface="+mn-ea" charset="0"/>
                <a:cs typeface="+mn-cs" charset="0"/>
              </a:defRPr>
            </a:lvl7pPr>
            <a:lvl8pPr marL="34290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 charset="0"/>
                <a:ea typeface="+mn-ea" charset="0"/>
                <a:cs typeface="+mn-cs" charset="0"/>
              </a:defRPr>
            </a:lvl8pPr>
            <a:lvl9pPr marL="38862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 charset="0"/>
                <a:ea typeface="+mn-ea" charset="0"/>
                <a:cs typeface="+mn-cs" charset="0"/>
              </a:defRPr>
            </a:lvl9pPr>
          </a:lstStyle>
          <a:p>
            <a:pPr>
              <a:spcAft>
                <a:spcPts val="600"/>
              </a:spcAft>
            </a:pPr>
            <a:r>
              <a:rPr lang="en-US" sz="1500" dirty="0" smtClean="0">
                <a:solidFill>
                  <a:schemeClr val="tx1">
                    <a:lumMod val="95000"/>
                  </a:schemeClr>
                </a:solidFill>
              </a:rPr>
              <a:t>Time-window of dilepton emission </a:t>
            </a:r>
            <a:r>
              <a:rPr lang="en-US" sz="1500" dirty="0" smtClean="0">
                <a:solidFill>
                  <a:schemeClr val="tx1">
                    <a:lumMod val="95000"/>
                  </a:schemeClr>
                </a:solidFill>
                <a:sym typeface="Wingdings"/>
              </a:rPr>
              <a:t> </a:t>
            </a:r>
            <a:r>
              <a:rPr lang="en-US" sz="1500" dirty="0" smtClean="0">
                <a:solidFill>
                  <a:schemeClr val="tx1">
                    <a:lumMod val="95000"/>
                  </a:schemeClr>
                </a:solidFill>
              </a:rPr>
              <a:t>access to hot and dense stage of the heavy-ion collision</a:t>
            </a:r>
          </a:p>
        </p:txBody>
      </p:sp>
      <p:grpSp>
        <p:nvGrpSpPr>
          <p:cNvPr id="29" name="Group 28"/>
          <p:cNvGrpSpPr/>
          <p:nvPr/>
        </p:nvGrpSpPr>
        <p:grpSpPr>
          <a:xfrm>
            <a:off x="4139428" y="2131442"/>
            <a:ext cx="4902200" cy="736600"/>
            <a:chOff x="317500" y="317500"/>
            <a:chExt cx="4902200" cy="736600"/>
          </a:xfrm>
        </p:grpSpPr>
        <p:pic>
          <p:nvPicPr>
            <p:cNvPr id="27" name="PFE element 399" descr="cEMLvziS7KVv262.png"/>
            <p:cNvPicPr>
              <a:picLocks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500" y="317500"/>
              <a:ext cx="4902200" cy="736600"/>
            </a:xfrm>
            <a:prstGeom prst="rect">
              <a:avLst/>
            </a:prstGeom>
          </p:spPr>
        </p:pic>
        <p:sp>
          <p:nvSpPr>
            <p:cNvPr id="28" name="Shape_18"/>
            <p:cNvSpPr/>
            <p:nvPr/>
          </p:nvSpPr>
          <p:spPr>
            <a:xfrm>
              <a:off x="317500" y="317500"/>
              <a:ext cx="4902200" cy="736600"/>
            </a:xfrm>
            <a:prstGeom prst="rect">
              <a:avLst/>
            </a:prstGeom>
            <a:solidFill>
              <a:scrgbClr r="0" g="0" b="0">
                <a:alpha val="0"/>
              </a:scrgbClr>
            </a:solidFill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en-US" dirty="0" smtClean="0">
                <a:solidFill>
                  <a:schemeClr val="tx1">
                    <a:lumMod val="95000"/>
                  </a:schemeClr>
                </a:solidFill>
                <a:latin typeface="Gill Sans Light"/>
                <a:cs typeface="Gill Sans Light"/>
              </a:endParaRPr>
            </a:p>
          </p:txBody>
        </p:sp>
      </p:grpSp>
      <p:sp>
        <p:nvSpPr>
          <p:cNvPr id="17" name="pfehide400" hidden="1"/>
          <p:cNvSpPr txBox="1"/>
          <p:nvPr/>
        </p:nvSpPr>
        <p:spPr>
          <a:xfrm>
            <a:off x="4600228" y="3147814"/>
            <a:ext cx="3284140" cy="1015606"/>
          </a:xfrm>
          <a:prstGeom prst="rect">
            <a:avLst/>
          </a:prstGeom>
          <a:noFill/>
        </p:spPr>
        <p:txBody>
          <a:bodyPr wrap="square" lIns="91388" tIns="45692" rIns="91388" bIns="45692" rtlCol="0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8920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778421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16762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556841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1946051" algn="l" defTabSz="38920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335262" algn="l" defTabSz="38920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2724472" algn="l" defTabSz="38920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113681" algn="l" defTabSz="38920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500" dirty="0" err="1">
                <a:solidFill>
                  <a:srgbClr val="F1AA07"/>
                </a:solidFill>
                <a:latin typeface="Gill Sans Light"/>
                <a:cs typeface="Gill Sans Light"/>
              </a:rPr>
              <a:t>T</a:t>
            </a:r>
            <a:r>
              <a:rPr lang="en-US" sz="1500" baseline="-25000" dirty="0" err="1">
                <a:solidFill>
                  <a:srgbClr val="F1AA07"/>
                </a:solidFill>
                <a:latin typeface="Gill Sans Light"/>
                <a:cs typeface="Gill Sans Light"/>
              </a:rPr>
              <a:t>max</a:t>
            </a:r>
            <a:r>
              <a:rPr lang="en-US" sz="1500" dirty="0">
                <a:solidFill>
                  <a:srgbClr val="F1AA07"/>
                </a:solidFill>
                <a:latin typeface="Gill Sans Light"/>
                <a:cs typeface="Gill Sans Light"/>
              </a:rPr>
              <a:t> = 85 MeV, </a:t>
            </a:r>
            <a:r>
              <a:rPr lang="en-US" sz="1500" dirty="0" err="1" smtClean="0">
                <a:solidFill>
                  <a:srgbClr val="F1AA07"/>
                </a:solidFill>
                <a:latin typeface="Symbol" charset="2"/>
                <a:cs typeface="Symbol" charset="2"/>
              </a:rPr>
              <a:t>r</a:t>
            </a:r>
            <a:r>
              <a:rPr lang="en-US" sz="1500" baseline="-25000" dirty="0" err="1" smtClean="0">
                <a:solidFill>
                  <a:srgbClr val="F1AA07"/>
                </a:solidFill>
                <a:latin typeface="Gill Sans Light"/>
                <a:cs typeface="Gill Sans Light"/>
              </a:rPr>
              <a:t>max</a:t>
            </a:r>
            <a:r>
              <a:rPr lang="en-US" sz="1500" dirty="0" smtClean="0">
                <a:solidFill>
                  <a:srgbClr val="F1AA07"/>
                </a:solidFill>
                <a:latin typeface="Gill Sans Light"/>
                <a:cs typeface="Gill Sans Light"/>
              </a:rPr>
              <a:t> </a:t>
            </a:r>
            <a:r>
              <a:rPr lang="en-US" sz="1500" dirty="0">
                <a:solidFill>
                  <a:srgbClr val="F1AA07"/>
                </a:solidFill>
                <a:latin typeface="Gill Sans Light"/>
                <a:cs typeface="Gill Sans Light"/>
              </a:rPr>
              <a:t>= 3 </a:t>
            </a:r>
            <a:r>
              <a:rPr lang="en-US" sz="1500" dirty="0">
                <a:solidFill>
                  <a:srgbClr val="F1AA07"/>
                </a:solidFill>
                <a:latin typeface="Symbol" charset="2"/>
                <a:cs typeface="Symbol" charset="2"/>
              </a:rPr>
              <a:t>r</a:t>
            </a:r>
            <a:r>
              <a:rPr lang="en-US" sz="1500" baseline="-25000" dirty="0">
                <a:solidFill>
                  <a:srgbClr val="F1AA07"/>
                </a:solidFill>
                <a:latin typeface="Gill Sans Light"/>
                <a:cs typeface="Gill Sans Light"/>
              </a:rPr>
              <a:t>0</a:t>
            </a:r>
          </a:p>
          <a:p>
            <a:pPr marL="285587" indent="-285587">
              <a:buFont typeface="Wingdings" charset="0"/>
              <a:buChar char="à"/>
            </a:pPr>
            <a:r>
              <a:rPr lang="en-US" sz="1500" dirty="0">
                <a:latin typeface="Gill Sans Light"/>
                <a:cs typeface="Gill Sans Light"/>
              </a:rPr>
              <a:t>Excitation of the </a:t>
            </a:r>
            <a:r>
              <a:rPr lang="en-US" sz="1500" dirty="0" smtClean="0">
                <a:latin typeface="Gill Sans Light"/>
                <a:cs typeface="Gill Sans Light"/>
              </a:rPr>
              <a:t>vacuum</a:t>
            </a:r>
            <a:br>
              <a:rPr lang="en-US" sz="1500" dirty="0" smtClean="0">
                <a:latin typeface="Gill Sans Light"/>
                <a:cs typeface="Gill Sans Light"/>
              </a:rPr>
            </a:br>
            <a:r>
              <a:rPr lang="en-US" sz="1500" dirty="0" smtClean="0">
                <a:solidFill>
                  <a:srgbClr val="F1AA07"/>
                </a:solidFill>
                <a:latin typeface="Gill Sans Light"/>
                <a:cs typeface="Gill Sans Light"/>
              </a:rPr>
              <a:t>(melting of </a:t>
            </a:r>
            <a:r>
              <a:rPr lang="en-US" sz="1500" dirty="0">
                <a:solidFill>
                  <a:srgbClr val="F1AA07"/>
                </a:solidFill>
                <a:latin typeface="Gill Sans Light"/>
                <a:cs typeface="Gill Sans Light"/>
              </a:rPr>
              <a:t>condensate</a:t>
            </a:r>
            <a:r>
              <a:rPr lang="en-US" sz="1500" dirty="0" smtClean="0">
                <a:solidFill>
                  <a:srgbClr val="F1AA07"/>
                </a:solidFill>
                <a:latin typeface="Gill Sans Light"/>
                <a:cs typeface="Gill Sans Light"/>
              </a:rPr>
              <a:t>)</a:t>
            </a:r>
            <a:br>
              <a:rPr lang="en-US" sz="1500" dirty="0" smtClean="0">
                <a:solidFill>
                  <a:srgbClr val="F1AA07"/>
                </a:solidFill>
                <a:latin typeface="Gill Sans Light"/>
                <a:cs typeface="Gill Sans Light"/>
              </a:rPr>
            </a:br>
            <a:r>
              <a:rPr lang="en-US" sz="1500" dirty="0" smtClean="0">
                <a:latin typeface="Gill Sans Light"/>
                <a:cs typeface="Gill Sans Light"/>
              </a:rPr>
              <a:t>matches </a:t>
            </a:r>
            <a:r>
              <a:rPr lang="en-US" sz="1500" dirty="0">
                <a:latin typeface="Gill Sans Light"/>
                <a:cs typeface="Gill Sans Light"/>
              </a:rPr>
              <a:t>spectral medium effects!</a:t>
            </a:r>
          </a:p>
        </p:txBody>
      </p:sp>
      <p:grpSp>
        <p:nvGrpSpPr>
          <p:cNvPr id="32" name="Group 31"/>
          <p:cNvGrpSpPr/>
          <p:nvPr/>
        </p:nvGrpSpPr>
        <p:grpSpPr>
          <a:xfrm>
            <a:off x="4597648" y="3141267"/>
            <a:ext cx="3289300" cy="1028700"/>
            <a:chOff x="317500" y="317500"/>
            <a:chExt cx="3289300" cy="1028700"/>
          </a:xfrm>
        </p:grpSpPr>
        <p:pic>
          <p:nvPicPr>
            <p:cNvPr id="30" name="PFE element 400" descr="cEMLvziS7KVv263.png"/>
            <p:cNvPicPr>
              <a:picLocks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500" y="317500"/>
              <a:ext cx="3289300" cy="1028700"/>
            </a:xfrm>
            <a:prstGeom prst="rect">
              <a:avLst/>
            </a:prstGeom>
          </p:spPr>
        </p:pic>
        <p:sp>
          <p:nvSpPr>
            <p:cNvPr id="31" name="Shape_19"/>
            <p:cNvSpPr/>
            <p:nvPr/>
          </p:nvSpPr>
          <p:spPr>
            <a:xfrm>
              <a:off x="317500" y="317500"/>
              <a:ext cx="3289300" cy="1028700"/>
            </a:xfrm>
            <a:prstGeom prst="rect">
              <a:avLst/>
            </a:prstGeom>
            <a:solidFill>
              <a:scrgbClr r="0" g="0" b="0">
                <a:alpha val="0"/>
              </a:scrgbClr>
            </a:solidFill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en-US" dirty="0" smtClean="0">
                <a:solidFill>
                  <a:schemeClr val="tx1">
                    <a:lumMod val="95000"/>
                  </a:schemeClr>
                </a:solidFill>
                <a:latin typeface="Gill Sans Light"/>
                <a:cs typeface="Gill Sans Light"/>
              </a:endParaRPr>
            </a:p>
          </p:txBody>
        </p:sp>
      </p:grpSp>
      <p:pic>
        <p:nvPicPr>
          <p:cNvPr id="18" name="Picture 9"/>
          <p:cNvPicPr>
            <a:picLocks noChangeAspect="1" noChangeArrowheads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982107" y="4224975"/>
            <a:ext cx="1966157" cy="431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FE element 402" descr="cEMLvziS7KVv264.png"/>
          <p:cNvPicPr>
            <a:picLocks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911" y="4129975"/>
            <a:ext cx="3924300" cy="3048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381" y="4469707"/>
            <a:ext cx="397171" cy="262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0409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FE element 24" descr="cEMLvziS7KVv17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1" y="21668"/>
            <a:ext cx="7924800" cy="482600"/>
          </a:xfrm>
          <a:prstGeom prst="rect">
            <a:avLst/>
          </a:prstGeom>
        </p:spPr>
      </p:pic>
      <p:pic>
        <p:nvPicPr>
          <p:cNvPr id="6" name="PFE element 25" descr="cEMLvziS7KVv18.png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6316" y="4766082"/>
            <a:ext cx="993775" cy="276225"/>
          </a:xfrm>
          <a:prstGeom prst="rect">
            <a:avLst/>
          </a:prstGeom>
        </p:spPr>
      </p:pic>
      <p:pic>
        <p:nvPicPr>
          <p:cNvPr id="85" name="Picture 84" descr="auau11_time3_new.png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79507" y="2535695"/>
            <a:ext cx="2569562" cy="2556335"/>
          </a:xfrm>
          <a:prstGeom prst="rect">
            <a:avLst/>
          </a:prstGeom>
        </p:spPr>
      </p:pic>
      <p:pic>
        <p:nvPicPr>
          <p:cNvPr id="7" name="PFE element 27" descr="cEMLvziS7KVv20.png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8346" y="2350625"/>
            <a:ext cx="1816100" cy="533400"/>
          </a:xfrm>
          <a:prstGeom prst="rect">
            <a:avLst/>
          </a:prstGeom>
        </p:spPr>
      </p:pic>
      <p:pic>
        <p:nvPicPr>
          <p:cNvPr id="8" name="PFE element 28" descr="cEMLvziS7KVv21.png"/>
          <p:cNvPicPr>
            <a:picLocks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264" y="3214781"/>
            <a:ext cx="5588000" cy="1333500"/>
          </a:xfrm>
          <a:prstGeom prst="rect">
            <a:avLst/>
          </a:prstGeom>
        </p:spPr>
      </p:pic>
      <p:graphicFrame>
        <p:nvGraphicFramePr>
          <p:cNvPr id="162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1529235"/>
              </p:ext>
            </p:extLst>
          </p:nvPr>
        </p:nvGraphicFramePr>
        <p:xfrm>
          <a:off x="776288" y="3579862"/>
          <a:ext cx="3674002" cy="6217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89" name="Equation" r:id="rId8" imgW="2362200" imgH="419100" progId="Equation.3">
                  <p:embed/>
                </p:oleObj>
              </mc:Choice>
              <mc:Fallback>
                <p:oleObj name="Equation" r:id="rId8" imgW="2362200" imgH="419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6288" y="3579862"/>
                        <a:ext cx="3674002" cy="621778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3" name="Rectangle 162"/>
          <p:cNvSpPr/>
          <p:nvPr/>
        </p:nvSpPr>
        <p:spPr bwMode="auto">
          <a:xfrm>
            <a:off x="2906047" y="3720400"/>
            <a:ext cx="1489006" cy="347839"/>
          </a:xfrm>
          <a:prstGeom prst="rect">
            <a:avLst/>
          </a:prstGeom>
          <a:solidFill>
            <a:srgbClr val="FF787A">
              <a:alpha val="25098"/>
            </a:srgbClr>
          </a:solidFill>
          <a:ln>
            <a:noFill/>
          </a:ln>
          <a:effectLst/>
          <a:extLst/>
        </p:spPr>
        <p:txBody>
          <a:bodyPr lIns="89980" tIns="46788" rIns="89980" bIns="46788" anchor="ctr"/>
          <a:lstStyle/>
          <a:p>
            <a:pPr marL="146017">
              <a:lnSpc>
                <a:spcPct val="120000"/>
              </a:lnSpc>
              <a:buClr>
                <a:srgbClr val="000000"/>
              </a:buClr>
              <a:buSzPct val="100000"/>
              <a:tabLst>
                <a:tab pos="0" algn="l"/>
                <a:tab pos="457096" algn="l"/>
                <a:tab pos="914192" algn="l"/>
                <a:tab pos="1371288" algn="l"/>
                <a:tab pos="1828384" algn="l"/>
                <a:tab pos="2285480" algn="l"/>
                <a:tab pos="2742576" algn="l"/>
                <a:tab pos="3199672" algn="l"/>
                <a:tab pos="3656768" algn="l"/>
                <a:tab pos="4113864" algn="l"/>
                <a:tab pos="4570960" algn="l"/>
                <a:tab pos="5028056" algn="l"/>
                <a:tab pos="5485152" algn="l"/>
                <a:tab pos="5942248" algn="l"/>
                <a:tab pos="6399344" algn="l"/>
                <a:tab pos="6856440" algn="l"/>
                <a:tab pos="7313536" algn="l"/>
                <a:tab pos="7770632" algn="l"/>
                <a:tab pos="8227728" algn="l"/>
                <a:tab pos="8684824" algn="l"/>
                <a:tab pos="9141920" algn="l"/>
              </a:tabLst>
              <a:defRPr/>
            </a:pPr>
            <a:endParaRPr lang="en-US" sz="1600">
              <a:cs typeface="Arial" charset="0"/>
            </a:endParaRPr>
          </a:p>
        </p:txBody>
      </p:sp>
      <p:pic>
        <p:nvPicPr>
          <p:cNvPr id="18" name="Inhaltsplatzhalter 72" descr="TStep_0_AuAu_xz.png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921" y="869670"/>
            <a:ext cx="2217837" cy="1990112"/>
          </a:xfrm>
          <a:prstGeom prst="rect">
            <a:avLst/>
          </a:prstGeom>
        </p:spPr>
      </p:pic>
      <p:pic>
        <p:nvPicPr>
          <p:cNvPr id="19" name="Grafik 10" descr="1fm.png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728" y="2673069"/>
            <a:ext cx="896896" cy="157386"/>
          </a:xfrm>
          <a:prstGeom prst="rect">
            <a:avLst/>
          </a:prstGeom>
        </p:spPr>
      </p:pic>
      <p:pic>
        <p:nvPicPr>
          <p:cNvPr id="20" name="Inhaltsplatzhalter 72" descr="TStep_0_AuAu_xz.png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69990" y="868349"/>
            <a:ext cx="2217836" cy="1990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" name="Grafik 13" descr="2fm.png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728" y="2673069"/>
            <a:ext cx="896896" cy="157386"/>
          </a:xfrm>
          <a:prstGeom prst="rect">
            <a:avLst/>
          </a:prstGeom>
        </p:spPr>
      </p:pic>
      <p:pic>
        <p:nvPicPr>
          <p:cNvPr id="22" name="Inhaltsplatzhalter 72" descr="TStep_0_AuAu_xz.png"/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69924" y="869667"/>
            <a:ext cx="2217836" cy="1990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" name="Grafik 16" descr="2fm.png"/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728" y="2673069"/>
            <a:ext cx="896895" cy="157386"/>
          </a:xfrm>
          <a:prstGeom prst="rect">
            <a:avLst/>
          </a:prstGeom>
        </p:spPr>
      </p:pic>
      <p:pic>
        <p:nvPicPr>
          <p:cNvPr id="24" name="Inhaltsplatzhalter 72" descr="TStep_0_AuAu_xz.png"/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69989" y="868352"/>
            <a:ext cx="2217835" cy="1990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5" name="Grafik 19" descr="2fm.png"/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729" y="2673065"/>
            <a:ext cx="896895" cy="157385"/>
          </a:xfrm>
          <a:prstGeom prst="rect">
            <a:avLst/>
          </a:prstGeom>
        </p:spPr>
      </p:pic>
      <p:pic>
        <p:nvPicPr>
          <p:cNvPr id="26" name="Inhaltsplatzhalter 72" descr="TStep_0_AuAu_xz.png"/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69989" y="868352"/>
            <a:ext cx="2217835" cy="1990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" name="Grafik 22" descr="2fm.png"/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729" y="2673065"/>
            <a:ext cx="896895" cy="157385"/>
          </a:xfrm>
          <a:prstGeom prst="rect">
            <a:avLst/>
          </a:prstGeom>
        </p:spPr>
      </p:pic>
      <p:pic>
        <p:nvPicPr>
          <p:cNvPr id="28" name="Inhaltsplatzhalter 72" descr="TStep_0_AuAu_xz.png"/>
          <p:cNvPicPr>
            <a:picLocks noChangeAspect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69989" y="868352"/>
            <a:ext cx="2217835" cy="1990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9" name="Grafik 25" descr="2fm.png"/>
          <p:cNvPicPr>
            <a:picLocks noChangeAspect="1"/>
          </p:cNvPicPr>
          <p:nvPr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729" y="2673065"/>
            <a:ext cx="896895" cy="157385"/>
          </a:xfrm>
          <a:prstGeom prst="rect">
            <a:avLst/>
          </a:prstGeom>
        </p:spPr>
      </p:pic>
      <p:pic>
        <p:nvPicPr>
          <p:cNvPr id="30" name="Inhaltsplatzhalter 72" descr="TStep_0_AuAu_xz.png"/>
          <p:cNvPicPr>
            <a:picLocks noChangeAspect="1"/>
          </p:cNvPicPr>
          <p:nvPr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69989" y="868352"/>
            <a:ext cx="2217835" cy="1990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1" name="Grafik 28" descr="2fm.png"/>
          <p:cNvPicPr>
            <a:picLocks noChangeAspect="1"/>
          </p:cNvPicPr>
          <p:nvPr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729" y="2673065"/>
            <a:ext cx="896895" cy="157385"/>
          </a:xfrm>
          <a:prstGeom prst="rect">
            <a:avLst/>
          </a:prstGeom>
        </p:spPr>
      </p:pic>
      <p:pic>
        <p:nvPicPr>
          <p:cNvPr id="32" name="Inhaltsplatzhalter 72" descr="TStep_0_AuAu_xz.png"/>
          <p:cNvPicPr>
            <a:picLocks noChangeAspect="1"/>
          </p:cNvPicPr>
          <p:nvPr/>
        </p:nvPicPr>
        <p:blipFill>
          <a:blip r:embed="rId2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69989" y="868352"/>
            <a:ext cx="2217835" cy="1990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3" name="Grafik 31" descr="2fm.png"/>
          <p:cNvPicPr>
            <a:picLocks noChangeAspect="1"/>
          </p:cNvPicPr>
          <p:nvPr/>
        </p:nvPicPr>
        <p:blipFill>
          <a:blip r:embed="rId2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729" y="2673065"/>
            <a:ext cx="896895" cy="157385"/>
          </a:xfrm>
          <a:prstGeom prst="rect">
            <a:avLst/>
          </a:prstGeom>
        </p:spPr>
      </p:pic>
      <p:pic>
        <p:nvPicPr>
          <p:cNvPr id="34" name="Inhaltsplatzhalter 72" descr="TStep_0_AuAu_xz.png"/>
          <p:cNvPicPr>
            <a:picLocks noChangeAspect="1"/>
          </p:cNvPicPr>
          <p:nvPr/>
        </p:nvPicPr>
        <p:blipFill>
          <a:blip r:embed="rId2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69989" y="868352"/>
            <a:ext cx="2217835" cy="1990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5" name="Grafik 34" descr="2fm.png"/>
          <p:cNvPicPr>
            <a:picLocks noChangeAspect="1"/>
          </p:cNvPicPr>
          <p:nvPr/>
        </p:nvPicPr>
        <p:blipFill>
          <a:blip r:embed="rId2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729" y="2673065"/>
            <a:ext cx="896895" cy="157385"/>
          </a:xfrm>
          <a:prstGeom prst="rect">
            <a:avLst/>
          </a:prstGeom>
        </p:spPr>
      </p:pic>
      <p:pic>
        <p:nvPicPr>
          <p:cNvPr id="36" name="Inhaltsplatzhalter 72" descr="TStep_0_AuAu_xz.png"/>
          <p:cNvPicPr>
            <a:picLocks noChangeAspect="1"/>
          </p:cNvPicPr>
          <p:nvPr/>
        </p:nvPicPr>
        <p:blipFill>
          <a:blip r:embed="rId2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69989" y="868352"/>
            <a:ext cx="2217835" cy="1990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7" name="Grafik 37" descr="2fm.png"/>
          <p:cNvPicPr>
            <a:picLocks noChangeAspect="1"/>
          </p:cNvPicPr>
          <p:nvPr/>
        </p:nvPicPr>
        <p:blipFill>
          <a:blip r:embed="rId2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729" y="2673065"/>
            <a:ext cx="896895" cy="157385"/>
          </a:xfrm>
          <a:prstGeom prst="rect">
            <a:avLst/>
          </a:prstGeom>
        </p:spPr>
      </p:pic>
      <p:pic>
        <p:nvPicPr>
          <p:cNvPr id="38" name="Inhaltsplatzhalter 72" descr="TStep_0_AuAu_xz.png"/>
          <p:cNvPicPr>
            <a:picLocks noChangeAspect="1"/>
          </p:cNvPicPr>
          <p:nvPr/>
        </p:nvPicPr>
        <p:blipFill>
          <a:blip r:embed="rId3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69989" y="868352"/>
            <a:ext cx="2217835" cy="1990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9" name="Grafik 40" descr="2fm.png"/>
          <p:cNvPicPr>
            <a:picLocks noChangeAspect="1"/>
          </p:cNvPicPr>
          <p:nvPr/>
        </p:nvPicPr>
        <p:blipFill>
          <a:blip r:embed="rId3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729" y="2673065"/>
            <a:ext cx="896895" cy="157385"/>
          </a:xfrm>
          <a:prstGeom prst="rect">
            <a:avLst/>
          </a:prstGeom>
        </p:spPr>
      </p:pic>
      <p:pic>
        <p:nvPicPr>
          <p:cNvPr id="40" name="Inhaltsplatzhalter 72" descr="TStep_0_AuAu_xz.png"/>
          <p:cNvPicPr>
            <a:picLocks noChangeAspect="1"/>
          </p:cNvPicPr>
          <p:nvPr/>
        </p:nvPicPr>
        <p:blipFill>
          <a:blip r:embed="rId3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69989" y="868352"/>
            <a:ext cx="2217835" cy="1990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" name="Grafik 43" descr="2fm.png"/>
          <p:cNvPicPr>
            <a:picLocks noChangeAspect="1"/>
          </p:cNvPicPr>
          <p:nvPr/>
        </p:nvPicPr>
        <p:blipFill>
          <a:blip r:embed="rId3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729" y="2673065"/>
            <a:ext cx="896895" cy="157385"/>
          </a:xfrm>
          <a:prstGeom prst="rect">
            <a:avLst/>
          </a:prstGeom>
        </p:spPr>
      </p:pic>
      <p:pic>
        <p:nvPicPr>
          <p:cNvPr id="42" name="Inhaltsplatzhalter 72" descr="TStep_0_AuAu_xz.png"/>
          <p:cNvPicPr>
            <a:picLocks noChangeAspect="1"/>
          </p:cNvPicPr>
          <p:nvPr/>
        </p:nvPicPr>
        <p:blipFill>
          <a:blip r:embed="rId3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69989" y="868352"/>
            <a:ext cx="2217835" cy="1990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3" name="Grafik 46" descr="2fm.png"/>
          <p:cNvPicPr>
            <a:picLocks noChangeAspect="1"/>
          </p:cNvPicPr>
          <p:nvPr/>
        </p:nvPicPr>
        <p:blipFill>
          <a:blip r:embed="rId3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729" y="2673065"/>
            <a:ext cx="896895" cy="157385"/>
          </a:xfrm>
          <a:prstGeom prst="rect">
            <a:avLst/>
          </a:prstGeom>
        </p:spPr>
      </p:pic>
      <p:pic>
        <p:nvPicPr>
          <p:cNvPr id="44" name="Inhaltsplatzhalter 72" descr="TStep_0_AuAu_xz.png"/>
          <p:cNvPicPr>
            <a:picLocks noChangeAspect="1"/>
          </p:cNvPicPr>
          <p:nvPr/>
        </p:nvPicPr>
        <p:blipFill>
          <a:blip r:embed="rId3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69989" y="868352"/>
            <a:ext cx="2217835" cy="1990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5" name="Grafik 49" descr="2fm.png"/>
          <p:cNvPicPr>
            <a:picLocks noChangeAspect="1"/>
          </p:cNvPicPr>
          <p:nvPr/>
        </p:nvPicPr>
        <p:blipFill>
          <a:blip r:embed="rId3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729" y="2673065"/>
            <a:ext cx="896895" cy="157385"/>
          </a:xfrm>
          <a:prstGeom prst="rect">
            <a:avLst/>
          </a:prstGeom>
        </p:spPr>
      </p:pic>
      <p:pic>
        <p:nvPicPr>
          <p:cNvPr id="46" name="Inhaltsplatzhalter 72" descr="TStep_0_AuAu_xz.png"/>
          <p:cNvPicPr>
            <a:picLocks noChangeAspect="1"/>
          </p:cNvPicPr>
          <p:nvPr/>
        </p:nvPicPr>
        <p:blipFill>
          <a:blip r:embed="rId3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69989" y="868352"/>
            <a:ext cx="2217835" cy="1990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7" name="Grafik 52" descr="2fm.png"/>
          <p:cNvPicPr>
            <a:picLocks noChangeAspect="1"/>
          </p:cNvPicPr>
          <p:nvPr/>
        </p:nvPicPr>
        <p:blipFill>
          <a:blip r:embed="rId3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729" y="2673065"/>
            <a:ext cx="896895" cy="157385"/>
          </a:xfrm>
          <a:prstGeom prst="rect">
            <a:avLst/>
          </a:prstGeom>
        </p:spPr>
      </p:pic>
      <p:pic>
        <p:nvPicPr>
          <p:cNvPr id="48" name="Inhaltsplatzhalter 72" descr="TStep_0_AuAu_xz.png"/>
          <p:cNvPicPr>
            <a:picLocks noChangeAspect="1"/>
          </p:cNvPicPr>
          <p:nvPr/>
        </p:nvPicPr>
        <p:blipFill>
          <a:blip r:embed="rId4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69989" y="868352"/>
            <a:ext cx="2217835" cy="1990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9" name="Grafik 56" descr="2fm.png"/>
          <p:cNvPicPr>
            <a:picLocks noChangeAspect="1"/>
          </p:cNvPicPr>
          <p:nvPr/>
        </p:nvPicPr>
        <p:blipFill>
          <a:blip r:embed="rId4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729" y="2673065"/>
            <a:ext cx="896895" cy="157385"/>
          </a:xfrm>
          <a:prstGeom prst="rect">
            <a:avLst/>
          </a:prstGeom>
        </p:spPr>
      </p:pic>
      <p:pic>
        <p:nvPicPr>
          <p:cNvPr id="50" name="Inhaltsplatzhalter 72" descr="TStep_0_AuAu_xz.png"/>
          <p:cNvPicPr>
            <a:picLocks noChangeAspect="1"/>
          </p:cNvPicPr>
          <p:nvPr/>
        </p:nvPicPr>
        <p:blipFill>
          <a:blip r:embed="rId4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69989" y="868352"/>
            <a:ext cx="2217835" cy="1990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" name="Grafik 59" descr="2fm.png"/>
          <p:cNvPicPr>
            <a:picLocks noChangeAspect="1"/>
          </p:cNvPicPr>
          <p:nvPr/>
        </p:nvPicPr>
        <p:blipFill>
          <a:blip r:embed="rId4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729" y="2673065"/>
            <a:ext cx="896895" cy="157385"/>
          </a:xfrm>
          <a:prstGeom prst="rect">
            <a:avLst/>
          </a:prstGeom>
        </p:spPr>
      </p:pic>
      <p:pic>
        <p:nvPicPr>
          <p:cNvPr id="52" name="Inhaltsplatzhalter 72" descr="TStep_0_AuAu_xz.png"/>
          <p:cNvPicPr>
            <a:picLocks noChangeAspect="1"/>
          </p:cNvPicPr>
          <p:nvPr/>
        </p:nvPicPr>
        <p:blipFill>
          <a:blip r:embed="rId4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69989" y="868352"/>
            <a:ext cx="2217835" cy="1990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3" name="Grafik 62" descr="2fm.png"/>
          <p:cNvPicPr>
            <a:picLocks noChangeAspect="1"/>
          </p:cNvPicPr>
          <p:nvPr/>
        </p:nvPicPr>
        <p:blipFill>
          <a:blip r:embed="rId4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729" y="2673065"/>
            <a:ext cx="896895" cy="157385"/>
          </a:xfrm>
          <a:prstGeom prst="rect">
            <a:avLst/>
          </a:prstGeom>
        </p:spPr>
      </p:pic>
      <p:pic>
        <p:nvPicPr>
          <p:cNvPr id="54" name="Inhaltsplatzhalter 72" descr="TStep_0_AuAu_xz.png"/>
          <p:cNvPicPr>
            <a:picLocks noChangeAspect="1"/>
          </p:cNvPicPr>
          <p:nvPr/>
        </p:nvPicPr>
        <p:blipFill>
          <a:blip r:embed="rId4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69989" y="868352"/>
            <a:ext cx="2217835" cy="1990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5" name="Grafik 65" descr="2fm.png"/>
          <p:cNvPicPr>
            <a:picLocks noChangeAspect="1"/>
          </p:cNvPicPr>
          <p:nvPr/>
        </p:nvPicPr>
        <p:blipFill>
          <a:blip r:embed="rId4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729" y="2673065"/>
            <a:ext cx="896895" cy="157385"/>
          </a:xfrm>
          <a:prstGeom prst="rect">
            <a:avLst/>
          </a:prstGeom>
        </p:spPr>
      </p:pic>
      <p:pic>
        <p:nvPicPr>
          <p:cNvPr id="56" name="Inhaltsplatzhalter 72" descr="TStep_0_AuAu_xz.png"/>
          <p:cNvPicPr>
            <a:picLocks noChangeAspect="1"/>
          </p:cNvPicPr>
          <p:nvPr/>
        </p:nvPicPr>
        <p:blipFill>
          <a:blip r:embed="rId4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69989" y="868352"/>
            <a:ext cx="2217835" cy="1990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7" name="Grafik 68" descr="2fm.png"/>
          <p:cNvPicPr>
            <a:picLocks noChangeAspect="1"/>
          </p:cNvPicPr>
          <p:nvPr/>
        </p:nvPicPr>
        <p:blipFill>
          <a:blip r:embed="rId4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729" y="2673065"/>
            <a:ext cx="896895" cy="157385"/>
          </a:xfrm>
          <a:prstGeom prst="rect">
            <a:avLst/>
          </a:prstGeom>
        </p:spPr>
      </p:pic>
      <p:pic>
        <p:nvPicPr>
          <p:cNvPr id="58" name="Inhaltsplatzhalter 72" descr="TStep_0_AuAu_xz.png"/>
          <p:cNvPicPr>
            <a:picLocks noChangeAspect="1"/>
          </p:cNvPicPr>
          <p:nvPr/>
        </p:nvPicPr>
        <p:blipFill>
          <a:blip r:embed="rId5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69989" y="868352"/>
            <a:ext cx="2217835" cy="1990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9" name="Grafik 74" descr="2fm.png"/>
          <p:cNvPicPr>
            <a:picLocks noChangeAspect="1"/>
          </p:cNvPicPr>
          <p:nvPr/>
        </p:nvPicPr>
        <p:blipFill>
          <a:blip r:embed="rId5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729" y="2673065"/>
            <a:ext cx="896895" cy="157385"/>
          </a:xfrm>
          <a:prstGeom prst="rect">
            <a:avLst/>
          </a:prstGeom>
        </p:spPr>
      </p:pic>
      <p:pic>
        <p:nvPicPr>
          <p:cNvPr id="60" name="Inhaltsplatzhalter 72" descr="TStep_0_AuAu_xz.png"/>
          <p:cNvPicPr>
            <a:picLocks noChangeAspect="1"/>
          </p:cNvPicPr>
          <p:nvPr/>
        </p:nvPicPr>
        <p:blipFill>
          <a:blip r:embed="rId5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69989" y="868352"/>
            <a:ext cx="2217835" cy="1990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" name="Grafik 77" descr="2fm.png"/>
          <p:cNvPicPr>
            <a:picLocks noChangeAspect="1"/>
          </p:cNvPicPr>
          <p:nvPr/>
        </p:nvPicPr>
        <p:blipFill>
          <a:blip r:embed="rId5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729" y="2673065"/>
            <a:ext cx="896895" cy="157385"/>
          </a:xfrm>
          <a:prstGeom prst="rect">
            <a:avLst/>
          </a:prstGeom>
        </p:spPr>
      </p:pic>
      <p:pic>
        <p:nvPicPr>
          <p:cNvPr id="62" name="Inhaltsplatzhalter 72" descr="TStep_0_AuAu_xz.png"/>
          <p:cNvPicPr>
            <a:picLocks noChangeAspect="1"/>
          </p:cNvPicPr>
          <p:nvPr/>
        </p:nvPicPr>
        <p:blipFill>
          <a:blip r:embed="rId5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69989" y="868352"/>
            <a:ext cx="2217835" cy="1990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3" name="Grafik 80" descr="2fm.png"/>
          <p:cNvPicPr>
            <a:picLocks noChangeAspect="1"/>
          </p:cNvPicPr>
          <p:nvPr/>
        </p:nvPicPr>
        <p:blipFill>
          <a:blip r:embed="rId5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729" y="2673065"/>
            <a:ext cx="896895" cy="157385"/>
          </a:xfrm>
          <a:prstGeom prst="rect">
            <a:avLst/>
          </a:prstGeom>
        </p:spPr>
      </p:pic>
      <p:pic>
        <p:nvPicPr>
          <p:cNvPr id="64" name="Inhaltsplatzhalter 72" descr="TStep_0_AuAu_xz.png"/>
          <p:cNvPicPr>
            <a:picLocks noChangeAspect="1"/>
          </p:cNvPicPr>
          <p:nvPr/>
        </p:nvPicPr>
        <p:blipFill>
          <a:blip r:embed="rId5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69989" y="868352"/>
            <a:ext cx="2217835" cy="1990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5" name="Grafik 83" descr="2fm.png"/>
          <p:cNvPicPr>
            <a:picLocks noChangeAspect="1"/>
          </p:cNvPicPr>
          <p:nvPr/>
        </p:nvPicPr>
        <p:blipFill>
          <a:blip r:embed="rId5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729" y="2673065"/>
            <a:ext cx="896895" cy="157385"/>
          </a:xfrm>
          <a:prstGeom prst="rect">
            <a:avLst/>
          </a:prstGeom>
        </p:spPr>
      </p:pic>
      <p:pic>
        <p:nvPicPr>
          <p:cNvPr id="66" name="Inhaltsplatzhalter 72" descr="TStep_0_AuAu_xz.png"/>
          <p:cNvPicPr>
            <a:picLocks noChangeAspect="1"/>
          </p:cNvPicPr>
          <p:nvPr/>
        </p:nvPicPr>
        <p:blipFill>
          <a:blip r:embed="rId5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69989" y="868352"/>
            <a:ext cx="2217835" cy="1990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7" name="Grafik 86" descr="2fm.png"/>
          <p:cNvPicPr>
            <a:picLocks noChangeAspect="1"/>
          </p:cNvPicPr>
          <p:nvPr/>
        </p:nvPicPr>
        <p:blipFill>
          <a:blip r:embed="rId5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729" y="2673065"/>
            <a:ext cx="896895" cy="157385"/>
          </a:xfrm>
          <a:prstGeom prst="rect">
            <a:avLst/>
          </a:prstGeom>
        </p:spPr>
      </p:pic>
      <p:pic>
        <p:nvPicPr>
          <p:cNvPr id="68" name="Inhaltsplatzhalter 72" descr="TStep_0_AuAu_xz.png"/>
          <p:cNvPicPr>
            <a:picLocks noChangeAspect="1"/>
          </p:cNvPicPr>
          <p:nvPr/>
        </p:nvPicPr>
        <p:blipFill>
          <a:blip r:embed="rId6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69989" y="868352"/>
            <a:ext cx="2217835" cy="1990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9" name="Grafik 89" descr="2fm.png"/>
          <p:cNvPicPr>
            <a:picLocks noChangeAspect="1"/>
          </p:cNvPicPr>
          <p:nvPr/>
        </p:nvPicPr>
        <p:blipFill>
          <a:blip r:embed="rId6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729" y="2673065"/>
            <a:ext cx="896895" cy="157385"/>
          </a:xfrm>
          <a:prstGeom prst="rect">
            <a:avLst/>
          </a:prstGeom>
        </p:spPr>
      </p:pic>
      <p:pic>
        <p:nvPicPr>
          <p:cNvPr id="70" name="Inhaltsplatzhalter 72" descr="TStep_0_AuAu_xz.png"/>
          <p:cNvPicPr>
            <a:picLocks noChangeAspect="1"/>
          </p:cNvPicPr>
          <p:nvPr/>
        </p:nvPicPr>
        <p:blipFill>
          <a:blip r:embed="rId6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69989" y="868352"/>
            <a:ext cx="2217835" cy="1990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" name="Grafik 92" descr="2fm.png"/>
          <p:cNvPicPr>
            <a:picLocks noChangeAspect="1"/>
          </p:cNvPicPr>
          <p:nvPr/>
        </p:nvPicPr>
        <p:blipFill>
          <a:blip r:embed="rId6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729" y="2673065"/>
            <a:ext cx="896895" cy="157385"/>
          </a:xfrm>
          <a:prstGeom prst="rect">
            <a:avLst/>
          </a:prstGeom>
        </p:spPr>
      </p:pic>
      <p:pic>
        <p:nvPicPr>
          <p:cNvPr id="72" name="Inhaltsplatzhalter 72" descr="TStep_0_AuAu_xz.png"/>
          <p:cNvPicPr>
            <a:picLocks noChangeAspect="1"/>
          </p:cNvPicPr>
          <p:nvPr/>
        </p:nvPicPr>
        <p:blipFill>
          <a:blip r:embed="rId6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69989" y="868352"/>
            <a:ext cx="2217835" cy="1990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3" name="Grafik 95" descr="2fm.png"/>
          <p:cNvPicPr>
            <a:picLocks noChangeAspect="1"/>
          </p:cNvPicPr>
          <p:nvPr/>
        </p:nvPicPr>
        <p:blipFill>
          <a:blip r:embed="rId6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729" y="2673065"/>
            <a:ext cx="896895" cy="157385"/>
          </a:xfrm>
          <a:prstGeom prst="rect">
            <a:avLst/>
          </a:prstGeom>
        </p:spPr>
      </p:pic>
      <p:pic>
        <p:nvPicPr>
          <p:cNvPr id="74" name="Inhaltsplatzhalter 72" descr="TStep_0_AuAu_xz.png"/>
          <p:cNvPicPr>
            <a:picLocks noChangeAspect="1"/>
          </p:cNvPicPr>
          <p:nvPr/>
        </p:nvPicPr>
        <p:blipFill>
          <a:blip r:embed="rId6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69989" y="868352"/>
            <a:ext cx="2217835" cy="1990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5" name="Grafik 98" descr="2fm.png"/>
          <p:cNvPicPr>
            <a:picLocks noChangeAspect="1"/>
          </p:cNvPicPr>
          <p:nvPr/>
        </p:nvPicPr>
        <p:blipFill>
          <a:blip r:embed="rId6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729" y="2673065"/>
            <a:ext cx="896895" cy="157385"/>
          </a:xfrm>
          <a:prstGeom prst="rect">
            <a:avLst/>
          </a:prstGeom>
        </p:spPr>
      </p:pic>
      <p:pic>
        <p:nvPicPr>
          <p:cNvPr id="76" name="Inhaltsplatzhalter 72" descr="TStep_0_AuAu_xz.png"/>
          <p:cNvPicPr>
            <a:picLocks noChangeAspect="1"/>
          </p:cNvPicPr>
          <p:nvPr/>
        </p:nvPicPr>
        <p:blipFill>
          <a:blip r:embed="rId6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69989" y="868352"/>
            <a:ext cx="2217835" cy="1990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7" name="Grafik 101" descr="2fm.png"/>
          <p:cNvPicPr>
            <a:picLocks noChangeAspect="1"/>
          </p:cNvPicPr>
          <p:nvPr/>
        </p:nvPicPr>
        <p:blipFill>
          <a:blip r:embed="rId6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729" y="2673065"/>
            <a:ext cx="896895" cy="157385"/>
          </a:xfrm>
          <a:prstGeom prst="rect">
            <a:avLst/>
          </a:prstGeom>
        </p:spPr>
      </p:pic>
      <p:pic>
        <p:nvPicPr>
          <p:cNvPr id="9" name="PFE element 91" descr="cEMLvziS7KVv22.png"/>
          <p:cNvPicPr>
            <a:picLocks/>
          </p:cNvPicPr>
          <p:nvPr/>
        </p:nvPicPr>
        <p:blipFill>
          <a:blip r:embed="rId7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3" y="1412147"/>
            <a:ext cx="406400" cy="800100"/>
          </a:xfrm>
          <a:prstGeom prst="rect">
            <a:avLst/>
          </a:prstGeom>
        </p:spPr>
      </p:pic>
      <p:cxnSp>
        <p:nvCxnSpPr>
          <p:cNvPr id="79" name="Straight Arrow Connector 78"/>
          <p:cNvCxnSpPr/>
          <p:nvPr/>
        </p:nvCxnSpPr>
        <p:spPr>
          <a:xfrm>
            <a:off x="692915" y="869670"/>
            <a:ext cx="799" cy="1688423"/>
          </a:xfrm>
          <a:prstGeom prst="straightConnector1">
            <a:avLst/>
          </a:prstGeom>
          <a:ln w="19050" cmpd="sng">
            <a:solidFill>
              <a:srgbClr val="FF990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0" name="Freeform 12"/>
          <p:cNvSpPr>
            <a:spLocks/>
          </p:cNvSpPr>
          <p:nvPr/>
        </p:nvSpPr>
        <p:spPr bwMode="auto">
          <a:xfrm rot="8545606">
            <a:off x="1460229" y="1934022"/>
            <a:ext cx="542938" cy="107757"/>
          </a:xfrm>
          <a:custGeom>
            <a:avLst/>
            <a:gdLst>
              <a:gd name="T0" fmla="*/ 0 w 576"/>
              <a:gd name="T1" fmla="*/ 14 h 112"/>
              <a:gd name="T2" fmla="*/ 0 w 576"/>
              <a:gd name="T3" fmla="*/ 2 h 112"/>
              <a:gd name="T4" fmla="*/ 0 w 576"/>
              <a:gd name="T5" fmla="*/ 28 h 112"/>
              <a:gd name="T6" fmla="*/ 0 w 576"/>
              <a:gd name="T7" fmla="*/ 2 h 112"/>
              <a:gd name="T8" fmla="*/ 1 w 576"/>
              <a:gd name="T9" fmla="*/ 28 h 112"/>
              <a:gd name="T10" fmla="*/ 1 w 576"/>
              <a:gd name="T11" fmla="*/ 2 h 112"/>
              <a:gd name="T12" fmla="*/ 1 w 576"/>
              <a:gd name="T13" fmla="*/ 28 h 112"/>
              <a:gd name="T14" fmla="*/ 1 w 576"/>
              <a:gd name="T15" fmla="*/ 14 h 11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576"/>
              <a:gd name="T25" fmla="*/ 0 h 112"/>
              <a:gd name="T26" fmla="*/ 576 w 576"/>
              <a:gd name="T27" fmla="*/ 112 h 112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576" h="112">
                <a:moveTo>
                  <a:pt x="0" y="56"/>
                </a:moveTo>
                <a:cubicBezTo>
                  <a:pt x="12" y="28"/>
                  <a:pt x="24" y="0"/>
                  <a:pt x="48" y="8"/>
                </a:cubicBezTo>
                <a:cubicBezTo>
                  <a:pt x="72" y="16"/>
                  <a:pt x="112" y="104"/>
                  <a:pt x="144" y="104"/>
                </a:cubicBezTo>
                <a:cubicBezTo>
                  <a:pt x="176" y="104"/>
                  <a:pt x="208" y="8"/>
                  <a:pt x="240" y="8"/>
                </a:cubicBezTo>
                <a:cubicBezTo>
                  <a:pt x="272" y="8"/>
                  <a:pt x="304" y="104"/>
                  <a:pt x="336" y="104"/>
                </a:cubicBezTo>
                <a:cubicBezTo>
                  <a:pt x="368" y="104"/>
                  <a:pt x="400" y="8"/>
                  <a:pt x="432" y="8"/>
                </a:cubicBezTo>
                <a:cubicBezTo>
                  <a:pt x="464" y="8"/>
                  <a:pt x="504" y="96"/>
                  <a:pt x="528" y="104"/>
                </a:cubicBezTo>
                <a:cubicBezTo>
                  <a:pt x="552" y="112"/>
                  <a:pt x="576" y="64"/>
                  <a:pt x="576" y="56"/>
                </a:cubicBezTo>
              </a:path>
            </a:pathLst>
          </a:custGeom>
          <a:noFill/>
          <a:ln w="12700" cmpd="sng">
            <a:solidFill>
              <a:srgbClr val="FFFF00"/>
            </a:solidFill>
            <a:round/>
            <a:headEnd/>
            <a:tailEnd/>
          </a:ln>
          <a:effectLst>
            <a:outerShdw blurRad="50800" dist="38100" dir="2700000" algn="tl" rotWithShape="0">
              <a:schemeClr val="tx1">
                <a:alpha val="43000"/>
              </a:schemeClr>
            </a:outerShdw>
          </a:effectLst>
        </p:spPr>
        <p:txBody>
          <a:bodyPr rot="10800000" vert="eaVert" wrap="none" anchor="ctr"/>
          <a:lstStyle/>
          <a:p>
            <a:pPr>
              <a:defRPr/>
            </a:pPr>
            <a:endParaRPr lang="en-US" sz="2000">
              <a:solidFill>
                <a:srgbClr val="FFFF00"/>
              </a:solidFill>
              <a:cs typeface="Arial" charset="0"/>
            </a:endParaRPr>
          </a:p>
        </p:txBody>
      </p:sp>
      <p:pic>
        <p:nvPicPr>
          <p:cNvPr id="10" name="PFE element 94" descr="cEMLvziS7KVv23.png"/>
          <p:cNvPicPr>
            <a:picLocks/>
          </p:cNvPicPr>
          <p:nvPr/>
        </p:nvPicPr>
        <p:blipFill>
          <a:blip r:embed="rId7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6107" y="1482135"/>
            <a:ext cx="241300" cy="419100"/>
          </a:xfrm>
          <a:prstGeom prst="rect">
            <a:avLst/>
          </a:prstGeom>
        </p:spPr>
      </p:pic>
      <p:pic>
        <p:nvPicPr>
          <p:cNvPr id="11" name="PFE element 95" descr="cEMLvziS7KVv24.png"/>
          <p:cNvPicPr>
            <a:picLocks/>
          </p:cNvPicPr>
          <p:nvPr/>
        </p:nvPicPr>
        <p:blipFill>
          <a:blip r:embed="rId7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1964" y="1654606"/>
            <a:ext cx="806450" cy="758825"/>
          </a:xfrm>
          <a:prstGeom prst="rect">
            <a:avLst/>
          </a:prstGeom>
        </p:spPr>
      </p:pic>
      <p:pic>
        <p:nvPicPr>
          <p:cNvPr id="12" name="PFE element 96" descr="cEMLvziS7KVv26.png"/>
          <p:cNvPicPr>
            <a:picLocks/>
          </p:cNvPicPr>
          <p:nvPr/>
        </p:nvPicPr>
        <p:blipFill>
          <a:blip r:embed="rId7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297" y="1433587"/>
            <a:ext cx="393700" cy="419100"/>
          </a:xfrm>
          <a:prstGeom prst="rect">
            <a:avLst/>
          </a:prstGeom>
        </p:spPr>
      </p:pic>
      <p:pic>
        <p:nvPicPr>
          <p:cNvPr id="13" name="PFE element 97" descr="cEMLvziS7KVv27.png"/>
          <p:cNvPicPr>
            <a:picLocks/>
          </p:cNvPicPr>
          <p:nvPr/>
        </p:nvPicPr>
        <p:blipFill>
          <a:blip r:embed="rId7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8020" y="803319"/>
            <a:ext cx="6019800" cy="1574800"/>
          </a:xfrm>
          <a:prstGeom prst="rect">
            <a:avLst/>
          </a:prstGeom>
        </p:spPr>
      </p:pic>
      <p:pic>
        <p:nvPicPr>
          <p:cNvPr id="15" name="PFE element 98" descr="cEMLvziS7KVv28.png"/>
          <p:cNvPicPr>
            <a:picLocks/>
          </p:cNvPicPr>
          <p:nvPr/>
        </p:nvPicPr>
        <p:blipFill>
          <a:blip r:embed="rId7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802" y="368584"/>
            <a:ext cx="6794500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8024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5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000"/>
                            </p:stCondLst>
                            <p:childTnLst>
                              <p:par>
                                <p:cTn id="6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4500"/>
                            </p:stCondLst>
                            <p:childTnLst>
                              <p:par>
                                <p:cTn id="6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0"/>
                            </p:stCondLst>
                            <p:childTnLst>
                              <p:par>
                                <p:cTn id="7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50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6000"/>
                            </p:stCondLst>
                            <p:childTnLst>
                              <p:par>
                                <p:cTn id="8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6500"/>
                            </p:stCondLst>
                            <p:childTnLst>
                              <p:par>
                                <p:cTn id="9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7000"/>
                            </p:stCondLst>
                            <p:childTnLst>
                              <p:par>
                                <p:cTn id="10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7500"/>
                            </p:stCondLst>
                            <p:childTnLst>
                              <p:par>
                                <p:cTn id="1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8000"/>
                            </p:stCondLst>
                            <p:childTnLst>
                              <p:par>
                                <p:cTn id="1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8500"/>
                            </p:stCondLst>
                            <p:childTnLst>
                              <p:par>
                                <p:cTn id="1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9000"/>
                            </p:stCondLst>
                            <p:childTnLst>
                              <p:par>
                                <p:cTn id="1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9500"/>
                            </p:stCondLst>
                            <p:childTnLst>
                              <p:par>
                                <p:cTn id="1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10000"/>
                            </p:stCondLst>
                            <p:childTnLst>
                              <p:par>
                                <p:cTn id="1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10500"/>
                            </p:stCondLst>
                            <p:childTnLst>
                              <p:par>
                                <p:cTn id="1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11000"/>
                            </p:stCondLst>
                            <p:childTnLst>
                              <p:par>
                                <p:cTn id="16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11500"/>
                            </p:stCondLst>
                            <p:childTnLst>
                              <p:par>
                                <p:cTn id="1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12000"/>
                            </p:stCondLst>
                            <p:childTnLst>
                              <p:par>
                                <p:cTn id="17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12500"/>
                            </p:stCondLst>
                            <p:childTnLst>
                              <p:par>
                                <p:cTn id="1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13000"/>
                            </p:stCondLst>
                            <p:childTnLst>
                              <p:par>
                                <p:cTn id="19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13500"/>
                            </p:stCondLst>
                            <p:childTnLst>
                              <p:par>
                                <p:cTn id="19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FE element 99" descr="cEMLvziS7KVv29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1" y="21668"/>
            <a:ext cx="7924800" cy="482600"/>
          </a:xfrm>
          <a:prstGeom prst="rect">
            <a:avLst/>
          </a:prstGeom>
        </p:spPr>
      </p:pic>
      <p:pic>
        <p:nvPicPr>
          <p:cNvPr id="20" name="PFE element 100" descr="cEMLvziS7KVv30.png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6316" y="4766082"/>
            <a:ext cx="993775" cy="276225"/>
          </a:xfrm>
          <a:prstGeom prst="rect">
            <a:avLst/>
          </a:prstGeom>
        </p:spPr>
      </p:pic>
      <p:pic>
        <p:nvPicPr>
          <p:cNvPr id="6" name="Picture 2" descr="C:\Users\fseck\Documents\presentation_pics\dilep_rate_2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3665" y="1815207"/>
            <a:ext cx="2484437" cy="439737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</p:pic>
      <p:pic>
        <p:nvPicPr>
          <p:cNvPr id="7" name="Picture 6" descr="Ratio_epem_hadron_engl.pn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1928" y="595026"/>
            <a:ext cx="3668464" cy="2660292"/>
          </a:xfrm>
          <a:prstGeom prst="rect">
            <a:avLst/>
          </a:prstGeom>
        </p:spPr>
      </p:pic>
      <p:pic>
        <p:nvPicPr>
          <p:cNvPr id="21" name="PFE element 103" descr="cEMLvziS7KVv32.png"/>
          <p:cNvPicPr>
            <a:picLocks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1950" y="3861478"/>
            <a:ext cx="4254500" cy="533400"/>
          </a:xfrm>
          <a:prstGeom prst="rect">
            <a:avLst/>
          </a:prstGeom>
        </p:spPr>
      </p:pic>
      <p:pic>
        <p:nvPicPr>
          <p:cNvPr id="22" name="PFE element 104" descr="cEMLvziS7KVv33.png"/>
          <p:cNvPicPr>
            <a:picLocks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3570" y="3944415"/>
            <a:ext cx="473075" cy="209550"/>
          </a:xfrm>
          <a:prstGeom prst="rect">
            <a:avLst/>
          </a:prstGeom>
        </p:spPr>
      </p:pic>
      <p:pic>
        <p:nvPicPr>
          <p:cNvPr id="23" name="PFE element 105" descr="cEMLvziS7KVv34.png"/>
          <p:cNvPicPr>
            <a:picLocks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4243" y="4558552"/>
            <a:ext cx="473075" cy="209550"/>
          </a:xfrm>
          <a:prstGeom prst="rect">
            <a:avLst/>
          </a:prstGeom>
        </p:spPr>
      </p:pic>
      <p:pic>
        <p:nvPicPr>
          <p:cNvPr id="24" name="PFE element 106" descr="cEMLvziS7KVv35.png"/>
          <p:cNvPicPr>
            <a:picLocks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1237" y="4546109"/>
            <a:ext cx="1485900" cy="317500"/>
          </a:xfrm>
          <a:prstGeom prst="rect">
            <a:avLst/>
          </a:prstGeom>
        </p:spPr>
      </p:pic>
      <p:pic>
        <p:nvPicPr>
          <p:cNvPr id="12" name="Picture 15" descr="rho_vacc_1.png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77559" y="2354685"/>
            <a:ext cx="894641" cy="401087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</p:pic>
      <p:pic>
        <p:nvPicPr>
          <p:cNvPr id="13" name="Picture 33" descr="rho_vacc_2.png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72972" y="1221326"/>
            <a:ext cx="1056537" cy="576064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</p:pic>
      <p:graphicFrame>
        <p:nvGraphicFramePr>
          <p:cNvPr id="14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10608950"/>
              </p:ext>
            </p:extLst>
          </p:nvPr>
        </p:nvGraphicFramePr>
        <p:xfrm>
          <a:off x="463665" y="945000"/>
          <a:ext cx="3096344" cy="5240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62" name="Equation" r:id="rId13" imgW="2362200" imgH="419100" progId="Equation.3">
                  <p:embed/>
                </p:oleObj>
              </mc:Choice>
              <mc:Fallback>
                <p:oleObj name="Equation" r:id="rId13" imgW="2362200" imgH="419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3665" y="945000"/>
                        <a:ext cx="3096344" cy="524017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5" name="PFE element 110" descr="cEMLvziS7KVv36.png"/>
          <p:cNvPicPr>
            <a:picLocks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287" y="652322"/>
            <a:ext cx="2070100" cy="317500"/>
          </a:xfrm>
          <a:prstGeom prst="rect">
            <a:avLst/>
          </a:prstGeom>
        </p:spPr>
      </p:pic>
      <p:graphicFrame>
        <p:nvGraphicFramePr>
          <p:cNvPr id="16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99790565"/>
              </p:ext>
            </p:extLst>
          </p:nvPr>
        </p:nvGraphicFramePr>
        <p:xfrm>
          <a:off x="490910" y="3786784"/>
          <a:ext cx="3096344" cy="5652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63" name="Equation" r:id="rId16" imgW="2425700" imgH="482600" progId="Equation.3">
                  <p:embed/>
                </p:oleObj>
              </mc:Choice>
              <mc:Fallback>
                <p:oleObj name="Equation" r:id="rId16" imgW="2425700" imgH="482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0910" y="3786784"/>
                        <a:ext cx="3096344" cy="565206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95745510"/>
              </p:ext>
            </p:extLst>
          </p:nvPr>
        </p:nvGraphicFramePr>
        <p:xfrm>
          <a:off x="490910" y="4472929"/>
          <a:ext cx="3676352" cy="4750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64" name="Equation" r:id="rId18" imgW="3073400" imgH="431800" progId="Equation.3">
                  <p:embed/>
                </p:oleObj>
              </mc:Choice>
              <mc:Fallback>
                <p:oleObj name="Equation" r:id="rId18" imgW="3073400" imgH="431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0910" y="4472929"/>
                        <a:ext cx="3676352" cy="475085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pfehide113" hidden="1"/>
          <p:cNvSpPr txBox="1"/>
          <p:nvPr/>
        </p:nvSpPr>
        <p:spPr>
          <a:xfrm>
            <a:off x="463665" y="2335493"/>
            <a:ext cx="3703597" cy="921791"/>
          </a:xfrm>
          <a:prstGeom prst="rect">
            <a:avLst/>
          </a:prstGeom>
          <a:solidFill>
            <a:srgbClr val="F1AA07"/>
          </a:solidFill>
        </p:spPr>
        <p:txBody>
          <a:bodyPr wrap="square" rtlCol="0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8920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778421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16762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556841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1946051" algn="l" defTabSz="38920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335262" algn="l" defTabSz="38920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2724472" algn="l" defTabSz="38920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113681" algn="l" defTabSz="38920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marL="285750" indent="-285750">
              <a:lnSpc>
                <a:spcPct val="130000"/>
              </a:lnSpc>
              <a:spcBef>
                <a:spcPts val="0"/>
              </a:spcBef>
              <a:buFont typeface="Courier New"/>
              <a:buChar char="o"/>
            </a:pPr>
            <a:r>
              <a:rPr lang="en-US" sz="1400" dirty="0" smtClean="0">
                <a:solidFill>
                  <a:schemeClr val="bg1"/>
                </a:solidFill>
                <a:latin typeface="Gill Sans"/>
                <a:cs typeface="Gill Sans"/>
              </a:rPr>
              <a:t>If                       thermal dilepton emission </a:t>
            </a:r>
            <a:r>
              <a:rPr lang="en-US" sz="1400" dirty="0">
                <a:solidFill>
                  <a:schemeClr val="bg1"/>
                </a:solidFill>
                <a:latin typeface="Gill Sans"/>
                <a:cs typeface="Gill Sans"/>
              </a:rPr>
              <a:t>will follow a Bose distribution</a:t>
            </a:r>
          </a:p>
          <a:p>
            <a:pPr marL="285750" indent="-285750">
              <a:lnSpc>
                <a:spcPct val="130000"/>
              </a:lnSpc>
              <a:buFont typeface="Wingdings" charset="0"/>
              <a:buChar char="à"/>
            </a:pPr>
            <a:r>
              <a:rPr lang="en-US" sz="1400" dirty="0" smtClean="0">
                <a:solidFill>
                  <a:schemeClr val="bg1"/>
                </a:solidFill>
                <a:latin typeface="Gill Sans"/>
                <a:cs typeface="Gill Sans"/>
              </a:rPr>
              <a:t>Dileptons as thermometer</a:t>
            </a:r>
          </a:p>
        </p:txBody>
      </p:sp>
      <p:grpSp>
        <p:nvGrpSpPr>
          <p:cNvPr id="28" name="Group 27"/>
          <p:cNvGrpSpPr/>
          <p:nvPr/>
        </p:nvGrpSpPr>
        <p:grpSpPr>
          <a:xfrm>
            <a:off x="454914" y="2326488"/>
            <a:ext cx="3721100" cy="939800"/>
            <a:chOff x="317500" y="317500"/>
            <a:chExt cx="3721100" cy="939800"/>
          </a:xfrm>
        </p:grpSpPr>
        <p:pic>
          <p:nvPicPr>
            <p:cNvPr id="26" name="PFE element 113" descr="cEMLvziS7KVv37.png"/>
            <p:cNvPicPr>
              <a:picLocks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500" y="317500"/>
              <a:ext cx="3721100" cy="939800"/>
            </a:xfrm>
            <a:prstGeom prst="rect">
              <a:avLst/>
            </a:prstGeom>
          </p:spPr>
        </p:pic>
        <p:sp>
          <p:nvSpPr>
            <p:cNvPr id="27" name="Shape_0"/>
            <p:cNvSpPr/>
            <p:nvPr/>
          </p:nvSpPr>
          <p:spPr>
            <a:xfrm>
              <a:off x="317500" y="317500"/>
              <a:ext cx="3721100" cy="939800"/>
            </a:xfrm>
            <a:prstGeom prst="rect">
              <a:avLst/>
            </a:prstGeom>
            <a:solidFill>
              <a:scrgbClr r="0" g="0" b="0">
                <a:alpha val="0"/>
              </a:scrgbClr>
            </a:solidFill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en-US" dirty="0" smtClean="0">
                <a:solidFill>
                  <a:schemeClr val="tx1">
                    <a:lumMod val="95000"/>
                  </a:schemeClr>
                </a:solidFill>
                <a:latin typeface="Gill Sans Light"/>
                <a:cs typeface="Gill Sans Light"/>
              </a:endParaRPr>
            </a:p>
          </p:txBody>
        </p:sp>
      </p:grpSp>
      <p:graphicFrame>
        <p:nvGraphicFramePr>
          <p:cNvPr id="19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20130033"/>
              </p:ext>
            </p:extLst>
          </p:nvPr>
        </p:nvGraphicFramePr>
        <p:xfrm>
          <a:off x="974866" y="2275731"/>
          <a:ext cx="1168400" cy="479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65" name="Equation" r:id="rId21" imgW="889000" imgH="381000" progId="Equation.3">
                  <p:embed/>
                </p:oleObj>
              </mc:Choice>
              <mc:Fallback>
                <p:oleObj name="Equation" r:id="rId21" imgW="889000" imgH="381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74866" y="2275731"/>
                        <a:ext cx="1168400" cy="479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983974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FE element 115" descr="cEMLvziS7KVv38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1" y="31193"/>
            <a:ext cx="7924800" cy="463550"/>
          </a:xfrm>
          <a:prstGeom prst="rect">
            <a:avLst/>
          </a:prstGeom>
        </p:spPr>
      </p:pic>
      <p:pic>
        <p:nvPicPr>
          <p:cNvPr id="52" name="PFE element 116" descr="cEMLvziS7KVv40.png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6316" y="4766082"/>
            <a:ext cx="993775" cy="276225"/>
          </a:xfrm>
          <a:prstGeom prst="rect">
            <a:avLst/>
          </a:prstGeom>
        </p:spPr>
      </p:pic>
      <p:pic>
        <p:nvPicPr>
          <p:cNvPr id="53" name="PFE element 117" descr="cEMLvziS7KVv42.png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581" y="402987"/>
            <a:ext cx="8534400" cy="355600"/>
          </a:xfrm>
          <a:prstGeom prst="rect">
            <a:avLst/>
          </a:prstGeom>
        </p:spPr>
      </p:pic>
      <p:pic>
        <p:nvPicPr>
          <p:cNvPr id="6" name="Picture 5" descr="F:\talks_tetyana\rho_spectralfunction2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850" y="1164754"/>
            <a:ext cx="3527425" cy="277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" name="PFE element 119" descr="cEMLvziS7KVv43.png"/>
          <p:cNvPicPr>
            <a:picLocks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1463" y="1204442"/>
            <a:ext cx="838200" cy="355600"/>
          </a:xfrm>
          <a:prstGeom prst="rect">
            <a:avLst/>
          </a:prstGeom>
        </p:spPr>
      </p:pic>
      <p:pic>
        <p:nvPicPr>
          <p:cNvPr id="55" name="PFE element 120" descr="cEMLvziS7KVv44.png"/>
          <p:cNvPicPr>
            <a:picLocks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2632" y="2159322"/>
            <a:ext cx="838200" cy="342900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 flipH="1">
            <a:off x="2987675" y="2503016"/>
            <a:ext cx="647700" cy="554038"/>
          </a:xfrm>
          <a:prstGeom prst="straightConnector1">
            <a:avLst/>
          </a:prstGeom>
          <a:ln w="12700" cmpd="sng">
            <a:solidFill>
              <a:srgbClr val="00E9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6" name="PFE element 122" descr="cEMLvziS7KVv45.png"/>
          <p:cNvPicPr>
            <a:picLocks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688" y="832996"/>
            <a:ext cx="3581400" cy="304800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>
          <a:xfrm flipH="1">
            <a:off x="3144838" y="2479204"/>
            <a:ext cx="647700" cy="576262"/>
          </a:xfrm>
          <a:prstGeom prst="straightConnector1">
            <a:avLst/>
          </a:prstGeom>
          <a:ln w="12700" cmpd="sng">
            <a:solidFill>
              <a:srgbClr val="A729B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>
            <a:off x="3313113" y="2499841"/>
            <a:ext cx="647700" cy="576263"/>
          </a:xfrm>
          <a:prstGeom prst="straightConnector1">
            <a:avLst/>
          </a:prstGeom>
          <a:ln w="12700" cmpd="sng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2700338" y="1612429"/>
            <a:ext cx="458787" cy="403225"/>
          </a:xfrm>
          <a:prstGeom prst="straightConnector1">
            <a:avLst/>
          </a:prstGeom>
          <a:ln w="12700" cmpd="sng">
            <a:solidFill>
              <a:schemeClr val="tx1">
                <a:lumMod val="50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15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95912595"/>
              </p:ext>
            </p:extLst>
          </p:nvPr>
        </p:nvGraphicFramePr>
        <p:xfrm>
          <a:off x="5218807" y="851868"/>
          <a:ext cx="3168650" cy="639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821" name="Equation" r:id="rId10" imgW="2260600" imgH="457200" progId="Equation.3">
                  <p:embed/>
                </p:oleObj>
              </mc:Choice>
              <mc:Fallback>
                <p:oleObj name="Equation" r:id="rId10" imgW="226060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18807" y="851868"/>
                        <a:ext cx="3168650" cy="639762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7" name="PFE element 127" descr="cEMLvziS7KVv46.png"/>
          <p:cNvPicPr>
            <a:picLocks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9045" y="1136829"/>
            <a:ext cx="1190625" cy="336550"/>
          </a:xfrm>
          <a:prstGeom prst="rect">
            <a:avLst/>
          </a:prstGeom>
        </p:spPr>
      </p:pic>
      <p:pic>
        <p:nvPicPr>
          <p:cNvPr id="58" name="PFE element 128" descr="cEMLvziS7KVv47.png"/>
          <p:cNvPicPr>
            <a:picLocks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7970" y="1600572"/>
            <a:ext cx="3581400" cy="546100"/>
          </a:xfrm>
          <a:prstGeom prst="rect">
            <a:avLst/>
          </a:prstGeom>
        </p:spPr>
      </p:pic>
      <p:pic>
        <p:nvPicPr>
          <p:cNvPr id="59" name="PFE element 129" descr="cEMLvziS7KVv48.png"/>
          <p:cNvPicPr>
            <a:picLocks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4663" y="1718047"/>
            <a:ext cx="3594100" cy="1301750"/>
          </a:xfrm>
          <a:prstGeom prst="rect">
            <a:avLst/>
          </a:prstGeom>
        </p:spPr>
      </p:pic>
      <p:pic>
        <p:nvPicPr>
          <p:cNvPr id="60" name="PFE element 130" descr="cEMLvziS7KVv50.png"/>
          <p:cNvPicPr>
            <a:picLocks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1176" y="3675856"/>
            <a:ext cx="3721100" cy="1206500"/>
          </a:xfrm>
          <a:prstGeom prst="rect">
            <a:avLst/>
          </a:prstGeom>
        </p:spPr>
      </p:pic>
      <p:pic>
        <p:nvPicPr>
          <p:cNvPr id="61" name="PFE element 131" descr="cEMLvziS7KVv51.png"/>
          <p:cNvPicPr>
            <a:picLocks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5270" y="3363913"/>
            <a:ext cx="3581400" cy="469900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5585" y="910565"/>
            <a:ext cx="327122" cy="216024"/>
          </a:xfrm>
          <a:prstGeom prst="rect">
            <a:avLst/>
          </a:prstGeom>
        </p:spPr>
      </p:pic>
      <p:pic>
        <p:nvPicPr>
          <p:cNvPr id="62" name="PFE element 133" descr="cEMLvziS7KVv52.png"/>
          <p:cNvPicPr>
            <a:picLocks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273" y="4031394"/>
            <a:ext cx="4178300" cy="1016000"/>
          </a:xfrm>
          <a:prstGeom prst="rect">
            <a:avLst/>
          </a:prstGeom>
        </p:spPr>
      </p:pic>
      <p:cxnSp>
        <p:nvCxnSpPr>
          <p:cNvPr id="51" name="Straight Connector 50"/>
          <p:cNvCxnSpPr/>
          <p:nvPr/>
        </p:nvCxnSpPr>
        <p:spPr>
          <a:xfrm>
            <a:off x="3673475" y="4306564"/>
            <a:ext cx="145025" cy="0"/>
          </a:xfrm>
          <a:prstGeom prst="line">
            <a:avLst/>
          </a:prstGeom>
          <a:ln w="12700" cmpd="sng">
            <a:solidFill>
              <a:schemeClr val="tx1">
                <a:lumMod val="9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176475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FE element 135" descr="cEMLvziS7KVv53.png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1" y="21668"/>
            <a:ext cx="7924800" cy="482600"/>
          </a:xfrm>
          <a:prstGeom prst="rect">
            <a:avLst/>
          </a:prstGeom>
        </p:spPr>
      </p:pic>
      <p:pic>
        <p:nvPicPr>
          <p:cNvPr id="15" name="PFE element 136" descr="cEMLvziS7KVv54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6316" y="4766082"/>
            <a:ext cx="993775" cy="276225"/>
          </a:xfrm>
          <a:prstGeom prst="rect">
            <a:avLst/>
          </a:prstGeom>
        </p:spPr>
      </p:pic>
      <p:pic>
        <p:nvPicPr>
          <p:cNvPr id="16" name="PFE element 137" descr="cEMLvziS7KVv56.png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4420" y="716339"/>
            <a:ext cx="4216400" cy="3797300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6567016" y="1254398"/>
            <a:ext cx="73025" cy="0"/>
          </a:xfrm>
          <a:prstGeom prst="line">
            <a:avLst/>
          </a:prstGeom>
          <a:ln w="12700" cmpd="sng">
            <a:solidFill>
              <a:srgbClr val="F514E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Grafik 14" descr="cbm_cocktail_auau25gev_epem_crop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699542"/>
            <a:ext cx="4557696" cy="3672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FE element 140" descr="cEMLvziS7KVv57.png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982" y="4438665"/>
            <a:ext cx="1727200" cy="6604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827584" y="790729"/>
            <a:ext cx="843061" cy="3149173"/>
          </a:xfrm>
          <a:prstGeom prst="rect">
            <a:avLst/>
          </a:prstGeom>
          <a:solidFill>
            <a:srgbClr val="FFD600">
              <a:alpha val="9000"/>
            </a:srgbClr>
          </a:solidFill>
        </p:spPr>
        <p:txBody>
          <a:bodyPr wrap="square" rtlCol="0" anchor="ctr">
            <a:spAutoFit/>
          </a:bodyPr>
          <a:lstStyle/>
          <a:p>
            <a:pPr algn="ctr"/>
            <a:endParaRPr lang="en-US" dirty="0" smtClean="0">
              <a:solidFill>
                <a:schemeClr val="tx1">
                  <a:lumMod val="95000"/>
                </a:schemeClr>
              </a:solidFill>
              <a:latin typeface="Gill Sans Light"/>
              <a:cs typeface="Gill Sans Light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691680" y="790729"/>
            <a:ext cx="1502159" cy="3149173"/>
          </a:xfrm>
          <a:prstGeom prst="rect">
            <a:avLst/>
          </a:prstGeom>
          <a:solidFill>
            <a:srgbClr val="FF787A">
              <a:alpha val="22000"/>
            </a:srgbClr>
          </a:solidFill>
        </p:spPr>
        <p:txBody>
          <a:bodyPr wrap="square" rtlCol="0" anchor="ctr">
            <a:spAutoFit/>
          </a:bodyPr>
          <a:lstStyle/>
          <a:p>
            <a:pPr algn="ctr"/>
            <a:endParaRPr lang="en-US" dirty="0" smtClean="0">
              <a:solidFill>
                <a:schemeClr val="tx1">
                  <a:lumMod val="95000"/>
                </a:schemeClr>
              </a:solidFill>
              <a:latin typeface="Gill Sans Light"/>
              <a:cs typeface="Gill Sans Light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234328" y="790729"/>
            <a:ext cx="1239762" cy="3149173"/>
          </a:xfrm>
          <a:prstGeom prst="rect">
            <a:avLst/>
          </a:prstGeom>
          <a:solidFill>
            <a:srgbClr val="3366FF">
              <a:alpha val="13000"/>
            </a:srgbClr>
          </a:solidFill>
        </p:spPr>
        <p:txBody>
          <a:bodyPr wrap="square" rtlCol="0" anchor="ctr">
            <a:spAutoFit/>
          </a:bodyPr>
          <a:lstStyle/>
          <a:p>
            <a:pPr algn="ctr"/>
            <a:endParaRPr lang="en-US" dirty="0" smtClean="0">
              <a:solidFill>
                <a:schemeClr val="tx1">
                  <a:lumMod val="95000"/>
                </a:schemeClr>
              </a:solidFill>
              <a:latin typeface="Gill Sans Light"/>
              <a:cs typeface="Gill Sans Light"/>
            </a:endParaRPr>
          </a:p>
        </p:txBody>
      </p:sp>
      <p:pic>
        <p:nvPicPr>
          <p:cNvPr id="18" name="PFE element 144" descr="cEMLvziS7KVv58.png"/>
          <p:cNvPicPr>
            <a:picLocks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289" y="1072652"/>
            <a:ext cx="3921125" cy="1476375"/>
          </a:xfrm>
          <a:prstGeom prst="rect">
            <a:avLst/>
          </a:prstGeom>
        </p:spPr>
      </p:pic>
      <p:pic>
        <p:nvPicPr>
          <p:cNvPr id="19" name="PFE element 145" descr="cEMLvziS7KVv60.png"/>
          <p:cNvPicPr>
            <a:picLocks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757" y="778163"/>
            <a:ext cx="2593975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163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FE element 146" descr="cEMLvziS7KVv62.png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1" y="21668"/>
            <a:ext cx="7924800" cy="482600"/>
          </a:xfrm>
          <a:prstGeom prst="rect">
            <a:avLst/>
          </a:prstGeom>
        </p:spPr>
      </p:pic>
      <p:pic>
        <p:nvPicPr>
          <p:cNvPr id="12" name="PFE element 147" descr="cEMLvziS7KVv63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6316" y="4766082"/>
            <a:ext cx="993775" cy="276225"/>
          </a:xfrm>
          <a:prstGeom prst="rect">
            <a:avLst/>
          </a:prstGeom>
        </p:spPr>
      </p:pic>
      <p:pic>
        <p:nvPicPr>
          <p:cNvPr id="13" name="PFE element 148" descr="cEMLvziS7KVv65.png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6721" y="1485577"/>
            <a:ext cx="2705100" cy="317500"/>
          </a:xfrm>
          <a:prstGeom prst="rect">
            <a:avLst/>
          </a:prstGeom>
        </p:spPr>
      </p:pic>
      <p:pic>
        <p:nvPicPr>
          <p:cNvPr id="14" name="PFE element 149" descr="cEMLvziS7KVv66.png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4817" y="140990"/>
            <a:ext cx="1981200" cy="1422400"/>
          </a:xfrm>
          <a:prstGeom prst="rect">
            <a:avLst/>
          </a:prstGeom>
        </p:spPr>
      </p:pic>
      <p:sp>
        <p:nvSpPr>
          <p:cNvPr id="10" name="pfehide150" hidden="1"/>
          <p:cNvSpPr txBox="1">
            <a:spLocks/>
          </p:cNvSpPr>
          <p:nvPr/>
        </p:nvSpPr>
        <p:spPr>
          <a:xfrm>
            <a:off x="179512" y="699542"/>
            <a:ext cx="7992886" cy="4392488"/>
          </a:xfrm>
          <a:prstGeom prst="rect">
            <a:avLst/>
          </a:prstGeom>
          <a:noFill/>
          <a:effectLst/>
        </p:spPr>
        <p:txBody>
          <a:bodyPr vert="horz" lIns="91440" tIns="45720" rIns="91440" bIns="45720" rtlCol="0">
            <a:noAutofit/>
          </a:bodyPr>
          <a:lstStyle>
            <a:defPPr>
              <a:defRPr lang="de-DE"/>
            </a:defPPr>
            <a:lvl1pPr marL="34290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80000"/>
              <a:buFont typeface="Wingdings" charset="2"/>
              <a:buChar char="q"/>
              <a:defRPr sz="1700" kern="1200" spc="30" baseline="0">
                <a:solidFill>
                  <a:schemeClr val="tx1"/>
                </a:solidFill>
                <a:latin typeface="Arial" charset="0"/>
                <a:ea typeface="+mn-ea" charset="0"/>
                <a:cs typeface="Arial" charset="0"/>
              </a:defRPr>
            </a:lvl1pPr>
            <a:lvl2pPr marL="742950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38FF72"/>
              </a:buClr>
              <a:buSzPct val="80000"/>
              <a:buFont typeface="Wingdings" charset="2"/>
              <a:buChar char=""/>
              <a:defRPr sz="1700" kern="1200" spc="30" baseline="0">
                <a:solidFill>
                  <a:schemeClr val="tx1"/>
                </a:solidFill>
                <a:latin typeface="Arial" charset="0"/>
                <a:ea typeface="+mn-ea" charset="0"/>
                <a:cs typeface="Arial" charset="0"/>
              </a:defRPr>
            </a:lvl2pPr>
            <a:lvl3pPr marL="1143000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FFF00"/>
              </a:buClr>
              <a:buSzPct val="100000"/>
              <a:buFont typeface="Courier New"/>
              <a:buChar char="o"/>
              <a:defRPr sz="1700" kern="1200" spc="30" baseline="0">
                <a:solidFill>
                  <a:schemeClr val="tx1"/>
                </a:solidFill>
                <a:latin typeface="Arial" charset="0"/>
                <a:ea typeface="+mn-ea" charset="0"/>
                <a:cs typeface="Arial" charset="0"/>
              </a:defRPr>
            </a:lvl3pPr>
            <a:lvl4pPr marL="1600200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FFF00"/>
              </a:buClr>
              <a:buSzPct val="100000"/>
              <a:buFont typeface="Courier New"/>
              <a:buChar char="o"/>
              <a:defRPr sz="1700" kern="1200" spc="30" baseline="0">
                <a:solidFill>
                  <a:schemeClr val="tx1"/>
                </a:solidFill>
                <a:latin typeface="Arial" charset="0"/>
                <a:ea typeface="+mn-ea" charset="0"/>
                <a:cs typeface="Arial" charset="0"/>
              </a:defRPr>
            </a:lvl4pPr>
            <a:lvl5pPr marL="2057400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FFF00"/>
              </a:buClr>
              <a:buSzPct val="100000"/>
              <a:buFont typeface="Courier New"/>
              <a:buChar char="o"/>
              <a:defRPr sz="1700" kern="1200" spc="30" baseline="0">
                <a:solidFill>
                  <a:schemeClr val="tx1"/>
                </a:solidFill>
                <a:latin typeface="Arial" charset="0"/>
                <a:ea typeface="+mn-ea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 charset="0"/>
                <a:ea typeface="+mn-ea" charset="0"/>
                <a:cs typeface="+mn-cs" charset="0"/>
              </a:defRPr>
            </a:lvl6pPr>
            <a:lvl7pPr marL="29718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 charset="0"/>
                <a:ea typeface="+mn-ea" charset="0"/>
                <a:cs typeface="+mn-cs" charset="0"/>
              </a:defRPr>
            </a:lvl7pPr>
            <a:lvl8pPr marL="34290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 charset="0"/>
                <a:ea typeface="+mn-ea" charset="0"/>
                <a:cs typeface="+mn-cs" charset="0"/>
              </a:defRPr>
            </a:lvl8pPr>
            <a:lvl9pPr marL="38862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 charset="0"/>
                <a:ea typeface="+mn-ea" charset="0"/>
                <a:cs typeface="+mn-cs" charset="0"/>
              </a:defRPr>
            </a:lvl9pPr>
          </a:lstStyle>
          <a:p>
            <a:r>
              <a:rPr lang="en-US" sz="1400" dirty="0" smtClean="0">
                <a:solidFill>
                  <a:srgbClr val="F2F2F2"/>
                </a:solidFill>
                <a:effectLst/>
                <a:latin typeface="Gill Sans Light"/>
                <a:cs typeface="Gill Sans Light"/>
              </a:rPr>
              <a:t>Lepton pairs are rare probes (BR &lt; 10</a:t>
            </a:r>
            <a:r>
              <a:rPr lang="en-US" sz="1400" baseline="30000" dirty="0" smtClean="0">
                <a:solidFill>
                  <a:srgbClr val="F2F2F2"/>
                </a:solidFill>
                <a:effectLst/>
                <a:latin typeface="Gill Sans Light"/>
                <a:cs typeface="Gill Sans Light"/>
              </a:rPr>
              <a:t>-4</a:t>
            </a:r>
            <a:r>
              <a:rPr lang="en-US" sz="1400" dirty="0" smtClean="0">
                <a:solidFill>
                  <a:srgbClr val="F2F2F2"/>
                </a:solidFill>
                <a:effectLst/>
                <a:latin typeface="Gill Sans Light"/>
                <a:cs typeface="Gill Sans Light"/>
              </a:rPr>
              <a:t>)</a:t>
            </a:r>
          </a:p>
          <a:p>
            <a:r>
              <a:rPr lang="en-US" sz="1400" dirty="0" smtClean="0">
                <a:solidFill>
                  <a:srgbClr val="F2F2F2"/>
                </a:solidFill>
                <a:effectLst/>
                <a:latin typeface="Gill Sans Light"/>
                <a:cs typeface="Gill Sans Light"/>
              </a:rPr>
              <a:t>at SIS energies sub-threshold vector meson production</a:t>
            </a:r>
            <a:br>
              <a:rPr lang="en-US" sz="1400" dirty="0" smtClean="0">
                <a:solidFill>
                  <a:srgbClr val="F2F2F2"/>
                </a:solidFill>
                <a:effectLst/>
                <a:latin typeface="Gill Sans Light"/>
                <a:cs typeface="Gill Sans Light"/>
              </a:rPr>
            </a:br>
            <a:r>
              <a:rPr lang="en-US" sz="1400" dirty="0" smtClean="0">
                <a:solidFill>
                  <a:srgbClr val="08F0FF"/>
                </a:solidFill>
                <a:effectLst/>
                <a:latin typeface="Gill Sans Light"/>
                <a:cs typeface="Gill Sans Light"/>
                <a:sym typeface="Wingdings"/>
              </a:rPr>
              <a:t> </a:t>
            </a:r>
            <a:r>
              <a:rPr lang="en-US" sz="1400" dirty="0" err="1" smtClean="0">
                <a:solidFill>
                  <a:srgbClr val="08F0FF"/>
                </a:solidFill>
                <a:effectLst/>
                <a:latin typeface="Gill Sans Light"/>
                <a:cs typeface="Gill Sans Light"/>
                <a:sym typeface="Wingdings"/>
              </a:rPr>
              <a:t>M</a:t>
            </a:r>
            <a:r>
              <a:rPr lang="en-US" sz="1400" baseline="-25000" dirty="0" err="1" smtClean="0">
                <a:solidFill>
                  <a:srgbClr val="08F0FF"/>
                </a:solidFill>
                <a:latin typeface="Gill Sans Light"/>
                <a:cs typeface="Gill Sans Light"/>
              </a:rPr>
              <a:t>r</a:t>
            </a:r>
            <a:r>
              <a:rPr lang="en-US" sz="1400" dirty="0" smtClean="0">
                <a:solidFill>
                  <a:srgbClr val="08F0FF"/>
                </a:solidFill>
                <a:effectLst/>
                <a:latin typeface="Gill Sans Light"/>
                <a:cs typeface="Gill Sans Light"/>
              </a:rPr>
              <a:t> × </a:t>
            </a:r>
            <a:r>
              <a:rPr lang="en-US" sz="1400" dirty="0" smtClean="0">
                <a:solidFill>
                  <a:srgbClr val="08F0FF"/>
                </a:solidFill>
                <a:effectLst/>
                <a:latin typeface="Symbol" charset="2"/>
                <a:cs typeface="Symbol" charset="2"/>
              </a:rPr>
              <a:t>G</a:t>
            </a:r>
            <a:r>
              <a:rPr lang="en-US" sz="1400" baseline="-25000" dirty="0" smtClean="0">
                <a:solidFill>
                  <a:srgbClr val="08F0FF"/>
                </a:solidFill>
                <a:effectLst/>
                <a:latin typeface="Gill Sans Light"/>
                <a:cs typeface="Gill Sans Light"/>
              </a:rPr>
              <a:t>ee</a:t>
            </a:r>
            <a:r>
              <a:rPr lang="en-US" sz="1400" dirty="0" smtClean="0">
                <a:solidFill>
                  <a:srgbClr val="08F0FF"/>
                </a:solidFill>
                <a:effectLst/>
                <a:latin typeface="Gill Sans Light"/>
                <a:cs typeface="Gill Sans Light"/>
              </a:rPr>
              <a:t>/</a:t>
            </a:r>
            <a:r>
              <a:rPr lang="en-US" sz="1400" dirty="0" err="1" smtClean="0">
                <a:solidFill>
                  <a:srgbClr val="08F0FF"/>
                </a:solidFill>
                <a:effectLst/>
                <a:latin typeface="Symbol" charset="2"/>
                <a:cs typeface="Symbol" charset="2"/>
              </a:rPr>
              <a:t>G</a:t>
            </a:r>
            <a:r>
              <a:rPr lang="en-US" sz="1400" baseline="-25000" dirty="0" err="1" smtClean="0">
                <a:solidFill>
                  <a:srgbClr val="08F0FF"/>
                </a:solidFill>
                <a:effectLst/>
                <a:latin typeface="Gill Sans Light"/>
                <a:cs typeface="Gill Sans Light"/>
              </a:rPr>
              <a:t>tot</a:t>
            </a:r>
            <a:r>
              <a:rPr lang="en-US" sz="1400" baseline="-25000" dirty="0" smtClean="0">
                <a:solidFill>
                  <a:srgbClr val="08F0FF"/>
                </a:solidFill>
                <a:effectLst/>
                <a:latin typeface="Gill Sans Light"/>
                <a:cs typeface="Gill Sans Light"/>
              </a:rPr>
              <a:t> </a:t>
            </a:r>
            <a:r>
              <a:rPr lang="en-US" sz="1400" dirty="0" smtClean="0">
                <a:solidFill>
                  <a:srgbClr val="08F0FF"/>
                </a:solidFill>
                <a:effectLst/>
                <a:latin typeface="Gill Sans Light"/>
                <a:cs typeface="Gill Sans Light"/>
              </a:rPr>
              <a:t>decay per 10 </a:t>
            </a:r>
            <a:r>
              <a:rPr lang="en-US" sz="1400" dirty="0" err="1" smtClean="0">
                <a:solidFill>
                  <a:srgbClr val="08F0FF"/>
                </a:solidFill>
                <a:effectLst/>
                <a:latin typeface="Gill Sans Light"/>
                <a:cs typeface="Gill Sans Light"/>
              </a:rPr>
              <a:t>mio</a:t>
            </a:r>
            <a:r>
              <a:rPr lang="en-US" sz="1400" dirty="0" smtClean="0">
                <a:solidFill>
                  <a:srgbClr val="08F0FF"/>
                </a:solidFill>
                <a:effectLst/>
                <a:latin typeface="Gill Sans Light"/>
                <a:cs typeface="Gill Sans Light"/>
              </a:rPr>
              <a:t> events</a:t>
            </a:r>
            <a:endParaRPr lang="en-US" sz="1400" dirty="0" smtClean="0">
              <a:effectLst/>
              <a:latin typeface="Gill Sans Light"/>
              <a:cs typeface="Gill Sans Light"/>
            </a:endParaRPr>
          </a:p>
          <a:p>
            <a:r>
              <a:rPr lang="en-US" sz="1400" dirty="0" smtClean="0">
                <a:solidFill>
                  <a:schemeClr val="tx1">
                    <a:lumMod val="95000"/>
                  </a:schemeClr>
                </a:solidFill>
                <a:effectLst/>
                <a:latin typeface="Gill Sans Light"/>
                <a:cs typeface="Gill Sans Light"/>
              </a:rPr>
              <a:t>Large combinatorial background</a:t>
            </a:r>
          </a:p>
          <a:p>
            <a:pPr lvl="1">
              <a:spcBef>
                <a:spcPts val="0"/>
              </a:spcBef>
            </a:pPr>
            <a:r>
              <a:rPr lang="en-US" sz="1400" dirty="0" smtClean="0">
                <a:solidFill>
                  <a:schemeClr val="tx1">
                    <a:lumMod val="95000"/>
                  </a:schemeClr>
                </a:solidFill>
                <a:effectLst/>
                <a:latin typeface="Gill Sans Light"/>
                <a:cs typeface="Gill Sans Light"/>
              </a:rPr>
              <a:t>in </a:t>
            </a:r>
            <a:r>
              <a:rPr lang="en-US" sz="1400" dirty="0" err="1" smtClean="0">
                <a:solidFill>
                  <a:schemeClr val="tx1">
                    <a:lumMod val="95000"/>
                  </a:schemeClr>
                </a:solidFill>
                <a:effectLst/>
                <a:latin typeface="Gill Sans Light"/>
                <a:cs typeface="Gill Sans Light"/>
              </a:rPr>
              <a:t>e</a:t>
            </a:r>
            <a:r>
              <a:rPr lang="en-US" sz="1400" baseline="30000" dirty="0" err="1" smtClean="0">
                <a:solidFill>
                  <a:schemeClr val="tx1">
                    <a:lumMod val="95000"/>
                  </a:schemeClr>
                </a:solidFill>
                <a:effectLst/>
                <a:latin typeface="Gill Sans Light"/>
                <a:cs typeface="Gill Sans Light"/>
              </a:rPr>
              <a:t>+</a:t>
            </a:r>
            <a:r>
              <a:rPr lang="en-US" sz="1400" dirty="0" err="1" smtClean="0">
                <a:solidFill>
                  <a:schemeClr val="tx1">
                    <a:lumMod val="95000"/>
                  </a:schemeClr>
                </a:solidFill>
                <a:effectLst/>
                <a:latin typeface="Gill Sans Light"/>
                <a:cs typeface="Gill Sans Light"/>
              </a:rPr>
              <a:t>e</a:t>
            </a:r>
            <a:r>
              <a:rPr lang="en-US" sz="1400" baseline="30000" dirty="0" smtClean="0">
                <a:solidFill>
                  <a:schemeClr val="tx1">
                    <a:lumMod val="95000"/>
                  </a:schemeClr>
                </a:solidFill>
                <a:effectLst/>
                <a:latin typeface="Gill Sans Light"/>
                <a:cs typeface="Gill Sans Light"/>
              </a:rPr>
              <a:t>-</a:t>
            </a:r>
            <a:r>
              <a:rPr lang="en-US" sz="1400" dirty="0" smtClean="0">
                <a:solidFill>
                  <a:schemeClr val="tx1">
                    <a:lumMod val="95000"/>
                  </a:schemeClr>
                </a:solidFill>
                <a:effectLst/>
                <a:latin typeface="Gill Sans Light"/>
                <a:cs typeface="Gill Sans Light"/>
              </a:rPr>
              <a:t> from </a:t>
            </a:r>
            <a:r>
              <a:rPr lang="en-US" sz="1400" dirty="0" err="1" smtClean="0">
                <a:solidFill>
                  <a:schemeClr val="tx1">
                    <a:lumMod val="95000"/>
                  </a:schemeClr>
                </a:solidFill>
                <a:effectLst/>
                <a:latin typeface="Gill Sans Light"/>
                <a:cs typeface="Gill Sans Light"/>
              </a:rPr>
              <a:t>Dalitz</a:t>
            </a:r>
            <a:r>
              <a:rPr lang="en-US" sz="1400" dirty="0" smtClean="0">
                <a:solidFill>
                  <a:schemeClr val="tx1">
                    <a:lumMod val="95000"/>
                  </a:schemeClr>
                </a:solidFill>
                <a:effectLst/>
                <a:latin typeface="Gill Sans Light"/>
                <a:cs typeface="Gill Sans Light"/>
              </a:rPr>
              <a:t> decays (</a:t>
            </a:r>
            <a:r>
              <a:rPr lang="en-US" sz="1400" dirty="0" smtClean="0">
                <a:solidFill>
                  <a:schemeClr val="tx1">
                    <a:lumMod val="95000"/>
                  </a:schemeClr>
                </a:solidFill>
                <a:effectLst/>
                <a:latin typeface="Symbol" charset="2"/>
                <a:cs typeface="Symbol" charset="2"/>
              </a:rPr>
              <a:t>p</a:t>
            </a:r>
            <a:r>
              <a:rPr lang="en-US" sz="1400" baseline="30000" dirty="0" smtClean="0">
                <a:solidFill>
                  <a:schemeClr val="tx1">
                    <a:lumMod val="95000"/>
                  </a:schemeClr>
                </a:solidFill>
                <a:effectLst/>
                <a:latin typeface="Gill Sans Light"/>
                <a:cs typeface="Gill Sans Light"/>
              </a:rPr>
              <a:t>0 </a:t>
            </a:r>
            <a:r>
              <a:rPr lang="en-US" sz="1400" dirty="0" smtClean="0">
                <a:solidFill>
                  <a:schemeClr val="tx1">
                    <a:lumMod val="95000"/>
                  </a:schemeClr>
                </a:solidFill>
                <a:effectLst/>
                <a:latin typeface="Gill Sans Light"/>
                <a:cs typeface="Gill Sans Light"/>
                <a:sym typeface="Wingdings"/>
              </a:rPr>
              <a:t> </a:t>
            </a:r>
            <a:r>
              <a:rPr lang="en-US" sz="1400" dirty="0" err="1" smtClean="0">
                <a:solidFill>
                  <a:schemeClr val="tx1">
                    <a:lumMod val="95000"/>
                  </a:schemeClr>
                </a:solidFill>
                <a:effectLst/>
                <a:latin typeface="Gill Sans Light"/>
                <a:cs typeface="Gill Sans Light"/>
                <a:sym typeface="Wingdings"/>
              </a:rPr>
              <a:t>e</a:t>
            </a:r>
            <a:r>
              <a:rPr lang="en-US" sz="1400" baseline="30000" dirty="0" err="1" smtClean="0">
                <a:solidFill>
                  <a:schemeClr val="tx1">
                    <a:lumMod val="95000"/>
                  </a:schemeClr>
                </a:solidFill>
                <a:effectLst/>
                <a:latin typeface="Gill Sans Light"/>
                <a:cs typeface="Gill Sans Light"/>
                <a:sym typeface="Wingdings"/>
              </a:rPr>
              <a:t>+</a:t>
            </a:r>
            <a:r>
              <a:rPr lang="en-US" sz="1400" dirty="0" err="1" smtClean="0">
                <a:solidFill>
                  <a:schemeClr val="tx1">
                    <a:lumMod val="95000"/>
                  </a:schemeClr>
                </a:solidFill>
                <a:effectLst/>
                <a:latin typeface="Gill Sans Light"/>
                <a:cs typeface="Gill Sans Light"/>
                <a:sym typeface="Wingdings"/>
              </a:rPr>
              <a:t>e</a:t>
            </a:r>
            <a:r>
              <a:rPr lang="en-US" sz="1400" baseline="30000" dirty="0" err="1" smtClean="0">
                <a:solidFill>
                  <a:schemeClr val="tx1">
                    <a:lumMod val="95000"/>
                  </a:schemeClr>
                </a:solidFill>
                <a:effectLst/>
                <a:latin typeface="Gill Sans Light"/>
                <a:cs typeface="Gill Sans Light"/>
                <a:sym typeface="Wingdings"/>
              </a:rPr>
              <a:t>-</a:t>
            </a:r>
            <a:r>
              <a:rPr lang="en-US" sz="1400" dirty="0" err="1" smtClean="0">
                <a:solidFill>
                  <a:schemeClr val="tx1">
                    <a:lumMod val="95000"/>
                  </a:schemeClr>
                </a:solidFill>
                <a:effectLst/>
                <a:latin typeface="Symbol" charset="2"/>
                <a:cs typeface="Symbol" charset="2"/>
                <a:sym typeface="Wingdings"/>
              </a:rPr>
              <a:t>g</a:t>
            </a:r>
            <a:r>
              <a:rPr lang="en-US" sz="1400" dirty="0" smtClean="0">
                <a:solidFill>
                  <a:schemeClr val="tx1">
                    <a:lumMod val="95000"/>
                  </a:schemeClr>
                </a:solidFill>
                <a:effectLst/>
                <a:latin typeface="Gill Sans Light"/>
                <a:cs typeface="Gill Sans Light"/>
              </a:rPr>
              <a:t>)</a:t>
            </a:r>
            <a:r>
              <a:rPr lang="en-US" sz="1400" dirty="0">
                <a:solidFill>
                  <a:schemeClr val="tx1">
                    <a:lumMod val="95000"/>
                  </a:schemeClr>
                </a:solidFill>
                <a:latin typeface="Gill Sans Light"/>
                <a:cs typeface="Gill Sans Light"/>
              </a:rPr>
              <a:t> </a:t>
            </a:r>
            <a:r>
              <a:rPr lang="en-US" sz="1400" dirty="0" smtClean="0">
                <a:solidFill>
                  <a:schemeClr val="tx1">
                    <a:lumMod val="95000"/>
                  </a:schemeClr>
                </a:solidFill>
                <a:latin typeface="Gill Sans Light"/>
                <a:cs typeface="Gill Sans Light"/>
              </a:rPr>
              <a:t>and </a:t>
            </a:r>
            <a:r>
              <a:rPr lang="en-US" sz="1400" dirty="0" smtClean="0">
                <a:solidFill>
                  <a:schemeClr val="tx1">
                    <a:lumMod val="95000"/>
                  </a:schemeClr>
                </a:solidFill>
                <a:effectLst/>
                <a:latin typeface="Gill Sans Light"/>
                <a:cs typeface="Gill Sans Light"/>
              </a:rPr>
              <a:t>conversion pairs (</a:t>
            </a:r>
            <a:r>
              <a:rPr lang="en-US" sz="1400" dirty="0" err="1" smtClean="0">
                <a:solidFill>
                  <a:schemeClr val="tx1">
                    <a:lumMod val="95000"/>
                  </a:schemeClr>
                </a:solidFill>
                <a:effectLst/>
                <a:latin typeface="Gill Sans Light"/>
                <a:cs typeface="Gill Sans Light"/>
              </a:rPr>
              <a:t>e</a:t>
            </a:r>
            <a:r>
              <a:rPr lang="en-US" sz="1400" baseline="30000" dirty="0" err="1" smtClean="0">
                <a:solidFill>
                  <a:schemeClr val="tx1">
                    <a:lumMod val="95000"/>
                  </a:schemeClr>
                </a:solidFill>
                <a:effectLst/>
                <a:latin typeface="Gill Sans Light"/>
                <a:cs typeface="Gill Sans Light"/>
              </a:rPr>
              <a:t>+</a:t>
            </a:r>
            <a:r>
              <a:rPr lang="en-US" sz="1400" dirty="0" err="1" smtClean="0">
                <a:solidFill>
                  <a:schemeClr val="tx1">
                    <a:lumMod val="95000"/>
                  </a:schemeClr>
                </a:solidFill>
                <a:effectLst/>
                <a:latin typeface="Gill Sans Light"/>
                <a:cs typeface="Gill Sans Light"/>
              </a:rPr>
              <a:t>e</a:t>
            </a:r>
            <a:r>
              <a:rPr lang="en-US" sz="1400" baseline="30000" dirty="0" smtClean="0">
                <a:solidFill>
                  <a:schemeClr val="tx1">
                    <a:lumMod val="95000"/>
                  </a:schemeClr>
                </a:solidFill>
                <a:effectLst/>
                <a:latin typeface="Gill Sans Light"/>
                <a:cs typeface="Gill Sans Light"/>
              </a:rPr>
              <a:t>-</a:t>
            </a:r>
            <a:r>
              <a:rPr lang="en-US" sz="1400" dirty="0" smtClean="0">
                <a:solidFill>
                  <a:schemeClr val="tx1">
                    <a:lumMod val="95000"/>
                  </a:schemeClr>
                </a:solidFill>
                <a:effectLst/>
                <a:latin typeface="Gill Sans Light"/>
                <a:cs typeface="Gill Sans Light"/>
              </a:rPr>
              <a:t>)</a:t>
            </a:r>
          </a:p>
          <a:p>
            <a:pPr lvl="1">
              <a:spcBef>
                <a:spcPts val="0"/>
              </a:spcBef>
            </a:pPr>
            <a:r>
              <a:rPr lang="en-US" sz="1400" dirty="0" smtClean="0">
                <a:solidFill>
                  <a:schemeClr val="tx1">
                    <a:lumMod val="95000"/>
                  </a:schemeClr>
                </a:solidFill>
                <a:latin typeface="Gill Sans Light"/>
                <a:cs typeface="Gill Sans Light"/>
              </a:rPr>
              <a:t>in </a:t>
            </a:r>
            <a:r>
              <a:rPr lang="en-US" sz="1400" dirty="0" err="1">
                <a:solidFill>
                  <a:schemeClr val="tx1">
                    <a:lumMod val="95000"/>
                  </a:schemeClr>
                </a:solidFill>
                <a:latin typeface="Symbol" charset="2"/>
                <a:cs typeface="Symbol" charset="2"/>
              </a:rPr>
              <a:t>m</a:t>
            </a:r>
            <a:r>
              <a:rPr lang="en-US" sz="1400" baseline="30000" dirty="0" err="1">
                <a:solidFill>
                  <a:schemeClr val="tx1">
                    <a:lumMod val="95000"/>
                  </a:schemeClr>
                </a:solidFill>
                <a:latin typeface="Gill Sans Light"/>
                <a:cs typeface="Gill Sans Light"/>
              </a:rPr>
              <a:t>+</a:t>
            </a:r>
            <a:r>
              <a:rPr lang="en-US" sz="1400" dirty="0" err="1">
                <a:solidFill>
                  <a:schemeClr val="tx1">
                    <a:lumMod val="95000"/>
                  </a:schemeClr>
                </a:solidFill>
                <a:latin typeface="Symbol" charset="2"/>
                <a:cs typeface="Symbol" charset="2"/>
              </a:rPr>
              <a:t>m</a:t>
            </a:r>
            <a:r>
              <a:rPr lang="en-US" sz="1400" baseline="30000" dirty="0">
                <a:solidFill>
                  <a:schemeClr val="tx1">
                    <a:lumMod val="95000"/>
                  </a:schemeClr>
                </a:solidFill>
                <a:latin typeface="Gill Sans Light"/>
                <a:cs typeface="Gill Sans Light"/>
              </a:rPr>
              <a:t>-</a:t>
            </a:r>
            <a:r>
              <a:rPr lang="en-US" sz="1400" dirty="0">
                <a:solidFill>
                  <a:schemeClr val="tx1">
                    <a:lumMod val="95000"/>
                  </a:schemeClr>
                </a:solidFill>
                <a:latin typeface="Gill Sans Light"/>
                <a:cs typeface="Gill Sans Light"/>
              </a:rPr>
              <a:t>: weak </a:t>
            </a:r>
            <a:r>
              <a:rPr lang="en-US" sz="1400" dirty="0">
                <a:solidFill>
                  <a:schemeClr val="tx1">
                    <a:lumMod val="95000"/>
                  </a:schemeClr>
                </a:solidFill>
                <a:latin typeface="Symbol" charset="2"/>
                <a:cs typeface="Symbol" charset="2"/>
              </a:rPr>
              <a:t>p</a:t>
            </a:r>
            <a:r>
              <a:rPr lang="en-US" sz="1400" dirty="0">
                <a:solidFill>
                  <a:schemeClr val="tx1">
                    <a:lumMod val="95000"/>
                  </a:schemeClr>
                </a:solidFill>
                <a:latin typeface="Gill Sans Light"/>
                <a:cs typeface="Gill Sans Light"/>
              </a:rPr>
              <a:t>, K </a:t>
            </a:r>
            <a:r>
              <a:rPr lang="en-US" sz="1400" dirty="0" smtClean="0">
                <a:solidFill>
                  <a:schemeClr val="tx1">
                    <a:lumMod val="95000"/>
                  </a:schemeClr>
                </a:solidFill>
                <a:latin typeface="Gill Sans Light"/>
                <a:cs typeface="Gill Sans Light"/>
              </a:rPr>
              <a:t>decays</a:t>
            </a:r>
            <a:endParaRPr lang="en-US" sz="1400" dirty="0" smtClean="0">
              <a:effectLst/>
              <a:latin typeface="Gill Sans Light"/>
              <a:cs typeface="Gill Sans Light"/>
            </a:endParaRPr>
          </a:p>
          <a:p>
            <a:r>
              <a:rPr lang="en-US" sz="1400" dirty="0" smtClean="0">
                <a:solidFill>
                  <a:schemeClr val="tx1">
                    <a:lumMod val="95000"/>
                  </a:schemeClr>
                </a:solidFill>
                <a:effectLst/>
                <a:latin typeface="Gill Sans Light"/>
                <a:cs typeface="Gill Sans Light"/>
              </a:rPr>
              <a:t>Isolate the contribution to the spectrum from the dense stage</a:t>
            </a:r>
          </a:p>
          <a:p>
            <a:r>
              <a:rPr lang="en-US" sz="1400" dirty="0" smtClean="0">
                <a:solidFill>
                  <a:schemeClr val="tx1">
                    <a:lumMod val="95000"/>
                  </a:schemeClr>
                </a:solidFill>
                <a:latin typeface="Gill Sans Light"/>
                <a:cs typeface="Gill Sans Light"/>
              </a:rPr>
              <a:t>Low-momentum coverage!</a:t>
            </a:r>
          </a:p>
          <a:p>
            <a:pPr marL="0" indent="0">
              <a:buNone/>
            </a:pPr>
            <a:endParaRPr lang="en-US" sz="1400" dirty="0">
              <a:latin typeface="Gill Sans Light"/>
              <a:cs typeface="Gill Sans Light"/>
            </a:endParaRPr>
          </a:p>
          <a:p>
            <a:pPr marL="0" indent="0">
              <a:buNone/>
            </a:pPr>
            <a:r>
              <a:rPr lang="en-US" sz="1400" dirty="0">
                <a:solidFill>
                  <a:srgbClr val="FF9900"/>
                </a:solidFill>
                <a:latin typeface="Gill Sans Light"/>
                <a:cs typeface="Gill Sans Light"/>
              </a:rPr>
              <a:t>DATA QUALITY</a:t>
            </a:r>
          </a:p>
          <a:p>
            <a:r>
              <a:rPr lang="en-US" sz="1400" dirty="0">
                <a:latin typeface="Gill Sans Light"/>
                <a:cs typeface="Gill Sans Light"/>
              </a:rPr>
              <a:t>The decisive parameters: Number of </a:t>
            </a:r>
            <a:r>
              <a:rPr lang="en-US" sz="1400" dirty="0">
                <a:solidFill>
                  <a:srgbClr val="FFC000"/>
                </a:solidFill>
                <a:latin typeface="Gill Sans Light"/>
                <a:cs typeface="Gill Sans Light"/>
              </a:rPr>
              <a:t>I</a:t>
            </a:r>
            <a:r>
              <a:rPr lang="en-US" sz="1400" dirty="0">
                <a:latin typeface="Gill Sans Light"/>
                <a:cs typeface="Gill Sans Light"/>
              </a:rPr>
              <a:t>nteractions and </a:t>
            </a:r>
            <a:r>
              <a:rPr lang="en-US" sz="1400" dirty="0">
                <a:solidFill>
                  <a:srgbClr val="FFC000"/>
                </a:solidFill>
                <a:latin typeface="Gill Sans Light"/>
                <a:cs typeface="Gill Sans Light"/>
              </a:rPr>
              <a:t>S</a:t>
            </a:r>
            <a:r>
              <a:rPr lang="en-US" sz="1400" dirty="0">
                <a:latin typeface="Gill Sans Light"/>
                <a:cs typeface="Gill Sans Light"/>
              </a:rPr>
              <a:t>ignal/</a:t>
            </a:r>
            <a:r>
              <a:rPr lang="en-US" sz="1400" dirty="0">
                <a:solidFill>
                  <a:srgbClr val="FFC000"/>
                </a:solidFill>
                <a:latin typeface="Gill Sans Light"/>
                <a:cs typeface="Gill Sans Light"/>
              </a:rPr>
              <a:t>B</a:t>
            </a:r>
            <a:r>
              <a:rPr lang="en-US" sz="1400" dirty="0">
                <a:latin typeface="Gill Sans Light"/>
                <a:cs typeface="Gill Sans Light"/>
              </a:rPr>
              <a:t>ackground</a:t>
            </a:r>
          </a:p>
          <a:p>
            <a:pPr lvl="1">
              <a:spcBef>
                <a:spcPts val="0"/>
              </a:spcBef>
            </a:pPr>
            <a:r>
              <a:rPr lang="en-US" sz="1400" dirty="0">
                <a:latin typeface="Gill Sans Light"/>
                <a:cs typeface="Gill Sans Light"/>
              </a:rPr>
              <a:t>Range of B/S: 20 - 100 </a:t>
            </a:r>
            <a:r>
              <a:rPr lang="en-US" sz="1400" dirty="0">
                <a:latin typeface="Gill Sans Light"/>
                <a:cs typeface="Gill Sans Light"/>
                <a:sym typeface="Wingdings" pitchFamily="2" charset="2"/>
              </a:rPr>
              <a:t> </a:t>
            </a:r>
            <a:r>
              <a:rPr lang="en-US" sz="1400" dirty="0">
                <a:solidFill>
                  <a:srgbClr val="FF0000"/>
                </a:solidFill>
                <a:latin typeface="Gill Sans Light"/>
                <a:cs typeface="Gill Sans Light"/>
                <a:sym typeface="Wingdings" pitchFamily="2" charset="2"/>
              </a:rPr>
              <a:t>B/S &gt;&gt;1;</a:t>
            </a:r>
            <a:r>
              <a:rPr lang="en-US" sz="1400" dirty="0">
                <a:latin typeface="Gill Sans Light"/>
                <a:cs typeface="Gill Sans Light"/>
                <a:sym typeface="Wingdings" pitchFamily="2" charset="2"/>
              </a:rPr>
              <a:t> </a:t>
            </a:r>
          </a:p>
          <a:p>
            <a:pPr lvl="2">
              <a:spcBef>
                <a:spcPts val="0"/>
              </a:spcBef>
            </a:pPr>
            <a:r>
              <a:rPr lang="en-US" sz="1400" dirty="0">
                <a:latin typeface="Gill Sans Light"/>
                <a:cs typeface="Gill Sans Light"/>
              </a:rPr>
              <a:t>Effective sample size:    </a:t>
            </a:r>
            <a:r>
              <a:rPr lang="en-US" sz="1400" dirty="0" err="1">
                <a:solidFill>
                  <a:srgbClr val="FFC000"/>
                </a:solidFill>
                <a:latin typeface="Gill Sans Light"/>
                <a:cs typeface="Gill Sans Light"/>
              </a:rPr>
              <a:t>S</a:t>
            </a:r>
            <a:r>
              <a:rPr lang="en-US" sz="1400" baseline="-25000" dirty="0" err="1">
                <a:solidFill>
                  <a:srgbClr val="FFC000"/>
                </a:solidFill>
                <a:latin typeface="Gill Sans Light"/>
                <a:cs typeface="Gill Sans Light"/>
              </a:rPr>
              <a:t>eff</a:t>
            </a:r>
            <a:r>
              <a:rPr lang="en-US" sz="1400" baseline="-25000" dirty="0">
                <a:solidFill>
                  <a:srgbClr val="FFC000"/>
                </a:solidFill>
                <a:latin typeface="Gill Sans Light"/>
                <a:cs typeface="Gill Sans Light"/>
              </a:rPr>
              <a:t> </a:t>
            </a:r>
            <a:r>
              <a:rPr lang="en-US" sz="1400" dirty="0">
                <a:solidFill>
                  <a:srgbClr val="FFC000"/>
                </a:solidFill>
                <a:latin typeface="Gill Sans Light"/>
                <a:cs typeface="Gill Sans Light"/>
              </a:rPr>
              <a:t>~ I × S/B	</a:t>
            </a:r>
            <a:r>
              <a:rPr lang="en-US" sz="1400" dirty="0">
                <a:solidFill>
                  <a:srgbClr val="FF0000"/>
                </a:solidFill>
                <a:latin typeface="Gill Sans Light"/>
                <a:cs typeface="Gill Sans Light"/>
              </a:rPr>
              <a:t>reduction by factors of 20-100</a:t>
            </a:r>
            <a:endParaRPr lang="en-US" sz="1400" dirty="0">
              <a:latin typeface="Gill Sans Light"/>
              <a:cs typeface="Gill Sans Light"/>
            </a:endParaRPr>
          </a:p>
          <a:p>
            <a:pPr lvl="2">
              <a:spcBef>
                <a:spcPts val="0"/>
              </a:spcBef>
            </a:pPr>
            <a:r>
              <a:rPr lang="en-US" sz="1400" dirty="0">
                <a:latin typeface="Gill Sans Light"/>
                <a:cs typeface="Gill Sans Light"/>
              </a:rPr>
              <a:t>Systematics: </a:t>
            </a:r>
            <a:r>
              <a:rPr lang="de-DE" sz="1400" dirty="0">
                <a:solidFill>
                  <a:srgbClr val="FFC000"/>
                </a:solidFill>
                <a:latin typeface="Symbol" charset="2"/>
                <a:cs typeface="Symbol" charset="2"/>
              </a:rPr>
              <a:t>d</a:t>
            </a:r>
            <a:r>
              <a:rPr lang="en-US" sz="1400" dirty="0" err="1">
                <a:solidFill>
                  <a:srgbClr val="FFC000"/>
                </a:solidFill>
                <a:latin typeface="Gill Sans Light"/>
                <a:cs typeface="Gill Sans Light"/>
              </a:rPr>
              <a:t>S</a:t>
            </a:r>
            <a:r>
              <a:rPr lang="en-US" sz="1400" baseline="-25000" dirty="0" err="1">
                <a:solidFill>
                  <a:srgbClr val="FFC000"/>
                </a:solidFill>
                <a:latin typeface="Gill Sans Light"/>
                <a:cs typeface="Gill Sans Light"/>
              </a:rPr>
              <a:t>eff</a:t>
            </a:r>
            <a:r>
              <a:rPr lang="en-US" sz="1400" dirty="0">
                <a:solidFill>
                  <a:srgbClr val="FFC000"/>
                </a:solidFill>
                <a:latin typeface="Gill Sans Light"/>
                <a:cs typeface="Gill Sans Light"/>
              </a:rPr>
              <a:t>/</a:t>
            </a:r>
            <a:r>
              <a:rPr lang="en-US" sz="1400" dirty="0" err="1">
                <a:solidFill>
                  <a:srgbClr val="FFC000"/>
                </a:solidFill>
                <a:latin typeface="Gill Sans Light"/>
                <a:cs typeface="Gill Sans Light"/>
              </a:rPr>
              <a:t>S</a:t>
            </a:r>
            <a:r>
              <a:rPr lang="en-US" sz="1400" baseline="-25000" dirty="0" err="1">
                <a:solidFill>
                  <a:srgbClr val="FFC000"/>
                </a:solidFill>
                <a:latin typeface="Gill Sans Light"/>
                <a:cs typeface="Gill Sans Light"/>
              </a:rPr>
              <a:t>eff</a:t>
            </a:r>
            <a:r>
              <a:rPr lang="en-US" sz="1400" baseline="-25000" dirty="0">
                <a:solidFill>
                  <a:srgbClr val="FFC000"/>
                </a:solidFill>
                <a:latin typeface="Gill Sans Light"/>
                <a:cs typeface="Gill Sans Light"/>
              </a:rPr>
              <a:t>  </a:t>
            </a:r>
            <a:r>
              <a:rPr lang="en-US" sz="1400" dirty="0">
                <a:solidFill>
                  <a:srgbClr val="FFC000"/>
                </a:solidFill>
                <a:latin typeface="Gill Sans Light"/>
                <a:cs typeface="Gill Sans Light"/>
              </a:rPr>
              <a:t>= </a:t>
            </a:r>
            <a:r>
              <a:rPr lang="de-DE" sz="1400" dirty="0">
                <a:solidFill>
                  <a:srgbClr val="FFC000"/>
                </a:solidFill>
                <a:latin typeface="Symbol" charset="2"/>
                <a:cs typeface="Symbol" charset="2"/>
              </a:rPr>
              <a:t>d</a:t>
            </a:r>
            <a:r>
              <a:rPr lang="en-US" sz="1400" dirty="0" smtClean="0">
                <a:solidFill>
                  <a:srgbClr val="FFC000"/>
                </a:solidFill>
                <a:latin typeface="Gill Sans Light"/>
                <a:cs typeface="Gill Sans Light"/>
              </a:rPr>
              <a:t>B</a:t>
            </a:r>
            <a:r>
              <a:rPr lang="en-US" sz="1400" dirty="0">
                <a:solidFill>
                  <a:srgbClr val="FFC000"/>
                </a:solidFill>
                <a:latin typeface="Gill Sans Light"/>
                <a:cs typeface="Gill Sans Light"/>
              </a:rPr>
              <a:t>/B × B/S	</a:t>
            </a:r>
            <a:r>
              <a:rPr lang="de-DE" sz="1400" dirty="0">
                <a:solidFill>
                  <a:srgbClr val="FF0000"/>
                </a:solidFill>
                <a:latin typeface="Symbol" charset="2"/>
                <a:cs typeface="Symbol" charset="2"/>
              </a:rPr>
              <a:t>d</a:t>
            </a:r>
            <a:r>
              <a:rPr lang="en-US" sz="1400" dirty="0">
                <a:solidFill>
                  <a:srgbClr val="FF0000"/>
                </a:solidFill>
                <a:latin typeface="Gill Sans Light"/>
                <a:cs typeface="Gill Sans Light"/>
              </a:rPr>
              <a:t>B/B = 2…5×10</a:t>
            </a:r>
            <a:r>
              <a:rPr lang="en-US" sz="1400" baseline="30000" dirty="0">
                <a:solidFill>
                  <a:srgbClr val="FF0000"/>
                </a:solidFill>
                <a:latin typeface="Gill Sans Light"/>
                <a:cs typeface="Gill Sans Light"/>
              </a:rPr>
              <a:t>-2</a:t>
            </a:r>
            <a:r>
              <a:rPr lang="en-US" sz="1400" dirty="0">
                <a:solidFill>
                  <a:srgbClr val="FF0000"/>
                </a:solidFill>
                <a:latin typeface="Gill Sans Light"/>
                <a:cs typeface="Gill Sans Light"/>
              </a:rPr>
              <a:t> </a:t>
            </a:r>
          </a:p>
          <a:p>
            <a:pPr>
              <a:spcBef>
                <a:spcPts val="0"/>
              </a:spcBef>
            </a:pPr>
            <a:endParaRPr lang="en-US" sz="1400" dirty="0">
              <a:latin typeface="Gill Sans Light"/>
              <a:cs typeface="Gill Sans Light"/>
            </a:endParaRPr>
          </a:p>
          <a:p>
            <a:endParaRPr lang="en-US" sz="1400" dirty="0">
              <a:latin typeface="Gill Sans Light"/>
              <a:cs typeface="Gill Sans Light"/>
            </a:endParaRPr>
          </a:p>
          <a:p>
            <a:pPr lvl="2"/>
            <a:endParaRPr lang="en-US" sz="1400" dirty="0" smtClean="0">
              <a:latin typeface="Gill Sans Light"/>
              <a:cs typeface="Gill Sans Light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175455" y="699542"/>
            <a:ext cx="8001000" cy="4394200"/>
            <a:chOff x="317500" y="317500"/>
            <a:chExt cx="8001000" cy="4394200"/>
          </a:xfrm>
        </p:grpSpPr>
        <p:pic>
          <p:nvPicPr>
            <p:cNvPr id="15" name="PFE element 150" descr="cEMLvziS7KVv67.png"/>
            <p:cNvPicPr>
              <a:picLocks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500" y="317500"/>
              <a:ext cx="8001000" cy="4394200"/>
            </a:xfrm>
            <a:prstGeom prst="rect">
              <a:avLst/>
            </a:prstGeom>
          </p:spPr>
        </p:pic>
        <p:sp>
          <p:nvSpPr>
            <p:cNvPr id="16" name="Shape_1"/>
            <p:cNvSpPr/>
            <p:nvPr/>
          </p:nvSpPr>
          <p:spPr>
            <a:xfrm>
              <a:off x="317500" y="317500"/>
              <a:ext cx="8001000" cy="4394200"/>
            </a:xfrm>
            <a:prstGeom prst="rect">
              <a:avLst/>
            </a:prstGeom>
            <a:solidFill>
              <a:scrgbClr r="0" g="0" b="0">
                <a:alpha val="0"/>
              </a:scrgbClr>
            </a:solidFill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en-US" dirty="0" smtClean="0">
                <a:solidFill>
                  <a:schemeClr val="tx1">
                    <a:lumMod val="95000"/>
                  </a:schemeClr>
                </a:solidFill>
                <a:latin typeface="Gill Sans Light"/>
                <a:cs typeface="Gill Sans Ligh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876418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FE element 151" descr="cEMLvziS7KVv68.png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2150" y="31006"/>
            <a:ext cx="5118100" cy="1244600"/>
          </a:xfrm>
          <a:prstGeom prst="rect">
            <a:avLst/>
          </a:prstGeom>
        </p:spPr>
      </p:pic>
      <p:pic>
        <p:nvPicPr>
          <p:cNvPr id="26" name="PFE element 152" descr="cEMLvziS7KVv70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6316" y="4766082"/>
            <a:ext cx="993775" cy="2762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0659" y="2548570"/>
            <a:ext cx="2604808" cy="2523724"/>
          </a:xfrm>
          <a:prstGeom prst="rect">
            <a:avLst/>
          </a:prstGeom>
        </p:spPr>
      </p:pic>
      <p:pic>
        <p:nvPicPr>
          <p:cNvPr id="6" name="Picture 10" descr="RhoSpectralFunction.gif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02" r="1865"/>
          <a:stretch>
            <a:fillRect/>
          </a:stretch>
        </p:blipFill>
        <p:spPr bwMode="auto">
          <a:xfrm>
            <a:off x="510659" y="80777"/>
            <a:ext cx="2604808" cy="2351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na60_logo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52192" y="1006708"/>
            <a:ext cx="572677" cy="572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ceres_logo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23727" y="3220725"/>
            <a:ext cx="801141" cy="344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FE element 157" descr="cEMLvziS7KVv72.png"/>
          <p:cNvPicPr>
            <a:picLocks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6387" y="4102165"/>
            <a:ext cx="3492500" cy="711200"/>
          </a:xfrm>
          <a:prstGeom prst="rect">
            <a:avLst/>
          </a:prstGeom>
        </p:spPr>
      </p:pic>
      <p:pic>
        <p:nvPicPr>
          <p:cNvPr id="28" name="PFE element 158" descr="cEMLvziS7KVv73.png"/>
          <p:cNvPicPr>
            <a:picLocks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6824" y="1839218"/>
            <a:ext cx="4686300" cy="889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07904" y="4167384"/>
            <a:ext cx="539870" cy="356518"/>
          </a:xfrm>
          <a:prstGeom prst="rect">
            <a:avLst/>
          </a:prstGeom>
        </p:spPr>
      </p:pic>
      <p:pic>
        <p:nvPicPr>
          <p:cNvPr id="29" name="PFE element 160" descr="cEMLvziS7KVv74.png"/>
          <p:cNvPicPr>
            <a:picLocks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1496" y="2565179"/>
            <a:ext cx="3721100" cy="1206500"/>
          </a:xfrm>
          <a:prstGeom prst="rect">
            <a:avLst/>
          </a:prstGeom>
        </p:spPr>
      </p:pic>
      <p:cxnSp>
        <p:nvCxnSpPr>
          <p:cNvPr id="24" name="Straight Connector 23"/>
          <p:cNvCxnSpPr/>
          <p:nvPr/>
        </p:nvCxnSpPr>
        <p:spPr>
          <a:xfrm>
            <a:off x="8316416" y="1966379"/>
            <a:ext cx="73025" cy="0"/>
          </a:xfrm>
          <a:prstGeom prst="line">
            <a:avLst/>
          </a:prstGeom>
          <a:ln w="12700" cmpd="sng">
            <a:solidFill>
              <a:srgbClr val="F2F2F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38979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Horizon">
  <a:themeElements>
    <a:clrScheme name="Horizon">
      <a:dk1>
        <a:srgbClr val="000000"/>
      </a:dk1>
      <a:lt1>
        <a:srgbClr val="FFFFFF"/>
      </a:lt1>
      <a:dk2>
        <a:srgbClr val="1F2123"/>
      </a:dk2>
      <a:lt2>
        <a:srgbClr val="DC9E1F"/>
      </a:lt2>
      <a:accent1>
        <a:srgbClr val="7E97AD"/>
      </a:accent1>
      <a:accent2>
        <a:srgbClr val="CC8E60"/>
      </a:accent2>
      <a:accent3>
        <a:srgbClr val="7A6A60"/>
      </a:accent3>
      <a:accent4>
        <a:srgbClr val="B4936D"/>
      </a:accent4>
      <a:accent5>
        <a:srgbClr val="67787B"/>
      </a:accent5>
      <a:accent6>
        <a:srgbClr val="9D936F"/>
      </a:accent6>
      <a:hlink>
        <a:srgbClr val="646464"/>
      </a:hlink>
      <a:folHlink>
        <a:srgbClr val="969696"/>
      </a:folHlink>
    </a:clrScheme>
    <a:fontScheme name="Horizon">
      <a:majorFont>
        <a:latin typeface="Arial Narrow"/>
        <a:ea typeface=""/>
        <a:cs typeface=""/>
        <a:font script="Jpan" typeface="ＭＳ ゴシック"/>
        <a:font script="Hang" typeface="HY얕은샘물M"/>
        <a:font script="Hans" typeface="华文新魏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 Narrow"/>
        <a:ea typeface=""/>
        <a:cs typeface=""/>
        <a:font script="Jpan" typeface="ＭＳ ゴシック"/>
        <a:font script="Hang" typeface="HY얕은샘물M"/>
        <a:font script="Hans" typeface="华文新魏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40000"/>
              </a:schemeClr>
            </a:gs>
            <a:gs pos="31000">
              <a:schemeClr val="phClr">
                <a:tint val="100000"/>
                <a:shade val="90000"/>
                <a:alpha val="100000"/>
              </a:schemeClr>
            </a:gs>
            <a:gs pos="100000">
              <a:schemeClr val="phClr">
                <a:tint val="100000"/>
                <a:shade val="80000"/>
                <a:alpha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80000"/>
              </a:schemeClr>
            </a:gs>
            <a:gs pos="41000">
              <a:schemeClr val="phClr">
                <a:tint val="100000"/>
                <a:shade val="100000"/>
                <a:alpha val="100000"/>
                <a:satMod val="150000"/>
              </a:schemeClr>
            </a:gs>
            <a:gs pos="100000">
              <a:schemeClr val="phClr">
                <a:tint val="100000"/>
                <a:shade val="65000"/>
                <a:alpha val="100000"/>
              </a:schemeClr>
            </a:gs>
          </a:gsLst>
          <a:path path="circle">
            <a:fillToRect l="50000" t="80000" r="100000" b="100000"/>
          </a:path>
        </a:gradFill>
      </a:bgFillStyleLst>
    </a:fmtScheme>
  </a:themeElements>
  <a:objectDefaults>
    <a:spDef>
      <a:spPr/>
      <a:bodyPr wrap="square">
        <a:spAutoFit/>
      </a:bodyPr>
      <a:lstStyle>
        <a:defPPr>
          <a:defRPr dirty="0" smtClean="0">
            <a:solidFill>
              <a:schemeClr val="tx1">
                <a:lumMod val="95000"/>
              </a:schemeClr>
            </a:solidFill>
            <a:latin typeface="Gill Sans Light"/>
            <a:cs typeface="Gill Sans Light"/>
          </a:defRPr>
        </a:defPPr>
      </a:lstStyle>
    </a:spDef>
    <a:txDef>
      <a:spPr>
        <a:noFill/>
      </a:spPr>
      <a:bodyPr wrap="square" rtlCol="0">
        <a:spAutoFit/>
      </a:bodyPr>
      <a:lstStyle>
        <a:defPPr>
          <a:defRPr sz="1600" dirty="0" err="1">
            <a:latin typeface="Gill Sans Light"/>
            <a:cs typeface="Gill Sans Light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65461</TotalTime>
  <Words>323</Words>
  <Application>Microsoft Macintosh PowerPoint</Application>
  <PresentationFormat>On-screen Show (16:9)</PresentationFormat>
  <Paragraphs>89</Paragraphs>
  <Slides>34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6" baseType="lpstr">
      <vt:lpstr>Horizon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Résumé and prospects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Helmholtzzentrum für Schwerionenforschung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GSI</dc:creator>
  <cp:lastModifiedBy>Tetyana Galatyuk</cp:lastModifiedBy>
  <cp:revision>1661</cp:revision>
  <cp:lastPrinted>2013-05-03T14:46:23Z</cp:lastPrinted>
  <dcterms:created xsi:type="dcterms:W3CDTF">2009-01-13T11:41:34Z</dcterms:created>
  <dcterms:modified xsi:type="dcterms:W3CDTF">2018-02-14T08:47:33Z</dcterms:modified>
</cp:coreProperties>
</file>