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5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8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9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0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1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2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3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4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6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27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media/image92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0" r:id="rId3"/>
    <p:sldMasterId id="2147483783" r:id="rId4"/>
    <p:sldMasterId id="2147483934" r:id="rId5"/>
    <p:sldMasterId id="2147484052" r:id="rId6"/>
    <p:sldMasterId id="2147484112" r:id="rId7"/>
    <p:sldMasterId id="2147484137" r:id="rId8"/>
    <p:sldMasterId id="2147484161" r:id="rId9"/>
    <p:sldMasterId id="2147484275" r:id="rId10"/>
    <p:sldMasterId id="2147484287" r:id="rId11"/>
    <p:sldMasterId id="2147484302" r:id="rId12"/>
    <p:sldMasterId id="2147484331" r:id="rId13"/>
    <p:sldMasterId id="2147484337" r:id="rId14"/>
    <p:sldMasterId id="2147484350" r:id="rId15"/>
    <p:sldMasterId id="2147484393" r:id="rId16"/>
    <p:sldMasterId id="2147484399" r:id="rId17"/>
    <p:sldMasterId id="2147484414" r:id="rId18"/>
    <p:sldMasterId id="2147484427" r:id="rId19"/>
    <p:sldMasterId id="2147484441" r:id="rId20"/>
    <p:sldMasterId id="2147484454" r:id="rId21"/>
    <p:sldMasterId id="2147484472" r:id="rId22"/>
    <p:sldMasterId id="2147484486" r:id="rId23"/>
    <p:sldMasterId id="2147484499" r:id="rId24"/>
    <p:sldMasterId id="2147484525" r:id="rId25"/>
    <p:sldMasterId id="2147484538" r:id="rId26"/>
    <p:sldMasterId id="2147484551" r:id="rId27"/>
    <p:sldMasterId id="2147484564" r:id="rId28"/>
  </p:sldMasterIdLst>
  <p:notesMasterIdLst>
    <p:notesMasterId r:id="rId105"/>
  </p:notesMasterIdLst>
  <p:sldIdLst>
    <p:sldId id="768" r:id="rId29"/>
    <p:sldId id="729" r:id="rId30"/>
    <p:sldId id="790" r:id="rId31"/>
    <p:sldId id="734" r:id="rId32"/>
    <p:sldId id="733" r:id="rId33"/>
    <p:sldId id="735" r:id="rId34"/>
    <p:sldId id="736" r:id="rId35"/>
    <p:sldId id="737" r:id="rId36"/>
    <p:sldId id="730" r:id="rId37"/>
    <p:sldId id="731" r:id="rId38"/>
    <p:sldId id="741" r:id="rId39"/>
    <p:sldId id="784" r:id="rId40"/>
    <p:sldId id="750" r:id="rId41"/>
    <p:sldId id="740" r:id="rId42"/>
    <p:sldId id="742" r:id="rId43"/>
    <p:sldId id="743" r:id="rId44"/>
    <p:sldId id="744" r:id="rId45"/>
    <p:sldId id="745" r:id="rId46"/>
    <p:sldId id="746" r:id="rId47"/>
    <p:sldId id="747" r:id="rId48"/>
    <p:sldId id="749" r:id="rId49"/>
    <p:sldId id="655" r:id="rId50"/>
    <p:sldId id="656" r:id="rId51"/>
    <p:sldId id="657" r:id="rId52"/>
    <p:sldId id="658" r:id="rId53"/>
    <p:sldId id="789" r:id="rId54"/>
    <p:sldId id="659" r:id="rId55"/>
    <p:sldId id="660" r:id="rId56"/>
    <p:sldId id="705" r:id="rId57"/>
    <p:sldId id="661" r:id="rId58"/>
    <p:sldId id="662" r:id="rId59"/>
    <p:sldId id="706" r:id="rId60"/>
    <p:sldId id="707" r:id="rId61"/>
    <p:sldId id="708" r:id="rId62"/>
    <p:sldId id="787" r:id="rId63"/>
    <p:sldId id="762" r:id="rId64"/>
    <p:sldId id="788" r:id="rId65"/>
    <p:sldId id="714" r:id="rId66"/>
    <p:sldId id="717" r:id="rId67"/>
    <p:sldId id="757" r:id="rId68"/>
    <p:sldId id="764" r:id="rId69"/>
    <p:sldId id="765" r:id="rId70"/>
    <p:sldId id="766" r:id="rId71"/>
    <p:sldId id="778" r:id="rId72"/>
    <p:sldId id="779" r:id="rId73"/>
    <p:sldId id="723" r:id="rId74"/>
    <p:sldId id="770" r:id="rId75"/>
    <p:sldId id="724" r:id="rId76"/>
    <p:sldId id="759" r:id="rId77"/>
    <p:sldId id="760" r:id="rId78"/>
    <p:sldId id="771" r:id="rId79"/>
    <p:sldId id="727" r:id="rId80"/>
    <p:sldId id="728" r:id="rId81"/>
    <p:sldId id="712" r:id="rId82"/>
    <p:sldId id="631" r:id="rId83"/>
    <p:sldId id="632" r:id="rId84"/>
    <p:sldId id="703" r:id="rId85"/>
    <p:sldId id="663" r:id="rId86"/>
    <p:sldId id="267" r:id="rId87"/>
    <p:sldId id="701" r:id="rId88"/>
    <p:sldId id="755" r:id="rId89"/>
    <p:sldId id="756" r:id="rId90"/>
    <p:sldId id="627" r:id="rId91"/>
    <p:sldId id="471" r:id="rId92"/>
    <p:sldId id="738" r:id="rId93"/>
    <p:sldId id="635" r:id="rId94"/>
    <p:sldId id="751" r:id="rId95"/>
    <p:sldId id="752" r:id="rId96"/>
    <p:sldId id="718" r:id="rId97"/>
    <p:sldId id="776" r:id="rId98"/>
    <p:sldId id="774" r:id="rId99"/>
    <p:sldId id="775" r:id="rId100"/>
    <p:sldId id="777" r:id="rId101"/>
    <p:sldId id="758" r:id="rId102"/>
    <p:sldId id="782" r:id="rId103"/>
    <p:sldId id="783" r:id="rId10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9900"/>
    <a:srgbClr val="CC0066"/>
    <a:srgbClr val="6699FF"/>
    <a:srgbClr val="0033CC"/>
    <a:srgbClr val="155F2E"/>
    <a:srgbClr val="FF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1" autoAdjust="0"/>
    <p:restoredTop sz="94675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62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84" Type="http://schemas.openxmlformats.org/officeDocument/2006/relationships/slide" Target="slides/slide56.xml"/><Relationship Id="rId89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slide" Target="slides/slide38.xml"/><Relationship Id="rId74" Type="http://schemas.openxmlformats.org/officeDocument/2006/relationships/slide" Target="slides/slide46.xml"/><Relationship Id="rId79" Type="http://schemas.openxmlformats.org/officeDocument/2006/relationships/slide" Target="slides/slide51.xml"/><Relationship Id="rId87" Type="http://schemas.openxmlformats.org/officeDocument/2006/relationships/slide" Target="slides/slide59.xml"/><Relationship Id="rId102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3.xml"/><Relationship Id="rId82" Type="http://schemas.openxmlformats.org/officeDocument/2006/relationships/slide" Target="slides/slide54.xml"/><Relationship Id="rId90" Type="http://schemas.openxmlformats.org/officeDocument/2006/relationships/slide" Target="slides/slide62.xml"/><Relationship Id="rId95" Type="http://schemas.openxmlformats.org/officeDocument/2006/relationships/slide" Target="slides/slide6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77" Type="http://schemas.openxmlformats.org/officeDocument/2006/relationships/slide" Target="slides/slide49.xml"/><Relationship Id="rId100" Type="http://schemas.openxmlformats.org/officeDocument/2006/relationships/slide" Target="slides/slide72.xml"/><Relationship Id="rId10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80" Type="http://schemas.openxmlformats.org/officeDocument/2006/relationships/slide" Target="slides/slide52.xml"/><Relationship Id="rId85" Type="http://schemas.openxmlformats.org/officeDocument/2006/relationships/slide" Target="slides/slide57.xml"/><Relationship Id="rId93" Type="http://schemas.openxmlformats.org/officeDocument/2006/relationships/slide" Target="slides/slide65.xml"/><Relationship Id="rId98" Type="http://schemas.openxmlformats.org/officeDocument/2006/relationships/slide" Target="slides/slide7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103" Type="http://schemas.openxmlformats.org/officeDocument/2006/relationships/slide" Target="slides/slide75.xml"/><Relationship Id="rId108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83" Type="http://schemas.openxmlformats.org/officeDocument/2006/relationships/slide" Target="slides/slide55.xml"/><Relationship Id="rId88" Type="http://schemas.openxmlformats.org/officeDocument/2006/relationships/slide" Target="slides/slide60.xml"/><Relationship Id="rId91" Type="http://schemas.openxmlformats.org/officeDocument/2006/relationships/slide" Target="slides/slide63.xml"/><Relationship Id="rId96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81" Type="http://schemas.openxmlformats.org/officeDocument/2006/relationships/slide" Target="slides/slide53.xml"/><Relationship Id="rId86" Type="http://schemas.openxmlformats.org/officeDocument/2006/relationships/slide" Target="slides/slide58.xml"/><Relationship Id="rId94" Type="http://schemas.openxmlformats.org/officeDocument/2006/relationships/slide" Target="slides/slide66.xml"/><Relationship Id="rId99" Type="http://schemas.openxmlformats.org/officeDocument/2006/relationships/slide" Target="slides/slide71.xml"/><Relationship Id="rId101" Type="http://schemas.openxmlformats.org/officeDocument/2006/relationships/slide" Target="slides/slide7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1.xml"/><Relationship Id="rId109" Type="http://schemas.openxmlformats.org/officeDocument/2006/relationships/tableStyles" Target="tableStyles.xml"/><Relationship Id="rId34" Type="http://schemas.openxmlformats.org/officeDocument/2006/relationships/slide" Target="slides/slide6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76" Type="http://schemas.openxmlformats.org/officeDocument/2006/relationships/slide" Target="slides/slide48.xml"/><Relationship Id="rId97" Type="http://schemas.openxmlformats.org/officeDocument/2006/relationships/slide" Target="slides/slide69.xml"/><Relationship Id="rId104" Type="http://schemas.openxmlformats.org/officeDocument/2006/relationships/slide" Target="slides/slide7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92" Type="http://schemas.openxmlformats.org/officeDocument/2006/relationships/slide" Target="slides/slide6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71F6-A210-45DC-A274-60CC27CD5BDF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8B22-F745-4D8E-B76B-A5D3BA9D3E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427DAA1-073E-8046-B8C7-B1B088BB0257}" type="slidenum">
              <a:rPr lang="de-DE" sz="1200">
                <a:solidFill>
                  <a:prstClr val="black"/>
                </a:solidFill>
              </a:rPr>
              <a:pPr eaLnBrk="1" hangingPunct="1"/>
              <a:t>4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096BE86-F4AB-49BD-8A25-8E1FBC2D8199}" type="datetime1">
              <a:rPr lang="en-GB">
                <a:solidFill>
                  <a:prstClr val="black"/>
                </a:solidFill>
              </a:rPr>
              <a:pPr/>
              <a:t>14/12/2017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3B046-7E4D-4BA1-8D0F-BAF44202A328}" type="slidenum">
              <a:rPr lang="en-GB">
                <a:solidFill>
                  <a:prstClr val="black"/>
                </a:solidFill>
              </a:rPr>
              <a:pPr/>
              <a:t>46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924"/>
            <a:ext cx="5486400" cy="4114353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48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74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smtClean="0"/>
              <a:t>statt „Ions“ </a:t>
            </a:r>
            <a:r>
              <a:rPr lang="de-DE" smtClean="0">
                <a:sym typeface="Wingdings" pitchFamily="2" charset="2"/>
              </a:rPr>
              <a:t> </a:t>
            </a:r>
            <a:r>
              <a:rPr lang="de-DE" smtClean="0"/>
              <a:t>neue Überschrift </a:t>
            </a:r>
          </a:p>
          <a:p>
            <a:pPr>
              <a:spcBef>
                <a:spcPct val="0"/>
              </a:spcBef>
            </a:pPr>
            <a:r>
              <a:rPr lang="de-DE" smtClean="0"/>
              <a:t>Farbrahmen + farbl. Schrifteb</a:t>
            </a:r>
            <a:endParaRPr lang="en-GB" smtClean="0"/>
          </a:p>
        </p:txBody>
      </p:sp>
      <p:sp>
        <p:nvSpPr>
          <p:cNvPr id="1945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4AFBDD-6B28-4706-80C3-1D8021229296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3A050F-6AE8-43EF-B84C-20397033A8F7}" type="slidenum">
              <a:rPr lang="de-DE" altLang="de-DE">
                <a:solidFill>
                  <a:prstClr val="black"/>
                </a:solidFill>
              </a:rPr>
              <a:pPr/>
              <a:t>51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B855D-7CE5-427A-8873-4525269D8D84}" type="slidenum">
              <a:rPr lang="de-DE" altLang="en-US">
                <a:solidFill>
                  <a:prstClr val="black"/>
                </a:solidFill>
              </a:rPr>
              <a:pPr/>
              <a:t>52</a:t>
            </a:fld>
            <a:endParaRPr lang="de-DE" altLang="en-US">
              <a:solidFill>
                <a:prstClr val="black"/>
              </a:solidFill>
            </a:endParaRPr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58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61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78AF75-4E7A-7F4D-BB4E-2E3C030BE8B3}" type="slidenum">
              <a:rPr lang="de-DE" sz="1200">
                <a:solidFill>
                  <a:prstClr val="black"/>
                </a:solidFill>
              </a:rPr>
              <a:pPr eaLnBrk="1" hangingPunct="1"/>
              <a:t>65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67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31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68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9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73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18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1048A4-DB0A-F846-88FE-29FC94CF6D1C}" type="slidenum">
              <a:rPr lang="de-DE" sz="1200">
                <a:solidFill>
                  <a:prstClr val="black"/>
                </a:solidFill>
              </a:rPr>
              <a:pPr eaLnBrk="1" hangingPunct="1"/>
              <a:t>5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9BF68A-154E-0F41-B36B-892B871A439E}" type="slidenum">
              <a:rPr lang="de-DE" sz="1200">
                <a:solidFill>
                  <a:prstClr val="black"/>
                </a:solidFill>
              </a:rPr>
              <a:pPr eaLnBrk="1" hangingPunct="1"/>
              <a:t>7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45B143-1582-2343-9A53-97A35ED1A82A}" type="slidenum">
              <a:rPr lang="de-DE" sz="1200">
                <a:solidFill>
                  <a:prstClr val="black"/>
                </a:solidFill>
              </a:rPr>
              <a:pPr eaLnBrk="1" hangingPunct="1"/>
              <a:t>8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FF1A73-25B7-0044-8AA0-53359A8E7F41}" type="slidenum">
              <a:rPr lang="de-DE" sz="1200">
                <a:solidFill>
                  <a:prstClr val="black"/>
                </a:solidFill>
              </a:rPr>
              <a:pPr eaLnBrk="1" hangingPunct="1"/>
              <a:t>19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3AAE29-0D8D-494C-8872-F0676ABE73FB}" type="slidenum">
              <a:rPr lang="de-DE" altLang="de-DE">
                <a:solidFill>
                  <a:prstClr val="black"/>
                </a:solidFill>
              </a:rPr>
              <a:pPr/>
              <a:t>29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06A2508-5ED0-4938-B7D5-6389AD4DD0A1}" type="slidenum">
              <a:rPr lang="de-DE" altLang="ru-RU" smtClean="0">
                <a:solidFill>
                  <a:srgbClr val="000000"/>
                </a:solidFill>
                <a:latin typeface="Arial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de-DE" alt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7859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67" tIns="45784" rIns="91567" bIns="45784" anchor="b"/>
          <a:lstStyle>
            <a:lvl1pPr defTabSz="8826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26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26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26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26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2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8DE58D4-3070-4CCD-83DE-C0F08F648F75}" type="slidenum">
              <a:rPr lang="de-DE" altLang="ru-RU" sz="1100" smtClean="0">
                <a:solidFill>
                  <a:srgbClr val="000000"/>
                </a:solidFill>
                <a:latin typeface="Arial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de-DE" altLang="ru-RU" sz="11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78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8975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786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67" tIns="45784" rIns="91567" bIns="4578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39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62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2E81-182D-4199-85FA-BF8FD0A51CE8}" type="slidenum">
              <a:rPr lang="de-DE" altLang="de-DE">
                <a:solidFill>
                  <a:prstClr val="black"/>
                </a:solidFill>
              </a:rPr>
              <a:pPr/>
              <a:t>45</a:t>
            </a:fld>
            <a:endParaRPr lang="de-DE" alt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52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15F82-5234-4DCF-AD41-9983BD2419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3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057FC-5CF4-40EB-A30B-42DC9BA58F5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119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347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229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077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494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032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699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402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493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80B64-033A-4060-9ABD-DCC7718A85B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759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97E9A-F5F0-401B-B525-0330BB122FD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81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854AC-1CBD-4CA3-9CFE-45694164581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064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7B863-C664-43D1-BA88-55004CB5AC5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494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95EA3-DAAF-4D86-B080-384C4471133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101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B0EAC-E036-4B60-BEE0-9ECB09B1325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647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7709F-2509-4299-9476-083A5F12A6B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707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5F5CC-9C67-405F-A70F-C1D48855F5A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272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1846D-1140-4B55-8A53-647CC2DEED0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056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1D671-DB57-44AB-B098-5CBBA0CF3C3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735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639B3-B7B3-4EAF-A8C8-87B355668B6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600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F1FA5-3A59-4D79-AC56-3437199FEB0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645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1E5F3-E8E7-4C56-B8BC-8947ABE2D513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41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33E7-6B97-415E-B928-4B5B40547C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5979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BE767-EB67-49AF-8BA7-D1650D03B5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921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0F5E5-7F28-4D14-AAF5-A2589EA1025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692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77F8C-D9BA-4AE6-B6E1-01913B4D83A1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18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608EB-B227-46B7-A654-E6BB6106DA5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828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7E462-50AF-4931-831C-DEAADEA2286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858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BE64C-297B-4372-A209-708586437175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25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CF458-FEC0-492E-8BDC-356E2F29A7E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113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2E3FA-946F-4791-AF31-B6A85EA78159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768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56735-A9F8-4D2A-BCEB-1EA74D6C84D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839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BBBB1-A64C-4213-8EC9-C945473003F3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17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9AB5-E23C-4D7A-A828-F6E227106B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8165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B79FB04-79FD-4C69-9FC9-E861C1058314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46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1C966D1-94B9-48B8-8474-484840A3AD74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1332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268978B-89C5-4104-BEDD-12A3F1F3EEAD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609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CE7A6D-ECA3-46DC-852B-E61A16F535E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38222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134108-FB36-43B7-9633-864E078C40F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177947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19D06C-4125-4607-AE60-17D87723C65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87387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EE24FA-E6D3-4924-ABE3-DD30CC29055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36169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510228-5525-46A2-A618-4CBEC9B4449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882501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A3A6CD-86FB-4637-8655-A99551D3098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805220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363590-B069-4FE9-B263-8D65A3A37FB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02135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232E2-49B4-498F-9BBB-831AE0218C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8687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F73616-E8F8-47BC-A5A0-C4BF7BFE786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749667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F8F05E-9A0C-4E60-B07B-50BF48967FE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258665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B958CC-45CA-42E4-93A6-316A66C847E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7156986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8B4A28-0081-4FA8-B42A-E008E3F9675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3668687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CA6BFBB9-D92B-4EB4-B6AF-968A89F11ED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99515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470FFECB-732F-4111-97EB-257A413BC7B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7603591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634FDC14-D69A-4418-941D-E283571A5A5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038914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47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518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89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F2AA-DD94-47AC-A73F-5C54C21A7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7226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478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88871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6AA00-45E9-425C-9973-6148D0DFA4C9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2733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5FC53-9B25-43B9-9B3D-98578A3AC13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6347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AF083E-715D-4CD7-B747-BDDE48D0273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9904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7565D-F1AD-42E9-BCFD-ECF8D985C06D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172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1B8E0-6914-4166-9ACE-68287FE9FFF1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17658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5E88B-CE83-4470-95E2-237CA006E449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270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6E3A62-8D2C-4E6F-A7DD-D9C9CFB5A105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609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DC86C-639A-4BD6-9CE8-A86651726313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6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D786-F1C1-4478-9A75-8D0FB1490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25584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CBD30-E6DF-42D7-A1E8-494B4188685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4032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51C9B-982B-4E97-8D78-FB1E13100ACD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975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44DBC-B9F8-421A-A2EC-B3DA8727B1B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6261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A594FEE-B3BF-42BC-9382-00E9E65DB1A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9054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99029-C96A-4FA2-A3AF-25A1F84F2C4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07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F1F41-6F25-4810-A77B-899DC4F177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021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DBFE4-1BEC-479E-B2DE-708CA9EA1CA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637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35B47-4195-4CBC-B2F3-99BFFFAB6B2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537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199F9-F44E-4DC9-9452-60D288C7533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494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3E5D-2F63-41C1-BBAC-C6B7E9D11D9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93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B08EF-0338-4C55-B004-A177F226E5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2977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A13E-3ACD-4C45-B365-6FBDAE418D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111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4F593-D7BF-4A5D-9103-0F4ED0158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588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A02BF-4423-466A-B1D3-52ED40549A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1367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0241-F837-478C-95EC-3F7B2FC89B0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079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4EE-C322-421A-9004-F8E9CD21B28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284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4901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49511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5484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0938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02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A58-6D01-4CF5-8D65-C0365CD5EF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62889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3913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C3B205-26FA-154E-ACE5-F4CE7E8B703D}" type="datetimeFigureOut">
              <a:rPr lang="de-DE" smtClean="0"/>
              <a:pPr/>
              <a:t>14.12.2017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57201" y="6356350"/>
            <a:ext cx="7006162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790428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1412C-97C1-4754-8FD6-2F810A565F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34049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B80D8-6573-44D2-846E-C601535F33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03172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B71E6-85B3-43C4-9194-A7E3C11F27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317542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679F0-5E07-43F4-A672-E1318296B0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2577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008E6-FDDA-4FD0-98C3-6DE1C4A695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184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B5FF1-32B8-433D-8D9D-0017120795C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13002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1B6A7-421C-4EEA-AABB-13A56A6124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629484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F0569-C8C8-4441-A83B-BFA2D94321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943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C871-7F0E-4F6B-84FA-418DDD3F1E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87900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DD3A2-4A27-48DA-91E7-51FF404BA3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1453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2C21B-3DA8-49FA-9A26-244DEC0007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06117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A5183-50E4-4C4E-BEF9-26EE4B55428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5892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/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34742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E67DB-3F5A-400D-8115-4A6680BE68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676916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07D51-02AF-4D1C-9176-05ED4CC8EC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555777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AF7D3-A6F5-4055-9635-1E4600BABE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82280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9ECF8-9783-4E7B-8096-7ADFB4E464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41495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B0D31-0704-4AEC-8EDB-63E3087B11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04560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919FA-F87A-4B42-A1CD-0E749B3E7D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296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2ED2B-9E50-4E49-9718-9F7FBB8982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3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DDF9-D4B8-4285-9CAF-A452961B6B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8101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C4B83-5714-4E51-B0B4-92E9DB4C7CF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830323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074A-3E24-4F58-B20C-32C299F94A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690252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0CE02-E0C1-479C-9C89-82464D20701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313336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69845-D875-4C8E-A5FF-F5E2C1DC7A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72690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BS, MAC 27April15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09584"/>
      </p:ext>
    </p:extLst>
  </p:cSld>
  <p:clrMapOvr>
    <a:masterClrMapping/>
  </p:clrMapOvr>
  <p:transition spd="slow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/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09280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39674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3296095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89397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722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37608-A34B-4921-A100-390DBF9A0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92105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444412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82638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415943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8306694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de-DE" smtClean="0">
                <a:solidFill>
                  <a:srgbClr val="000000"/>
                </a:solidFill>
              </a:rPr>
              <a:t>BS, MAC 27April15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FE30CE02-E0C1-479C-9C89-82464D207013}" type="slidenum">
              <a:rPr lang="de-DE">
                <a:solidFill>
                  <a:srgbClr val="000000"/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5428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de-DE" smtClean="0">
                <a:solidFill>
                  <a:srgbClr val="000000"/>
                </a:solidFill>
              </a:rPr>
              <a:t>BS, MAC 27April15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65469845-D875-4C8E-A5FF-F5E2C1DC7A42}" type="slidenum">
              <a:rPr lang="de-DE">
                <a:solidFill>
                  <a:srgbClr val="000000"/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0063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36513" y="6607175"/>
            <a:ext cx="4392613" cy="250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fr-FR" smtClean="0">
                <a:solidFill>
                  <a:srgbClr val="000000"/>
                </a:solidFill>
              </a:rPr>
              <a:t>BS, MAC 27April15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8318FD4D-F9D6-4FD7-A96E-8F0752404E5C}" type="slidenum">
              <a:rPr lang="en-GB" smtClean="0">
                <a:solidFill>
                  <a:srgbClr val="000000"/>
                </a:solidFill>
              </a:rPr>
              <a:pPr defTabSz="457200"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40775"/>
      </p:ext>
    </p:extLst>
  </p:cSld>
  <p:clrMapOvr>
    <a:masterClrMapping/>
  </p:clrMapOvr>
  <p:transition spd="slow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7349666" y="6248400"/>
            <a:ext cx="312068" cy="298984"/>
          </a:xfrm>
          <a:prstGeom prst="rect">
            <a:avLst/>
          </a:prstGeom>
        </p:spPr>
        <p:txBody>
          <a:bodyPr/>
          <a:lstStyle/>
          <a:p>
            <a:pPr defTabSz="457200"/>
            <a:fld id="{86CB4B4D-7CA3-9044-876B-883B54F8677D}" type="slidenum">
              <a:rPr>
                <a:solidFill>
                  <a:srgbClr val="000000"/>
                </a:solidFill>
              </a:rPr>
              <a:pPr defTabSz="457200"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72111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09F70-A2B4-4C55-BFD4-0D8610691B4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65297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6133F-31EF-46D6-9BC7-84F9A80BDE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6771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646A-7BF1-45BA-B565-C3BD73F190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55779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7056E-10EB-4D9B-9AFB-00EE0B9351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42170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EFBC0-499F-43B0-BC56-04F9E4281A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008505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C0885-5FF1-4931-9F90-CDC973ADA5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79769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70F54-ED64-4F17-8FA6-E474CD0CAE9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88423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E0318-AC48-42E5-B82D-9DEB093AB82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195367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BD895-4B64-411E-9705-12E9D2A7B0F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834004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F57E1-5417-49D7-8403-20448EC667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937554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DF9B3-CFA6-4285-9DA0-6971DC39A3B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16767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7A118-C402-46B7-8138-8B1F3348CE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457492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9F241-F6D0-4921-8C47-14495FC8DAD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8489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DDF9-3192-48DD-8796-1BB3033579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7415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/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68823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95559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107067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17718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879569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940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18146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438494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122947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de-DE" smtClean="0">
                <a:solidFill>
                  <a:srgbClr val="000000"/>
                </a:solidFill>
              </a:rPr>
              <a:t>BS, MAC 27April15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FE30CE02-E0C1-479C-9C89-82464D207013}" type="slidenum">
              <a:rPr lang="de-DE">
                <a:solidFill>
                  <a:srgbClr val="000000"/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84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7C2F2-0088-4769-9330-8FB5D47F05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6377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de-DE" smtClean="0">
                <a:solidFill>
                  <a:srgbClr val="000000"/>
                </a:solidFill>
              </a:rPr>
              <a:t>BS, MAC 27April15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65469845-D875-4C8E-A5FF-F5E2C1DC7A42}" type="slidenum">
              <a:rPr lang="de-DE">
                <a:solidFill>
                  <a:srgbClr val="000000"/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909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7349666" y="6248400"/>
            <a:ext cx="312068" cy="298984"/>
          </a:xfrm>
          <a:prstGeom prst="rect">
            <a:avLst/>
          </a:prstGeom>
        </p:spPr>
        <p:txBody>
          <a:bodyPr/>
          <a:lstStyle/>
          <a:p>
            <a:pPr defTabSz="457200"/>
            <a:fld id="{86CB4B4D-7CA3-9044-876B-883B54F8677D}" type="slidenum">
              <a:rPr>
                <a:solidFill>
                  <a:srgbClr val="000000"/>
                </a:solidFill>
              </a:rPr>
              <a:pPr defTabSz="457200"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57495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71E2D-2435-43F4-ACEE-F9DD70C6B4EA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3905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1016A-B4A9-40ED-9DEC-9E253A00780D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5723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3775B-D2E8-4313-B1A7-1B6EB66B4E33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0705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BDFF7-585F-4E92-B361-AA47D832279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5721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30C1A-E521-4207-AB6B-2F312DC5455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3468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73842-6E2C-46B5-A9E9-97D4064C1B5A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5369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38F2E-FD84-47A5-A6A2-9F2BDCD88724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820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4FFD9-3F57-4039-B522-D122ED950B53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91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9B4A-FE74-4DD7-9018-C7264E188C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94961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DA699-80AF-4B40-9786-6FF45E67B80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3832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40A9F-086D-4D19-86FF-2DB0F97F3D55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2037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CB362-5FE1-471C-9FFC-8D76A999472A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7135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B6BF92C-983C-42BD-9578-D2DD55309352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07634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6E8D54-6A1B-4AC3-B803-6F61A91A1E7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1675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81BFB4-8FB9-41D7-A115-2EB9907D33E4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9144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B1021-C08A-4FCC-B9FA-48AA3DC52E80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1925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910AA-643D-4B35-B838-D8649E93D34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6894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B43BE-817B-4CDB-BC02-94C5E1B69981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969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F7998-7261-4B1B-B8CE-87B0675F720C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45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F2C59-69A8-49C7-B674-CED36E0CE5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38309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57AD8-98C9-4067-BF42-2A4E232BA07E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4469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389EB-8538-445D-AB43-07DD498F5A7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9300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233B7-8E38-4980-A547-7EEBDBFEA9F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0695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CCABF-B632-4CD5-A4C0-A1B89275FD87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4058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8FDCF-0577-4B7D-BED0-F0801E393BE5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1047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C5B17-E3B3-42C5-9CAF-AC91079277D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044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A04A625-57F8-4314-9B8A-9C534D06E33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8264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2E338-BEC1-4F26-92C2-BA67DCD50D14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2516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9E407-C1E7-4508-8894-235711F9420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7623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55BDE-1C4A-431B-9266-018784DA7D3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26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77B7-D630-440E-80BD-EF7AB6A709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20758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34B3D-78A7-4C60-BED2-E8355A0B11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78329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369E6-EFCE-44C5-9FBD-2A657359BCE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0276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A5C37-0171-4B7B-BB98-C4DF1225AD2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7411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363A-7288-4D44-8AAB-EF0E408B58E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5002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FB764-218A-4124-90F8-692BB3D0CA9A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8263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A78D4-D9AF-4637-ABBC-C5E2C6DE6EC4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6214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8A490-AD7C-4A6F-975C-7F0804C644D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8023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4E1B4-CBD0-4E65-BBD0-8B0DC0FBCDB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0741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DBF9CB7-7AFE-4991-B8C4-DD043B3094C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2310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62760-F602-4D43-A85F-DC42A66C0F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9300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DA17-8F35-4C8E-A224-ECFFC6B689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73711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42FA1-CDAA-494F-ABD5-EF30A827A0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328619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7FE84-78CA-4E65-B783-B5BE9B7DF6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0961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C7277-98F1-437E-B7E5-2E887EE7903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30726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A3C46-D18E-464D-BF05-B39842BEA13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616394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94AC7-9D4A-4517-9558-742DB43D943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547592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841DB-4C1E-4871-A9FC-E2F2C73574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81741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1503F-A3AA-42F4-9B0C-6839E2D896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32782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CC31C-8C9B-4716-B6BF-CC4B42B4B43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752133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2634B-64B9-472F-BAFC-E8910397AC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94454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7C4E0-8A32-4207-A87B-8C1A683C3D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9595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A37C-F67D-4C31-AC50-A19A9B92D4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94903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0B66-D89D-4E0A-8CE9-E0102036862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34691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2E338-BEC1-4F26-92C2-BA67DCD50D14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7518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9E407-C1E7-4508-8894-235711F9420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4458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55BDE-1C4A-431B-9266-018784DA7D3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5539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34B3D-78A7-4C60-BED2-E8355A0B11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654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369E6-EFCE-44C5-9FBD-2A657359BCE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9261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A5C37-0171-4B7B-BB98-C4DF1225AD2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2423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363A-7288-4D44-8AAB-EF0E408B58E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8015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FB764-218A-4124-90F8-692BB3D0CA9A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258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A78D4-D9AF-4637-ABBC-C5E2C6DE6EC4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08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E68E-2541-4403-9010-A02F9CC030D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5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0A3FD-B5B5-4847-A570-F4A72E7F20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70136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8A490-AD7C-4A6F-975C-7F0804C644D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5979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4E1B4-CBD0-4E65-BBD0-8B0DC0FBCDB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1363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DBF9CB7-7AFE-4991-B8C4-DD043B3094C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817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2E338-BEC1-4F26-92C2-BA67DCD50D14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57349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9E407-C1E7-4508-8894-235711F9420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8108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55BDE-1C4A-431B-9266-018784DA7D3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7162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34B3D-78A7-4C60-BED2-E8355A0B11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3813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369E6-EFCE-44C5-9FBD-2A657359BCE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7506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A5C37-0171-4B7B-BB98-C4DF1225AD2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8456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363A-7288-4D44-8AAB-EF0E408B58E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212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A9027-A6AC-430F-AA21-F24F7A0C62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832773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FB764-218A-4124-90F8-692BB3D0CA9A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9041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A78D4-D9AF-4637-ABBC-C5E2C6DE6EC4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5274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8A490-AD7C-4A6F-975C-7F0804C644D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707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4E1B4-CBD0-4E65-BBD0-8B0DC0FBCDB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6710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DBF9CB7-7AFE-4991-B8C4-DD043B3094C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9002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6C63B1-EBA8-4920-B59E-AEA19F8B058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4684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3FBB-4F01-44D8-A929-C7CDCC49C25D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7687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1F924-96DC-4618-94CF-0BB37B644D3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5698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7FD3-9711-468B-ADCC-EF7BC7229151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3076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CE2BE-189D-4448-97AF-E7710734C2B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39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E6394-2575-4102-971C-903175DDD7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7766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6A68C-17F7-4F71-A30F-0BA282A3608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3093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F4D48-4F7D-40C1-B6B9-2A17AFE1F1D9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2336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AD177-20ED-4DD9-946D-34CD30D94709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2744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1A0F5-82B2-49ED-B743-10965A80745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8744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8BEE8-1303-4F16-B36C-0311208A727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1144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8AB98-7F84-467C-A302-EF802B2CE66D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7220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6EB5807-89E8-4247-879F-36FBB197E9AA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42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EA14F-1D8C-4CF8-ABB0-3CEB55D4BE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816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8506E-0655-46F3-A437-B367B01769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838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184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4227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088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54238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173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2AD6-5362-4997-B65A-24F869C3135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1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659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125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102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643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609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542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79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97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145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55EC5-E683-4466-9D2A-18B5B1DE55F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9036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73657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04202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06683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94812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2822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91640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4473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06020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16509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6CE9E-DE5C-425E-8508-7BB075E3F4E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00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14592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68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37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14.12.2017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355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14.12.2017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610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14.12.2017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893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14.12.2017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040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14.12.2017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37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14.12.2017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106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14.12.2017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04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74E3-3792-479B-B9C6-33E675921AC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709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14.12.2017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16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14.12.2017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485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14.12.2017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087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14.12.2017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46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DA6640CC-19F3-40EF-A53D-2F52ED3AAE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753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2A87BE3E-97BC-41A4-A0CC-01BE2BB6B7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589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04BEFDD0-A2E9-4110-83FD-927B38DB5D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7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1B308-A586-45AB-A919-68E56F3344B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974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1F1D2E90-0BDA-40C0-9543-A4C5A3E5B7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52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C036A33-366A-445D-8981-8125F8235DD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62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83A15-2871-4C1C-8DC7-1D1B1EEF5B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83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34651A7-0B32-4D61-8D77-BAB34003F38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542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686245A6-F213-4DE1-9146-5E32E4314C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869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CF8A3CC-F4A9-419A-8AB2-032EDE1F2A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395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0D825-752D-462B-9840-0C0FF8A71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347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92016D1-3E7C-40AF-A369-41CC4BD17E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66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2286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36648B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Klicken Sie, um das Titelformat zu bearbeiten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-107" charset="2"/>
              <a:buNone/>
              <a:defRPr>
                <a:solidFill>
                  <a:srgbClr val="336699"/>
                </a:solidFill>
              </a:defRPr>
            </a:lvl1pPr>
          </a:lstStyle>
          <a:p>
            <a:r>
              <a:rPr lang="de-DE" dirty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4786257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8031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D0B1474F-965C-49BB-9065-CE42BC98304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2974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31775-1CC5-4C57-85BD-4AA2788721F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5146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3D64B-5B91-4890-A43B-68CAC0EC188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0300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2CC7-3B04-4DE9-9E97-0D1B02C638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3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7895-CCD8-4F5C-99B9-7267235F40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22297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7396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87EC2446-D27B-4C58-B724-23FE20B8121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2636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A59A-45E8-4A16-9454-2A23BB05BD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34227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2D781-813F-493F-9436-38225416D71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1046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C171C-8B6D-46F9-80CF-168D3486987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45970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4BC7-ABDD-419F-9E0F-05539E0BCC1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7999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3350" y="152400"/>
            <a:ext cx="1974850" cy="5943600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57213" y="152400"/>
            <a:ext cx="5773737" cy="5943600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2E1CE-628C-4B55-908B-C0B58EDAE4C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31732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6797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6004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766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60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7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image" Target="../media/image7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image" Target="../media/image7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90.xml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slideLayout" Target="../slideLayouts/slideLayout302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slideLayout" Target="../slideLayouts/slideLayout314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slideLayout" Target="../slideLayouts/slideLayout326.xml"/><Relationship Id="rId2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6A833-A70A-4C63-B328-A98F2A9F3A2C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text styles</a:t>
            </a:r>
          </a:p>
          <a:p>
            <a:pPr lvl="1"/>
            <a:r>
              <a:rPr lang="de-DE" altLang="de-DE" smtClean="0"/>
              <a:t>Second level</a:t>
            </a:r>
          </a:p>
          <a:p>
            <a:pPr lvl="2"/>
            <a:r>
              <a:rPr lang="de-DE" altLang="de-DE" smtClean="0"/>
              <a:t>Third level</a:t>
            </a:r>
          </a:p>
          <a:p>
            <a:pPr lvl="3"/>
            <a:r>
              <a:rPr lang="de-DE" altLang="de-DE" smtClean="0"/>
              <a:t>Fourth level</a:t>
            </a:r>
          </a:p>
          <a:p>
            <a:pPr lvl="4"/>
            <a:r>
              <a:rPr lang="de-DE" altLang="de-DE" smtClean="0"/>
              <a:t>Fifth level</a:t>
            </a:r>
          </a:p>
        </p:txBody>
      </p:sp>
      <p:sp>
        <p:nvSpPr>
          <p:cNvPr id="1092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algn="l" defTabSz="102393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2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defTabSz="1023938">
              <a:defRPr sz="16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2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algn="r" defTabSz="102393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82DC50-F0CE-405F-84B9-2CC22009109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4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</p:sldLayoutIdLst>
  <p:txStyles>
    <p:titleStyle>
      <a:lvl1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2pPr>
      <a:lvl3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3pPr>
      <a:lvl4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4pPr>
      <a:lvl5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5pPr>
      <a:lvl6pPr marL="4572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6pPr>
      <a:lvl7pPr marL="9144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7pPr>
      <a:lvl8pPr marL="13716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8pPr>
      <a:lvl9pPr marL="18288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9pPr>
    </p:titleStyle>
    <p:bodyStyle>
      <a:lvl1pPr marL="384175" indent="-384175" algn="l" defTabSz="1023938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31850" indent="-320675" algn="l" defTabSz="1023938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79525" indent="-255588" algn="l" defTabSz="1023938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92288" indent="-255588" algn="l" defTabSz="1023938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303463" indent="-255588" algn="l" defTabSz="1023938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606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178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750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322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0545C4-1351-4D18-96FC-3C4C491A78AD}" type="slidenum">
              <a:rPr lang="en-US" alt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7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  <p:sldLayoutId id="2147484299" r:id="rId12"/>
    <p:sldLayoutId id="2147484300" r:id="rId13"/>
    <p:sldLayoutId id="2147484301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7F46B9-762A-40CC-87BB-AB67DEE7C581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9210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  <p:sldLayoutId id="2147484314" r:id="rId12"/>
    <p:sldLayoutId id="2147484315" r:id="rId13"/>
    <p:sldLayoutId id="2147484316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de-DE" dirty="0" smtClean="0"/>
              <a:t>The </a:t>
            </a:r>
            <a:r>
              <a:rPr lang="de-DE" dirty="0" err="1" smtClean="0"/>
              <a:t>Universe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Laboratory | Prof. Dr. Paolo </a:t>
            </a:r>
            <a:r>
              <a:rPr lang="de-DE" dirty="0" err="1" smtClean="0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8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BEBCA9-CDB0-4904-B9D2-1ECD03E1A473}" type="slidenum">
              <a:rPr lang="en-US" alt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4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GB" sz="2000">
                <a:latin typeface="Times New Roman" pitchFamily="16" charset="0"/>
              </a:rPr>
              <a:t>15/03/12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2000">
                <a:latin typeface="Times New Roman" pitchFamily="16" charset="0"/>
              </a:rPr>
              <a:t>I.Vassiliev, CBM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DDF1E8B3-038E-4A31-A787-D28B6BD676D8}" type="slidenum">
              <a:rPr lang="en-US" sz="2000">
                <a:latin typeface="Times New Roman" pitchFamily="16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‹Nr.›</a:t>
            </a:fld>
            <a:endParaRPr lang="en-US" sz="200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20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52" r:id="rId2"/>
    <p:sldLayoutId id="2147484353" r:id="rId3"/>
    <p:sldLayoutId id="2147484354" r:id="rId4"/>
    <p:sldLayoutId id="2147484355" r:id="rId5"/>
    <p:sldLayoutId id="2147484356" r:id="rId6"/>
    <p:sldLayoutId id="2147484357" r:id="rId7"/>
    <p:sldLayoutId id="2147484358" r:id="rId8"/>
    <p:sldLayoutId id="2147484359" r:id="rId9"/>
    <p:sldLayoutId id="2147484360" r:id="rId10"/>
    <p:sldLayoutId id="2147484361" r:id="rId11"/>
    <p:sldLayoutId id="2147484362" r:id="rId12"/>
    <p:sldLayoutId id="2147484363" r:id="rId13"/>
  </p:sldLayoutIdLst>
  <p:hf sldNum="0" hd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>
                <a:solidFill>
                  <a:srgbClr val="333333"/>
                </a:solidFill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pPr defTabSz="457200"/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 defTabSz="457200"/>
            <a:r>
              <a:rPr lang="de-DE" smtClean="0"/>
              <a:t>Name/Vortragstitel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0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398" r:id="rId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FA2B3-6747-401E-8AFD-528C055B1EB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522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/>
              <a:t>BS, MAC 27April15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837C9B-6D25-44C5-9880-48640EF0EB05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060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779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39" r:id="rId12"/>
    <p:sldLayoutId id="2147484440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71BA67-7251-4420-A2AD-4C42637E355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81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Textmasterformate durch Klicken bearbeiten</a:t>
            </a:r>
          </a:p>
          <a:p>
            <a:pPr lvl="1"/>
            <a:r>
              <a:rPr lang="en-GB" altLang="ru-RU" smtClean="0"/>
              <a:t>Zweite Ebene</a:t>
            </a:r>
          </a:p>
          <a:p>
            <a:pPr lvl="2"/>
            <a:r>
              <a:rPr lang="en-GB" altLang="ru-RU" smtClean="0"/>
              <a:t>Dritte Ebene</a:t>
            </a:r>
          </a:p>
          <a:p>
            <a:pPr lvl="3"/>
            <a:r>
              <a:rPr lang="en-GB" altLang="ru-RU" smtClean="0"/>
              <a:t>Vierte Ebene</a:t>
            </a:r>
          </a:p>
          <a:p>
            <a:pPr lvl="4"/>
            <a:r>
              <a:rPr lang="en-GB" altLang="ru-RU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fld id="{E3DC61C8-6C0C-4AE9-A5D4-7B2A7F3AD4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102" name="Rectangle 8"/>
          <p:cNvSpPr>
            <a:spLocks noChangeArrowheads="1"/>
          </p:cNvSpPr>
          <p:nvPr userDrawn="1"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103" name="Rectangle 9"/>
          <p:cNvSpPr>
            <a:spLocks noChangeArrowheads="1"/>
          </p:cNvSpPr>
          <p:nvPr userDrawn="1"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104" name="Rectangle 10"/>
          <p:cNvSpPr>
            <a:spLocks noChangeArrowheads="1"/>
          </p:cNvSpPr>
          <p:nvPr userDrawn="1"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105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106" name="Rectangle 12"/>
          <p:cNvSpPr>
            <a:spLocks noChangeArrowheads="1"/>
          </p:cNvSpPr>
          <p:nvPr userDrawn="1"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107" name="Rectangle 13"/>
          <p:cNvSpPr>
            <a:spLocks noChangeArrowheads="1"/>
          </p:cNvSpPr>
          <p:nvPr userDrawn="1"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108" name="Rectangle 14"/>
          <p:cNvSpPr>
            <a:spLocks noChangeArrowheads="1"/>
          </p:cNvSpPr>
          <p:nvPr userDrawn="1"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9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  <p:sldLayoutId id="2147484453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•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buChar char="–"/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857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  <p:sldLayoutId id="2147484467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0FD1A8-BBB2-4DBB-A5C3-22716F0382CA}" type="slidenum">
              <a:rPr lang="de-DE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8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3" r:id="rId1"/>
    <p:sldLayoutId id="2147484474" r:id="rId2"/>
    <p:sldLayoutId id="2147484475" r:id="rId3"/>
    <p:sldLayoutId id="2147484476" r:id="rId4"/>
    <p:sldLayoutId id="2147484477" r:id="rId5"/>
    <p:sldLayoutId id="2147484478" r:id="rId6"/>
    <p:sldLayoutId id="2147484479" r:id="rId7"/>
    <p:sldLayoutId id="2147484480" r:id="rId8"/>
    <p:sldLayoutId id="2147484481" r:id="rId9"/>
    <p:sldLayoutId id="2147484482" r:id="rId10"/>
    <p:sldLayoutId id="2147484483" r:id="rId11"/>
    <p:sldLayoutId id="2147484484" r:id="rId12"/>
    <p:sldLayoutId id="214748448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C77F3F-3649-402F-A549-F1A9928038F1}" type="slidenum">
              <a:rPr lang="de-DE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4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49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54E9F5-2055-4B2E-B5E8-1645F586099D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1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  <p:sldLayoutId id="214748451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BF42E1-7B5C-4602-B8C8-8386DDF16F72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817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6" r:id="rId1"/>
    <p:sldLayoutId id="2147484527" r:id="rId2"/>
    <p:sldLayoutId id="2147484528" r:id="rId3"/>
    <p:sldLayoutId id="2147484529" r:id="rId4"/>
    <p:sldLayoutId id="2147484530" r:id="rId5"/>
    <p:sldLayoutId id="2147484531" r:id="rId6"/>
    <p:sldLayoutId id="2147484532" r:id="rId7"/>
    <p:sldLayoutId id="2147484533" r:id="rId8"/>
    <p:sldLayoutId id="2147484534" r:id="rId9"/>
    <p:sldLayoutId id="2147484535" r:id="rId10"/>
    <p:sldLayoutId id="2147484536" r:id="rId11"/>
    <p:sldLayoutId id="214748453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54E9F5-2055-4B2E-B5E8-1645F586099D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1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  <p:sldLayoutId id="214748455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54E9F5-2055-4B2E-B5E8-1645F586099D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21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  <p:sldLayoutId id="214748456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C60233-76F5-4C9F-89F3-DFC3102F0BEF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6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  <p:sldLayoutId id="2147484566" r:id="rId2"/>
    <p:sldLayoutId id="2147484567" r:id="rId3"/>
    <p:sldLayoutId id="2147484568" r:id="rId4"/>
    <p:sldLayoutId id="2147484569" r:id="rId5"/>
    <p:sldLayoutId id="2147484570" r:id="rId6"/>
    <p:sldLayoutId id="2147484571" r:id="rId7"/>
    <p:sldLayoutId id="2147484572" r:id="rId8"/>
    <p:sldLayoutId id="2147484573" r:id="rId9"/>
    <p:sldLayoutId id="2147484574" r:id="rId10"/>
    <p:sldLayoutId id="2147484575" r:id="rId11"/>
    <p:sldLayoutId id="214748457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AD81BC-46B6-4EE3-BFDF-52D779301411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83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95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14.12.2017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9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68332E-0B85-48E8-B5C0-42BD062FF5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5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57275"/>
          </a:xfrm>
          <a:prstGeom prst="rect">
            <a:avLst/>
          </a:prstGeom>
          <a:solidFill>
            <a:srgbClr val="3664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7213" y="152400"/>
            <a:ext cx="786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     Klicken Sie,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Klicken Sie, um die Formate des Vorlagentextes zu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7850" y="6553200"/>
            <a:ext cx="749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36648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de-DE" smtClean="0">
                <a:ea typeface="MS PGothic" pitchFamily="34" charset="-128"/>
              </a:rPr>
              <a:t>Christoph Blume                                                            CPOD 2016, Wrocław, Poland</a:t>
            </a:r>
            <a:endParaRPr lang="de-DE" altLang="de-DE" smtClean="0">
              <a:ea typeface="MS PGothic" pitchFamily="34" charset="-128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36648B"/>
                </a:solidFill>
                <a:latin typeface="Univer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2F54DF-3199-41EB-B738-13C2D59211D6}" type="slidenum">
              <a:rPr lang="de-DE" altLang="de-DE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4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n-lt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·"/>
        <a:defRPr sz="16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71800" y="6356350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7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jpe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8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112.bin"/><Relationship Id="rId671" Type="http://schemas.openxmlformats.org/officeDocument/2006/relationships/oleObject" Target="../embeddings/oleObject666.bin"/><Relationship Id="rId769" Type="http://schemas.openxmlformats.org/officeDocument/2006/relationships/oleObject" Target="../embeddings/oleObject764.bin"/><Relationship Id="rId21" Type="http://schemas.openxmlformats.org/officeDocument/2006/relationships/oleObject" Target="../embeddings/oleObject16.bin"/><Relationship Id="rId324" Type="http://schemas.openxmlformats.org/officeDocument/2006/relationships/oleObject" Target="../embeddings/oleObject319.bin"/><Relationship Id="rId531" Type="http://schemas.openxmlformats.org/officeDocument/2006/relationships/oleObject" Target="../embeddings/oleObject526.bin"/><Relationship Id="rId629" Type="http://schemas.openxmlformats.org/officeDocument/2006/relationships/oleObject" Target="../embeddings/oleObject624.bin"/><Relationship Id="rId170" Type="http://schemas.openxmlformats.org/officeDocument/2006/relationships/oleObject" Target="../embeddings/oleObject165.bin"/><Relationship Id="rId836" Type="http://schemas.openxmlformats.org/officeDocument/2006/relationships/oleObject" Target="../embeddings/oleObject831.bin"/><Relationship Id="rId268" Type="http://schemas.openxmlformats.org/officeDocument/2006/relationships/oleObject" Target="../embeddings/oleObject263.bin"/><Relationship Id="rId475" Type="http://schemas.openxmlformats.org/officeDocument/2006/relationships/oleObject" Target="../embeddings/oleObject470.bin"/><Relationship Id="rId682" Type="http://schemas.openxmlformats.org/officeDocument/2006/relationships/oleObject" Target="../embeddings/oleObject677.bin"/><Relationship Id="rId903" Type="http://schemas.openxmlformats.org/officeDocument/2006/relationships/oleObject" Target="../embeddings/oleObject898.bin"/><Relationship Id="rId32" Type="http://schemas.openxmlformats.org/officeDocument/2006/relationships/oleObject" Target="../embeddings/oleObject27.bin"/><Relationship Id="rId128" Type="http://schemas.openxmlformats.org/officeDocument/2006/relationships/oleObject" Target="../embeddings/oleObject123.bin"/><Relationship Id="rId335" Type="http://schemas.openxmlformats.org/officeDocument/2006/relationships/oleObject" Target="../embeddings/oleObject330.bin"/><Relationship Id="rId542" Type="http://schemas.openxmlformats.org/officeDocument/2006/relationships/oleObject" Target="../embeddings/oleObject537.bin"/><Relationship Id="rId181" Type="http://schemas.openxmlformats.org/officeDocument/2006/relationships/oleObject" Target="../embeddings/oleObject176.bin"/><Relationship Id="rId402" Type="http://schemas.openxmlformats.org/officeDocument/2006/relationships/oleObject" Target="../embeddings/oleObject397.bin"/><Relationship Id="rId847" Type="http://schemas.openxmlformats.org/officeDocument/2006/relationships/oleObject" Target="../embeddings/oleObject842.bin"/><Relationship Id="rId279" Type="http://schemas.openxmlformats.org/officeDocument/2006/relationships/oleObject" Target="../embeddings/oleObject274.bin"/><Relationship Id="rId486" Type="http://schemas.openxmlformats.org/officeDocument/2006/relationships/oleObject" Target="../embeddings/oleObject481.bin"/><Relationship Id="rId693" Type="http://schemas.openxmlformats.org/officeDocument/2006/relationships/oleObject" Target="../embeddings/oleObject688.bin"/><Relationship Id="rId707" Type="http://schemas.openxmlformats.org/officeDocument/2006/relationships/oleObject" Target="../embeddings/oleObject702.bin"/><Relationship Id="rId914" Type="http://schemas.openxmlformats.org/officeDocument/2006/relationships/oleObject" Target="../embeddings/oleObject909.bin"/><Relationship Id="rId43" Type="http://schemas.openxmlformats.org/officeDocument/2006/relationships/oleObject" Target="../embeddings/oleObject38.bin"/><Relationship Id="rId139" Type="http://schemas.openxmlformats.org/officeDocument/2006/relationships/oleObject" Target="../embeddings/oleObject134.bin"/><Relationship Id="rId346" Type="http://schemas.openxmlformats.org/officeDocument/2006/relationships/oleObject" Target="../embeddings/oleObject341.bin"/><Relationship Id="rId553" Type="http://schemas.openxmlformats.org/officeDocument/2006/relationships/oleObject" Target="../embeddings/oleObject548.bin"/><Relationship Id="rId760" Type="http://schemas.openxmlformats.org/officeDocument/2006/relationships/oleObject" Target="../embeddings/oleObject755.bin"/><Relationship Id="rId192" Type="http://schemas.openxmlformats.org/officeDocument/2006/relationships/oleObject" Target="../embeddings/oleObject187.bin"/><Relationship Id="rId206" Type="http://schemas.openxmlformats.org/officeDocument/2006/relationships/oleObject" Target="../embeddings/oleObject201.bin"/><Relationship Id="rId413" Type="http://schemas.openxmlformats.org/officeDocument/2006/relationships/oleObject" Target="../embeddings/oleObject408.bin"/><Relationship Id="rId858" Type="http://schemas.openxmlformats.org/officeDocument/2006/relationships/oleObject" Target="../embeddings/oleObject853.bin"/><Relationship Id="rId497" Type="http://schemas.openxmlformats.org/officeDocument/2006/relationships/oleObject" Target="../embeddings/oleObject492.bin"/><Relationship Id="rId620" Type="http://schemas.openxmlformats.org/officeDocument/2006/relationships/oleObject" Target="../embeddings/oleObject615.bin"/><Relationship Id="rId718" Type="http://schemas.openxmlformats.org/officeDocument/2006/relationships/oleObject" Target="../embeddings/oleObject713.bin"/><Relationship Id="rId925" Type="http://schemas.openxmlformats.org/officeDocument/2006/relationships/oleObject" Target="../embeddings/oleObject920.bin"/><Relationship Id="rId357" Type="http://schemas.openxmlformats.org/officeDocument/2006/relationships/oleObject" Target="../embeddings/oleObject352.bin"/><Relationship Id="rId54" Type="http://schemas.openxmlformats.org/officeDocument/2006/relationships/oleObject" Target="../embeddings/oleObject49.bin"/><Relationship Id="rId217" Type="http://schemas.openxmlformats.org/officeDocument/2006/relationships/oleObject" Target="../embeddings/oleObject212.bin"/><Relationship Id="rId564" Type="http://schemas.openxmlformats.org/officeDocument/2006/relationships/oleObject" Target="../embeddings/oleObject559.bin"/><Relationship Id="rId771" Type="http://schemas.openxmlformats.org/officeDocument/2006/relationships/oleObject" Target="../embeddings/oleObject766.bin"/><Relationship Id="rId869" Type="http://schemas.openxmlformats.org/officeDocument/2006/relationships/oleObject" Target="../embeddings/oleObject864.bin"/><Relationship Id="rId424" Type="http://schemas.openxmlformats.org/officeDocument/2006/relationships/oleObject" Target="../embeddings/oleObject419.bin"/><Relationship Id="rId631" Type="http://schemas.openxmlformats.org/officeDocument/2006/relationships/oleObject" Target="../embeddings/oleObject626.bin"/><Relationship Id="rId729" Type="http://schemas.openxmlformats.org/officeDocument/2006/relationships/oleObject" Target="../embeddings/oleObject724.bin"/><Relationship Id="rId270" Type="http://schemas.openxmlformats.org/officeDocument/2006/relationships/oleObject" Target="../embeddings/oleObject265.bin"/><Relationship Id="rId936" Type="http://schemas.openxmlformats.org/officeDocument/2006/relationships/oleObject" Target="../embeddings/oleObject931.bin"/><Relationship Id="rId65" Type="http://schemas.openxmlformats.org/officeDocument/2006/relationships/oleObject" Target="../embeddings/oleObject60.bin"/><Relationship Id="rId130" Type="http://schemas.openxmlformats.org/officeDocument/2006/relationships/oleObject" Target="../embeddings/oleObject125.bin"/><Relationship Id="rId368" Type="http://schemas.openxmlformats.org/officeDocument/2006/relationships/oleObject" Target="../embeddings/oleObject363.bin"/><Relationship Id="rId575" Type="http://schemas.openxmlformats.org/officeDocument/2006/relationships/oleObject" Target="../embeddings/oleObject570.bin"/><Relationship Id="rId782" Type="http://schemas.openxmlformats.org/officeDocument/2006/relationships/oleObject" Target="../embeddings/oleObject777.bin"/><Relationship Id="rId228" Type="http://schemas.openxmlformats.org/officeDocument/2006/relationships/oleObject" Target="../embeddings/oleObject223.bin"/><Relationship Id="rId435" Type="http://schemas.openxmlformats.org/officeDocument/2006/relationships/oleObject" Target="../embeddings/oleObject430.bin"/><Relationship Id="rId642" Type="http://schemas.openxmlformats.org/officeDocument/2006/relationships/oleObject" Target="../embeddings/oleObject637.bin"/><Relationship Id="rId281" Type="http://schemas.openxmlformats.org/officeDocument/2006/relationships/oleObject" Target="../embeddings/oleObject276.bin"/><Relationship Id="rId502" Type="http://schemas.openxmlformats.org/officeDocument/2006/relationships/oleObject" Target="../embeddings/oleObject497.bin"/><Relationship Id="rId947" Type="http://schemas.openxmlformats.org/officeDocument/2006/relationships/oleObject" Target="../embeddings/oleObject942.bin"/><Relationship Id="rId76" Type="http://schemas.openxmlformats.org/officeDocument/2006/relationships/oleObject" Target="../embeddings/oleObject71.bin"/><Relationship Id="rId141" Type="http://schemas.openxmlformats.org/officeDocument/2006/relationships/oleObject" Target="../embeddings/oleObject136.bin"/><Relationship Id="rId379" Type="http://schemas.openxmlformats.org/officeDocument/2006/relationships/oleObject" Target="../embeddings/oleObject374.bin"/><Relationship Id="rId586" Type="http://schemas.openxmlformats.org/officeDocument/2006/relationships/oleObject" Target="../embeddings/oleObject581.bin"/><Relationship Id="rId793" Type="http://schemas.openxmlformats.org/officeDocument/2006/relationships/oleObject" Target="../embeddings/oleObject788.bin"/><Relationship Id="rId807" Type="http://schemas.openxmlformats.org/officeDocument/2006/relationships/oleObject" Target="../embeddings/oleObject802.bin"/><Relationship Id="rId7" Type="http://schemas.openxmlformats.org/officeDocument/2006/relationships/oleObject" Target="../embeddings/oleObject3.bin"/><Relationship Id="rId239" Type="http://schemas.openxmlformats.org/officeDocument/2006/relationships/oleObject" Target="../embeddings/oleObject234.bin"/><Relationship Id="rId446" Type="http://schemas.openxmlformats.org/officeDocument/2006/relationships/oleObject" Target="../embeddings/oleObject441.bin"/><Relationship Id="rId653" Type="http://schemas.openxmlformats.org/officeDocument/2006/relationships/oleObject" Target="../embeddings/oleObject648.bin"/><Relationship Id="rId292" Type="http://schemas.openxmlformats.org/officeDocument/2006/relationships/oleObject" Target="../embeddings/oleObject287.bin"/><Relationship Id="rId306" Type="http://schemas.openxmlformats.org/officeDocument/2006/relationships/oleObject" Target="../embeddings/oleObject301.bin"/><Relationship Id="rId860" Type="http://schemas.openxmlformats.org/officeDocument/2006/relationships/oleObject" Target="../embeddings/oleObject855.bin"/><Relationship Id="rId87" Type="http://schemas.openxmlformats.org/officeDocument/2006/relationships/oleObject" Target="../embeddings/oleObject82.bin"/><Relationship Id="rId513" Type="http://schemas.openxmlformats.org/officeDocument/2006/relationships/oleObject" Target="../embeddings/oleObject508.bin"/><Relationship Id="rId597" Type="http://schemas.openxmlformats.org/officeDocument/2006/relationships/oleObject" Target="../embeddings/oleObject592.bin"/><Relationship Id="rId720" Type="http://schemas.openxmlformats.org/officeDocument/2006/relationships/oleObject" Target="../embeddings/oleObject715.bin"/><Relationship Id="rId818" Type="http://schemas.openxmlformats.org/officeDocument/2006/relationships/oleObject" Target="../embeddings/oleObject813.bin"/><Relationship Id="rId152" Type="http://schemas.openxmlformats.org/officeDocument/2006/relationships/oleObject" Target="../embeddings/oleObject147.bin"/><Relationship Id="rId457" Type="http://schemas.openxmlformats.org/officeDocument/2006/relationships/oleObject" Target="../embeddings/oleObject452.bin"/><Relationship Id="rId664" Type="http://schemas.openxmlformats.org/officeDocument/2006/relationships/oleObject" Target="../embeddings/oleObject659.bin"/><Relationship Id="rId871" Type="http://schemas.openxmlformats.org/officeDocument/2006/relationships/oleObject" Target="../embeddings/oleObject866.bin"/><Relationship Id="rId14" Type="http://schemas.openxmlformats.org/officeDocument/2006/relationships/oleObject" Target="../embeddings/oleObject9.bin"/><Relationship Id="rId317" Type="http://schemas.openxmlformats.org/officeDocument/2006/relationships/oleObject" Target="../embeddings/oleObject312.bin"/><Relationship Id="rId524" Type="http://schemas.openxmlformats.org/officeDocument/2006/relationships/oleObject" Target="../embeddings/oleObject519.bin"/><Relationship Id="rId731" Type="http://schemas.openxmlformats.org/officeDocument/2006/relationships/oleObject" Target="../embeddings/oleObject726.bin"/><Relationship Id="rId98" Type="http://schemas.openxmlformats.org/officeDocument/2006/relationships/oleObject" Target="../embeddings/oleObject93.bin"/><Relationship Id="rId163" Type="http://schemas.openxmlformats.org/officeDocument/2006/relationships/oleObject" Target="../embeddings/oleObject158.bin"/><Relationship Id="rId370" Type="http://schemas.openxmlformats.org/officeDocument/2006/relationships/oleObject" Target="../embeddings/oleObject365.bin"/><Relationship Id="rId829" Type="http://schemas.openxmlformats.org/officeDocument/2006/relationships/oleObject" Target="../embeddings/oleObject824.bin"/><Relationship Id="rId230" Type="http://schemas.openxmlformats.org/officeDocument/2006/relationships/oleObject" Target="../embeddings/oleObject225.bin"/><Relationship Id="rId468" Type="http://schemas.openxmlformats.org/officeDocument/2006/relationships/oleObject" Target="../embeddings/oleObject463.bin"/><Relationship Id="rId675" Type="http://schemas.openxmlformats.org/officeDocument/2006/relationships/oleObject" Target="../embeddings/oleObject670.bin"/><Relationship Id="rId882" Type="http://schemas.openxmlformats.org/officeDocument/2006/relationships/oleObject" Target="../embeddings/oleObject877.bin"/><Relationship Id="rId25" Type="http://schemas.openxmlformats.org/officeDocument/2006/relationships/oleObject" Target="../embeddings/oleObject20.bin"/><Relationship Id="rId328" Type="http://schemas.openxmlformats.org/officeDocument/2006/relationships/oleObject" Target="../embeddings/oleObject323.bin"/><Relationship Id="rId535" Type="http://schemas.openxmlformats.org/officeDocument/2006/relationships/oleObject" Target="../embeddings/oleObject530.bin"/><Relationship Id="rId742" Type="http://schemas.openxmlformats.org/officeDocument/2006/relationships/oleObject" Target="../embeddings/oleObject737.bin"/><Relationship Id="rId174" Type="http://schemas.openxmlformats.org/officeDocument/2006/relationships/oleObject" Target="../embeddings/oleObject169.bin"/><Relationship Id="rId381" Type="http://schemas.openxmlformats.org/officeDocument/2006/relationships/oleObject" Target="../embeddings/oleObject376.bin"/><Relationship Id="rId602" Type="http://schemas.openxmlformats.org/officeDocument/2006/relationships/oleObject" Target="../embeddings/oleObject597.bin"/><Relationship Id="rId241" Type="http://schemas.openxmlformats.org/officeDocument/2006/relationships/oleObject" Target="../embeddings/oleObject236.bin"/><Relationship Id="rId479" Type="http://schemas.openxmlformats.org/officeDocument/2006/relationships/oleObject" Target="../embeddings/oleObject474.bin"/><Relationship Id="rId686" Type="http://schemas.openxmlformats.org/officeDocument/2006/relationships/oleObject" Target="../embeddings/oleObject681.bin"/><Relationship Id="rId893" Type="http://schemas.openxmlformats.org/officeDocument/2006/relationships/oleObject" Target="../embeddings/oleObject888.bin"/><Relationship Id="rId907" Type="http://schemas.openxmlformats.org/officeDocument/2006/relationships/oleObject" Target="../embeddings/oleObject902.bin"/><Relationship Id="rId36" Type="http://schemas.openxmlformats.org/officeDocument/2006/relationships/oleObject" Target="../embeddings/oleObject31.bin"/><Relationship Id="rId339" Type="http://schemas.openxmlformats.org/officeDocument/2006/relationships/oleObject" Target="../embeddings/oleObject334.bin"/><Relationship Id="rId546" Type="http://schemas.openxmlformats.org/officeDocument/2006/relationships/oleObject" Target="../embeddings/oleObject541.bin"/><Relationship Id="rId753" Type="http://schemas.openxmlformats.org/officeDocument/2006/relationships/oleObject" Target="../embeddings/oleObject748.bin"/><Relationship Id="rId101" Type="http://schemas.openxmlformats.org/officeDocument/2006/relationships/oleObject" Target="../embeddings/oleObject96.bin"/><Relationship Id="rId185" Type="http://schemas.openxmlformats.org/officeDocument/2006/relationships/oleObject" Target="../embeddings/oleObject180.bin"/><Relationship Id="rId406" Type="http://schemas.openxmlformats.org/officeDocument/2006/relationships/oleObject" Target="../embeddings/oleObject401.bin"/><Relationship Id="rId9" Type="http://schemas.openxmlformats.org/officeDocument/2006/relationships/oleObject" Target="../embeddings/oleObject5.bin"/><Relationship Id="rId210" Type="http://schemas.openxmlformats.org/officeDocument/2006/relationships/oleObject" Target="../embeddings/oleObject205.bin"/><Relationship Id="rId392" Type="http://schemas.openxmlformats.org/officeDocument/2006/relationships/oleObject" Target="../embeddings/oleObject387.bin"/><Relationship Id="rId448" Type="http://schemas.openxmlformats.org/officeDocument/2006/relationships/oleObject" Target="../embeddings/oleObject443.bin"/><Relationship Id="rId613" Type="http://schemas.openxmlformats.org/officeDocument/2006/relationships/oleObject" Target="../embeddings/oleObject608.bin"/><Relationship Id="rId655" Type="http://schemas.openxmlformats.org/officeDocument/2006/relationships/oleObject" Target="../embeddings/oleObject650.bin"/><Relationship Id="rId697" Type="http://schemas.openxmlformats.org/officeDocument/2006/relationships/oleObject" Target="../embeddings/oleObject692.bin"/><Relationship Id="rId820" Type="http://schemas.openxmlformats.org/officeDocument/2006/relationships/oleObject" Target="../embeddings/oleObject815.bin"/><Relationship Id="rId862" Type="http://schemas.openxmlformats.org/officeDocument/2006/relationships/oleObject" Target="../embeddings/oleObject857.bin"/><Relationship Id="rId918" Type="http://schemas.openxmlformats.org/officeDocument/2006/relationships/oleObject" Target="../embeddings/oleObject913.bin"/><Relationship Id="rId252" Type="http://schemas.openxmlformats.org/officeDocument/2006/relationships/oleObject" Target="../embeddings/oleObject247.bin"/><Relationship Id="rId294" Type="http://schemas.openxmlformats.org/officeDocument/2006/relationships/oleObject" Target="../embeddings/oleObject289.bin"/><Relationship Id="rId308" Type="http://schemas.openxmlformats.org/officeDocument/2006/relationships/oleObject" Target="../embeddings/oleObject303.bin"/><Relationship Id="rId515" Type="http://schemas.openxmlformats.org/officeDocument/2006/relationships/oleObject" Target="../embeddings/oleObject510.bin"/><Relationship Id="rId722" Type="http://schemas.openxmlformats.org/officeDocument/2006/relationships/oleObject" Target="../embeddings/oleObject717.bin"/><Relationship Id="rId47" Type="http://schemas.openxmlformats.org/officeDocument/2006/relationships/oleObject" Target="../embeddings/oleObject42.bin"/><Relationship Id="rId89" Type="http://schemas.openxmlformats.org/officeDocument/2006/relationships/oleObject" Target="../embeddings/oleObject84.bin"/><Relationship Id="rId112" Type="http://schemas.openxmlformats.org/officeDocument/2006/relationships/oleObject" Target="../embeddings/oleObject107.bin"/><Relationship Id="rId154" Type="http://schemas.openxmlformats.org/officeDocument/2006/relationships/oleObject" Target="../embeddings/oleObject149.bin"/><Relationship Id="rId361" Type="http://schemas.openxmlformats.org/officeDocument/2006/relationships/oleObject" Target="../embeddings/oleObject356.bin"/><Relationship Id="rId557" Type="http://schemas.openxmlformats.org/officeDocument/2006/relationships/oleObject" Target="../embeddings/oleObject552.bin"/><Relationship Id="rId599" Type="http://schemas.openxmlformats.org/officeDocument/2006/relationships/oleObject" Target="../embeddings/oleObject594.bin"/><Relationship Id="rId764" Type="http://schemas.openxmlformats.org/officeDocument/2006/relationships/oleObject" Target="../embeddings/oleObject759.bin"/><Relationship Id="rId196" Type="http://schemas.openxmlformats.org/officeDocument/2006/relationships/oleObject" Target="../embeddings/oleObject191.bin"/><Relationship Id="rId417" Type="http://schemas.openxmlformats.org/officeDocument/2006/relationships/oleObject" Target="../embeddings/oleObject412.bin"/><Relationship Id="rId459" Type="http://schemas.openxmlformats.org/officeDocument/2006/relationships/oleObject" Target="../embeddings/oleObject454.bin"/><Relationship Id="rId624" Type="http://schemas.openxmlformats.org/officeDocument/2006/relationships/oleObject" Target="../embeddings/oleObject619.bin"/><Relationship Id="rId666" Type="http://schemas.openxmlformats.org/officeDocument/2006/relationships/oleObject" Target="../embeddings/oleObject661.bin"/><Relationship Id="rId831" Type="http://schemas.openxmlformats.org/officeDocument/2006/relationships/oleObject" Target="../embeddings/oleObject826.bin"/><Relationship Id="rId873" Type="http://schemas.openxmlformats.org/officeDocument/2006/relationships/oleObject" Target="../embeddings/oleObject868.bin"/><Relationship Id="rId16" Type="http://schemas.openxmlformats.org/officeDocument/2006/relationships/oleObject" Target="../embeddings/oleObject11.bin"/><Relationship Id="rId221" Type="http://schemas.openxmlformats.org/officeDocument/2006/relationships/oleObject" Target="../embeddings/oleObject216.bin"/><Relationship Id="rId263" Type="http://schemas.openxmlformats.org/officeDocument/2006/relationships/oleObject" Target="../embeddings/oleObject258.bin"/><Relationship Id="rId319" Type="http://schemas.openxmlformats.org/officeDocument/2006/relationships/oleObject" Target="../embeddings/oleObject314.bin"/><Relationship Id="rId470" Type="http://schemas.openxmlformats.org/officeDocument/2006/relationships/oleObject" Target="../embeddings/oleObject465.bin"/><Relationship Id="rId526" Type="http://schemas.openxmlformats.org/officeDocument/2006/relationships/oleObject" Target="../embeddings/oleObject521.bin"/><Relationship Id="rId929" Type="http://schemas.openxmlformats.org/officeDocument/2006/relationships/oleObject" Target="../embeddings/oleObject924.bin"/><Relationship Id="rId58" Type="http://schemas.openxmlformats.org/officeDocument/2006/relationships/oleObject" Target="../embeddings/oleObject53.bin"/><Relationship Id="rId123" Type="http://schemas.openxmlformats.org/officeDocument/2006/relationships/oleObject" Target="../embeddings/oleObject118.bin"/><Relationship Id="rId330" Type="http://schemas.openxmlformats.org/officeDocument/2006/relationships/oleObject" Target="../embeddings/oleObject325.bin"/><Relationship Id="rId568" Type="http://schemas.openxmlformats.org/officeDocument/2006/relationships/oleObject" Target="../embeddings/oleObject563.bin"/><Relationship Id="rId733" Type="http://schemas.openxmlformats.org/officeDocument/2006/relationships/oleObject" Target="../embeddings/oleObject728.bin"/><Relationship Id="rId775" Type="http://schemas.openxmlformats.org/officeDocument/2006/relationships/oleObject" Target="../embeddings/oleObject770.bin"/><Relationship Id="rId940" Type="http://schemas.openxmlformats.org/officeDocument/2006/relationships/oleObject" Target="../embeddings/oleObject935.bin"/><Relationship Id="rId165" Type="http://schemas.openxmlformats.org/officeDocument/2006/relationships/oleObject" Target="../embeddings/oleObject160.bin"/><Relationship Id="rId372" Type="http://schemas.openxmlformats.org/officeDocument/2006/relationships/oleObject" Target="../embeddings/oleObject367.bin"/><Relationship Id="rId428" Type="http://schemas.openxmlformats.org/officeDocument/2006/relationships/oleObject" Target="../embeddings/oleObject423.bin"/><Relationship Id="rId635" Type="http://schemas.openxmlformats.org/officeDocument/2006/relationships/oleObject" Target="../embeddings/oleObject630.bin"/><Relationship Id="rId677" Type="http://schemas.openxmlformats.org/officeDocument/2006/relationships/oleObject" Target="../embeddings/oleObject672.bin"/><Relationship Id="rId800" Type="http://schemas.openxmlformats.org/officeDocument/2006/relationships/oleObject" Target="../embeddings/oleObject795.bin"/><Relationship Id="rId842" Type="http://schemas.openxmlformats.org/officeDocument/2006/relationships/oleObject" Target="../embeddings/oleObject837.bin"/><Relationship Id="rId232" Type="http://schemas.openxmlformats.org/officeDocument/2006/relationships/oleObject" Target="../embeddings/oleObject227.bin"/><Relationship Id="rId274" Type="http://schemas.openxmlformats.org/officeDocument/2006/relationships/oleObject" Target="../embeddings/oleObject269.bin"/><Relationship Id="rId481" Type="http://schemas.openxmlformats.org/officeDocument/2006/relationships/oleObject" Target="../embeddings/oleObject476.bin"/><Relationship Id="rId702" Type="http://schemas.openxmlformats.org/officeDocument/2006/relationships/oleObject" Target="../embeddings/oleObject697.bin"/><Relationship Id="rId884" Type="http://schemas.openxmlformats.org/officeDocument/2006/relationships/oleObject" Target="../embeddings/oleObject879.bin"/><Relationship Id="rId27" Type="http://schemas.openxmlformats.org/officeDocument/2006/relationships/oleObject" Target="../embeddings/oleObject22.bin"/><Relationship Id="rId69" Type="http://schemas.openxmlformats.org/officeDocument/2006/relationships/oleObject" Target="../embeddings/oleObject64.bin"/><Relationship Id="rId134" Type="http://schemas.openxmlformats.org/officeDocument/2006/relationships/oleObject" Target="../embeddings/oleObject129.bin"/><Relationship Id="rId537" Type="http://schemas.openxmlformats.org/officeDocument/2006/relationships/oleObject" Target="../embeddings/oleObject532.bin"/><Relationship Id="rId579" Type="http://schemas.openxmlformats.org/officeDocument/2006/relationships/oleObject" Target="../embeddings/oleObject574.bin"/><Relationship Id="rId744" Type="http://schemas.openxmlformats.org/officeDocument/2006/relationships/oleObject" Target="../embeddings/oleObject739.bin"/><Relationship Id="rId786" Type="http://schemas.openxmlformats.org/officeDocument/2006/relationships/oleObject" Target="../embeddings/oleObject781.bin"/><Relationship Id="rId951" Type="http://schemas.openxmlformats.org/officeDocument/2006/relationships/oleObject" Target="../embeddings/oleObject946.bin"/><Relationship Id="rId80" Type="http://schemas.openxmlformats.org/officeDocument/2006/relationships/oleObject" Target="../embeddings/oleObject75.bin"/><Relationship Id="rId176" Type="http://schemas.openxmlformats.org/officeDocument/2006/relationships/oleObject" Target="../embeddings/oleObject171.bin"/><Relationship Id="rId341" Type="http://schemas.openxmlformats.org/officeDocument/2006/relationships/oleObject" Target="../embeddings/oleObject336.bin"/><Relationship Id="rId383" Type="http://schemas.openxmlformats.org/officeDocument/2006/relationships/oleObject" Target="../embeddings/oleObject378.bin"/><Relationship Id="rId439" Type="http://schemas.openxmlformats.org/officeDocument/2006/relationships/oleObject" Target="../embeddings/oleObject434.bin"/><Relationship Id="rId590" Type="http://schemas.openxmlformats.org/officeDocument/2006/relationships/oleObject" Target="../embeddings/oleObject585.bin"/><Relationship Id="rId604" Type="http://schemas.openxmlformats.org/officeDocument/2006/relationships/oleObject" Target="../embeddings/oleObject599.bin"/><Relationship Id="rId646" Type="http://schemas.openxmlformats.org/officeDocument/2006/relationships/oleObject" Target="../embeddings/oleObject641.bin"/><Relationship Id="rId811" Type="http://schemas.openxmlformats.org/officeDocument/2006/relationships/oleObject" Target="../embeddings/oleObject806.bin"/><Relationship Id="rId201" Type="http://schemas.openxmlformats.org/officeDocument/2006/relationships/oleObject" Target="../embeddings/oleObject196.bin"/><Relationship Id="rId243" Type="http://schemas.openxmlformats.org/officeDocument/2006/relationships/oleObject" Target="../embeddings/oleObject238.bin"/><Relationship Id="rId285" Type="http://schemas.openxmlformats.org/officeDocument/2006/relationships/oleObject" Target="../embeddings/oleObject280.bin"/><Relationship Id="rId450" Type="http://schemas.openxmlformats.org/officeDocument/2006/relationships/oleObject" Target="../embeddings/oleObject445.bin"/><Relationship Id="rId506" Type="http://schemas.openxmlformats.org/officeDocument/2006/relationships/oleObject" Target="../embeddings/oleObject501.bin"/><Relationship Id="rId688" Type="http://schemas.openxmlformats.org/officeDocument/2006/relationships/oleObject" Target="../embeddings/oleObject683.bin"/><Relationship Id="rId853" Type="http://schemas.openxmlformats.org/officeDocument/2006/relationships/oleObject" Target="../embeddings/oleObject848.bin"/><Relationship Id="rId895" Type="http://schemas.openxmlformats.org/officeDocument/2006/relationships/oleObject" Target="../embeddings/oleObject890.bin"/><Relationship Id="rId909" Type="http://schemas.openxmlformats.org/officeDocument/2006/relationships/oleObject" Target="../embeddings/oleObject904.bin"/><Relationship Id="rId38" Type="http://schemas.openxmlformats.org/officeDocument/2006/relationships/oleObject" Target="../embeddings/oleObject33.bin"/><Relationship Id="rId103" Type="http://schemas.openxmlformats.org/officeDocument/2006/relationships/oleObject" Target="../embeddings/oleObject98.bin"/><Relationship Id="rId310" Type="http://schemas.openxmlformats.org/officeDocument/2006/relationships/oleObject" Target="../embeddings/oleObject305.bin"/><Relationship Id="rId492" Type="http://schemas.openxmlformats.org/officeDocument/2006/relationships/oleObject" Target="../embeddings/oleObject487.bin"/><Relationship Id="rId548" Type="http://schemas.openxmlformats.org/officeDocument/2006/relationships/oleObject" Target="../embeddings/oleObject543.bin"/><Relationship Id="rId713" Type="http://schemas.openxmlformats.org/officeDocument/2006/relationships/oleObject" Target="../embeddings/oleObject708.bin"/><Relationship Id="rId755" Type="http://schemas.openxmlformats.org/officeDocument/2006/relationships/oleObject" Target="../embeddings/oleObject750.bin"/><Relationship Id="rId797" Type="http://schemas.openxmlformats.org/officeDocument/2006/relationships/oleObject" Target="../embeddings/oleObject792.bin"/><Relationship Id="rId920" Type="http://schemas.openxmlformats.org/officeDocument/2006/relationships/oleObject" Target="../embeddings/oleObject915.bin"/><Relationship Id="rId91" Type="http://schemas.openxmlformats.org/officeDocument/2006/relationships/oleObject" Target="../embeddings/oleObject86.bin"/><Relationship Id="rId145" Type="http://schemas.openxmlformats.org/officeDocument/2006/relationships/oleObject" Target="../embeddings/oleObject140.bin"/><Relationship Id="rId187" Type="http://schemas.openxmlformats.org/officeDocument/2006/relationships/oleObject" Target="../embeddings/oleObject182.bin"/><Relationship Id="rId352" Type="http://schemas.openxmlformats.org/officeDocument/2006/relationships/oleObject" Target="../embeddings/oleObject347.bin"/><Relationship Id="rId394" Type="http://schemas.openxmlformats.org/officeDocument/2006/relationships/oleObject" Target="../embeddings/oleObject389.bin"/><Relationship Id="rId408" Type="http://schemas.openxmlformats.org/officeDocument/2006/relationships/oleObject" Target="../embeddings/oleObject403.bin"/><Relationship Id="rId615" Type="http://schemas.openxmlformats.org/officeDocument/2006/relationships/oleObject" Target="../embeddings/oleObject610.bin"/><Relationship Id="rId822" Type="http://schemas.openxmlformats.org/officeDocument/2006/relationships/oleObject" Target="../embeddings/oleObject817.bin"/><Relationship Id="rId212" Type="http://schemas.openxmlformats.org/officeDocument/2006/relationships/oleObject" Target="../embeddings/oleObject207.bin"/><Relationship Id="rId254" Type="http://schemas.openxmlformats.org/officeDocument/2006/relationships/oleObject" Target="../embeddings/oleObject249.bin"/><Relationship Id="rId657" Type="http://schemas.openxmlformats.org/officeDocument/2006/relationships/oleObject" Target="../embeddings/oleObject652.bin"/><Relationship Id="rId699" Type="http://schemas.openxmlformats.org/officeDocument/2006/relationships/oleObject" Target="../embeddings/oleObject694.bin"/><Relationship Id="rId864" Type="http://schemas.openxmlformats.org/officeDocument/2006/relationships/oleObject" Target="../embeddings/oleObject859.bin"/><Relationship Id="rId49" Type="http://schemas.openxmlformats.org/officeDocument/2006/relationships/oleObject" Target="../embeddings/oleObject44.bin"/><Relationship Id="rId114" Type="http://schemas.openxmlformats.org/officeDocument/2006/relationships/oleObject" Target="../embeddings/oleObject109.bin"/><Relationship Id="rId296" Type="http://schemas.openxmlformats.org/officeDocument/2006/relationships/oleObject" Target="../embeddings/oleObject291.bin"/><Relationship Id="rId461" Type="http://schemas.openxmlformats.org/officeDocument/2006/relationships/oleObject" Target="../embeddings/oleObject456.bin"/><Relationship Id="rId517" Type="http://schemas.openxmlformats.org/officeDocument/2006/relationships/oleObject" Target="../embeddings/oleObject512.bin"/><Relationship Id="rId559" Type="http://schemas.openxmlformats.org/officeDocument/2006/relationships/oleObject" Target="../embeddings/oleObject554.bin"/><Relationship Id="rId724" Type="http://schemas.openxmlformats.org/officeDocument/2006/relationships/oleObject" Target="../embeddings/oleObject719.bin"/><Relationship Id="rId766" Type="http://schemas.openxmlformats.org/officeDocument/2006/relationships/oleObject" Target="../embeddings/oleObject761.bin"/><Relationship Id="rId931" Type="http://schemas.openxmlformats.org/officeDocument/2006/relationships/oleObject" Target="../embeddings/oleObject926.bin"/><Relationship Id="rId60" Type="http://schemas.openxmlformats.org/officeDocument/2006/relationships/oleObject" Target="../embeddings/oleObject55.bin"/><Relationship Id="rId156" Type="http://schemas.openxmlformats.org/officeDocument/2006/relationships/oleObject" Target="../embeddings/oleObject151.bin"/><Relationship Id="rId198" Type="http://schemas.openxmlformats.org/officeDocument/2006/relationships/oleObject" Target="../embeddings/oleObject193.bin"/><Relationship Id="rId321" Type="http://schemas.openxmlformats.org/officeDocument/2006/relationships/oleObject" Target="../embeddings/oleObject316.bin"/><Relationship Id="rId363" Type="http://schemas.openxmlformats.org/officeDocument/2006/relationships/oleObject" Target="../embeddings/oleObject358.bin"/><Relationship Id="rId419" Type="http://schemas.openxmlformats.org/officeDocument/2006/relationships/oleObject" Target="../embeddings/oleObject414.bin"/><Relationship Id="rId570" Type="http://schemas.openxmlformats.org/officeDocument/2006/relationships/oleObject" Target="../embeddings/oleObject565.bin"/><Relationship Id="rId626" Type="http://schemas.openxmlformats.org/officeDocument/2006/relationships/oleObject" Target="../embeddings/oleObject621.bin"/><Relationship Id="rId223" Type="http://schemas.openxmlformats.org/officeDocument/2006/relationships/oleObject" Target="../embeddings/oleObject218.bin"/><Relationship Id="rId430" Type="http://schemas.openxmlformats.org/officeDocument/2006/relationships/oleObject" Target="../embeddings/oleObject425.bin"/><Relationship Id="rId668" Type="http://schemas.openxmlformats.org/officeDocument/2006/relationships/oleObject" Target="../embeddings/oleObject663.bin"/><Relationship Id="rId833" Type="http://schemas.openxmlformats.org/officeDocument/2006/relationships/oleObject" Target="../embeddings/oleObject828.bin"/><Relationship Id="rId875" Type="http://schemas.openxmlformats.org/officeDocument/2006/relationships/oleObject" Target="../embeddings/oleObject870.bin"/><Relationship Id="rId18" Type="http://schemas.openxmlformats.org/officeDocument/2006/relationships/oleObject" Target="../embeddings/oleObject13.bin"/><Relationship Id="rId265" Type="http://schemas.openxmlformats.org/officeDocument/2006/relationships/oleObject" Target="../embeddings/oleObject260.bin"/><Relationship Id="rId472" Type="http://schemas.openxmlformats.org/officeDocument/2006/relationships/oleObject" Target="../embeddings/oleObject467.bin"/><Relationship Id="rId528" Type="http://schemas.openxmlformats.org/officeDocument/2006/relationships/oleObject" Target="../embeddings/oleObject523.bin"/><Relationship Id="rId735" Type="http://schemas.openxmlformats.org/officeDocument/2006/relationships/oleObject" Target="../embeddings/oleObject730.bin"/><Relationship Id="rId900" Type="http://schemas.openxmlformats.org/officeDocument/2006/relationships/oleObject" Target="../embeddings/oleObject895.bin"/><Relationship Id="rId942" Type="http://schemas.openxmlformats.org/officeDocument/2006/relationships/oleObject" Target="../embeddings/oleObject937.bin"/><Relationship Id="rId125" Type="http://schemas.openxmlformats.org/officeDocument/2006/relationships/oleObject" Target="../embeddings/oleObject120.bin"/><Relationship Id="rId167" Type="http://schemas.openxmlformats.org/officeDocument/2006/relationships/oleObject" Target="../embeddings/oleObject162.bin"/><Relationship Id="rId332" Type="http://schemas.openxmlformats.org/officeDocument/2006/relationships/oleObject" Target="../embeddings/oleObject327.bin"/><Relationship Id="rId374" Type="http://schemas.openxmlformats.org/officeDocument/2006/relationships/oleObject" Target="../embeddings/oleObject369.bin"/><Relationship Id="rId581" Type="http://schemas.openxmlformats.org/officeDocument/2006/relationships/oleObject" Target="../embeddings/oleObject576.bin"/><Relationship Id="rId777" Type="http://schemas.openxmlformats.org/officeDocument/2006/relationships/oleObject" Target="../embeddings/oleObject772.bin"/><Relationship Id="rId71" Type="http://schemas.openxmlformats.org/officeDocument/2006/relationships/oleObject" Target="../embeddings/oleObject66.bin"/><Relationship Id="rId234" Type="http://schemas.openxmlformats.org/officeDocument/2006/relationships/oleObject" Target="../embeddings/oleObject229.bin"/><Relationship Id="rId637" Type="http://schemas.openxmlformats.org/officeDocument/2006/relationships/oleObject" Target="../embeddings/oleObject632.bin"/><Relationship Id="rId679" Type="http://schemas.openxmlformats.org/officeDocument/2006/relationships/oleObject" Target="../embeddings/oleObject674.bin"/><Relationship Id="rId802" Type="http://schemas.openxmlformats.org/officeDocument/2006/relationships/oleObject" Target="../embeddings/oleObject797.bin"/><Relationship Id="rId844" Type="http://schemas.openxmlformats.org/officeDocument/2006/relationships/oleObject" Target="../embeddings/oleObject839.bin"/><Relationship Id="rId886" Type="http://schemas.openxmlformats.org/officeDocument/2006/relationships/oleObject" Target="../embeddings/oleObject881.bin"/><Relationship Id="rId2" Type="http://schemas.openxmlformats.org/officeDocument/2006/relationships/slideLayout" Target="../slideLayouts/slideLayout178.xml"/><Relationship Id="rId29" Type="http://schemas.openxmlformats.org/officeDocument/2006/relationships/oleObject" Target="../embeddings/oleObject24.bin"/><Relationship Id="rId276" Type="http://schemas.openxmlformats.org/officeDocument/2006/relationships/oleObject" Target="../embeddings/oleObject271.bin"/><Relationship Id="rId441" Type="http://schemas.openxmlformats.org/officeDocument/2006/relationships/oleObject" Target="../embeddings/oleObject436.bin"/><Relationship Id="rId483" Type="http://schemas.openxmlformats.org/officeDocument/2006/relationships/oleObject" Target="../embeddings/oleObject478.bin"/><Relationship Id="rId539" Type="http://schemas.openxmlformats.org/officeDocument/2006/relationships/oleObject" Target="../embeddings/oleObject534.bin"/><Relationship Id="rId690" Type="http://schemas.openxmlformats.org/officeDocument/2006/relationships/oleObject" Target="../embeddings/oleObject685.bin"/><Relationship Id="rId704" Type="http://schemas.openxmlformats.org/officeDocument/2006/relationships/oleObject" Target="../embeddings/oleObject699.bin"/><Relationship Id="rId746" Type="http://schemas.openxmlformats.org/officeDocument/2006/relationships/oleObject" Target="../embeddings/oleObject741.bin"/><Relationship Id="rId911" Type="http://schemas.openxmlformats.org/officeDocument/2006/relationships/oleObject" Target="../embeddings/oleObject906.bin"/><Relationship Id="rId40" Type="http://schemas.openxmlformats.org/officeDocument/2006/relationships/oleObject" Target="../embeddings/oleObject35.bin"/><Relationship Id="rId136" Type="http://schemas.openxmlformats.org/officeDocument/2006/relationships/oleObject" Target="../embeddings/oleObject131.bin"/><Relationship Id="rId178" Type="http://schemas.openxmlformats.org/officeDocument/2006/relationships/oleObject" Target="../embeddings/oleObject173.bin"/><Relationship Id="rId301" Type="http://schemas.openxmlformats.org/officeDocument/2006/relationships/oleObject" Target="../embeddings/oleObject296.bin"/><Relationship Id="rId343" Type="http://schemas.openxmlformats.org/officeDocument/2006/relationships/oleObject" Target="../embeddings/oleObject338.bin"/><Relationship Id="rId550" Type="http://schemas.openxmlformats.org/officeDocument/2006/relationships/oleObject" Target="../embeddings/oleObject545.bin"/><Relationship Id="rId788" Type="http://schemas.openxmlformats.org/officeDocument/2006/relationships/oleObject" Target="../embeddings/oleObject783.bin"/><Relationship Id="rId953" Type="http://schemas.openxmlformats.org/officeDocument/2006/relationships/oleObject" Target="../embeddings/oleObject948.bin"/><Relationship Id="rId82" Type="http://schemas.openxmlformats.org/officeDocument/2006/relationships/oleObject" Target="../embeddings/oleObject77.bin"/><Relationship Id="rId203" Type="http://schemas.openxmlformats.org/officeDocument/2006/relationships/oleObject" Target="../embeddings/oleObject198.bin"/><Relationship Id="rId385" Type="http://schemas.openxmlformats.org/officeDocument/2006/relationships/oleObject" Target="../embeddings/oleObject380.bin"/><Relationship Id="rId592" Type="http://schemas.openxmlformats.org/officeDocument/2006/relationships/oleObject" Target="../embeddings/oleObject587.bin"/><Relationship Id="rId606" Type="http://schemas.openxmlformats.org/officeDocument/2006/relationships/oleObject" Target="../embeddings/oleObject601.bin"/><Relationship Id="rId648" Type="http://schemas.openxmlformats.org/officeDocument/2006/relationships/oleObject" Target="../embeddings/oleObject643.bin"/><Relationship Id="rId813" Type="http://schemas.openxmlformats.org/officeDocument/2006/relationships/oleObject" Target="../embeddings/oleObject808.bin"/><Relationship Id="rId855" Type="http://schemas.openxmlformats.org/officeDocument/2006/relationships/oleObject" Target="../embeddings/oleObject850.bin"/><Relationship Id="rId245" Type="http://schemas.openxmlformats.org/officeDocument/2006/relationships/oleObject" Target="../embeddings/oleObject240.bin"/><Relationship Id="rId287" Type="http://schemas.openxmlformats.org/officeDocument/2006/relationships/oleObject" Target="../embeddings/oleObject282.bin"/><Relationship Id="rId410" Type="http://schemas.openxmlformats.org/officeDocument/2006/relationships/oleObject" Target="../embeddings/oleObject405.bin"/><Relationship Id="rId452" Type="http://schemas.openxmlformats.org/officeDocument/2006/relationships/oleObject" Target="../embeddings/oleObject447.bin"/><Relationship Id="rId494" Type="http://schemas.openxmlformats.org/officeDocument/2006/relationships/oleObject" Target="../embeddings/oleObject489.bin"/><Relationship Id="rId508" Type="http://schemas.openxmlformats.org/officeDocument/2006/relationships/oleObject" Target="../embeddings/oleObject503.bin"/><Relationship Id="rId715" Type="http://schemas.openxmlformats.org/officeDocument/2006/relationships/oleObject" Target="../embeddings/oleObject710.bin"/><Relationship Id="rId897" Type="http://schemas.openxmlformats.org/officeDocument/2006/relationships/oleObject" Target="../embeddings/oleObject892.bin"/><Relationship Id="rId922" Type="http://schemas.openxmlformats.org/officeDocument/2006/relationships/oleObject" Target="../embeddings/oleObject917.bin"/><Relationship Id="rId105" Type="http://schemas.openxmlformats.org/officeDocument/2006/relationships/oleObject" Target="../embeddings/oleObject100.bin"/><Relationship Id="rId147" Type="http://schemas.openxmlformats.org/officeDocument/2006/relationships/oleObject" Target="../embeddings/oleObject142.bin"/><Relationship Id="rId312" Type="http://schemas.openxmlformats.org/officeDocument/2006/relationships/oleObject" Target="../embeddings/oleObject307.bin"/><Relationship Id="rId354" Type="http://schemas.openxmlformats.org/officeDocument/2006/relationships/oleObject" Target="../embeddings/oleObject349.bin"/><Relationship Id="rId757" Type="http://schemas.openxmlformats.org/officeDocument/2006/relationships/oleObject" Target="../embeddings/oleObject752.bin"/><Relationship Id="rId799" Type="http://schemas.openxmlformats.org/officeDocument/2006/relationships/oleObject" Target="../embeddings/oleObject794.bin"/><Relationship Id="rId51" Type="http://schemas.openxmlformats.org/officeDocument/2006/relationships/oleObject" Target="../embeddings/oleObject46.bin"/><Relationship Id="rId93" Type="http://schemas.openxmlformats.org/officeDocument/2006/relationships/oleObject" Target="../embeddings/oleObject88.bin"/><Relationship Id="rId189" Type="http://schemas.openxmlformats.org/officeDocument/2006/relationships/oleObject" Target="../embeddings/oleObject184.bin"/><Relationship Id="rId396" Type="http://schemas.openxmlformats.org/officeDocument/2006/relationships/oleObject" Target="../embeddings/oleObject391.bin"/><Relationship Id="rId561" Type="http://schemas.openxmlformats.org/officeDocument/2006/relationships/oleObject" Target="../embeddings/oleObject556.bin"/><Relationship Id="rId617" Type="http://schemas.openxmlformats.org/officeDocument/2006/relationships/oleObject" Target="../embeddings/oleObject612.bin"/><Relationship Id="rId659" Type="http://schemas.openxmlformats.org/officeDocument/2006/relationships/oleObject" Target="../embeddings/oleObject654.bin"/><Relationship Id="rId824" Type="http://schemas.openxmlformats.org/officeDocument/2006/relationships/oleObject" Target="../embeddings/oleObject819.bin"/><Relationship Id="rId866" Type="http://schemas.openxmlformats.org/officeDocument/2006/relationships/oleObject" Target="../embeddings/oleObject861.bin"/><Relationship Id="rId214" Type="http://schemas.openxmlformats.org/officeDocument/2006/relationships/oleObject" Target="../embeddings/oleObject209.bin"/><Relationship Id="rId256" Type="http://schemas.openxmlformats.org/officeDocument/2006/relationships/oleObject" Target="../embeddings/oleObject251.bin"/><Relationship Id="rId298" Type="http://schemas.openxmlformats.org/officeDocument/2006/relationships/oleObject" Target="../embeddings/oleObject293.bin"/><Relationship Id="rId421" Type="http://schemas.openxmlformats.org/officeDocument/2006/relationships/oleObject" Target="../embeddings/oleObject416.bin"/><Relationship Id="rId463" Type="http://schemas.openxmlformats.org/officeDocument/2006/relationships/oleObject" Target="../embeddings/oleObject458.bin"/><Relationship Id="rId519" Type="http://schemas.openxmlformats.org/officeDocument/2006/relationships/oleObject" Target="../embeddings/oleObject514.bin"/><Relationship Id="rId670" Type="http://schemas.openxmlformats.org/officeDocument/2006/relationships/oleObject" Target="../embeddings/oleObject665.bin"/><Relationship Id="rId116" Type="http://schemas.openxmlformats.org/officeDocument/2006/relationships/oleObject" Target="../embeddings/oleObject111.bin"/><Relationship Id="rId158" Type="http://schemas.openxmlformats.org/officeDocument/2006/relationships/oleObject" Target="../embeddings/oleObject153.bin"/><Relationship Id="rId323" Type="http://schemas.openxmlformats.org/officeDocument/2006/relationships/oleObject" Target="../embeddings/oleObject318.bin"/><Relationship Id="rId530" Type="http://schemas.openxmlformats.org/officeDocument/2006/relationships/oleObject" Target="../embeddings/oleObject525.bin"/><Relationship Id="rId726" Type="http://schemas.openxmlformats.org/officeDocument/2006/relationships/oleObject" Target="../embeddings/oleObject721.bin"/><Relationship Id="rId768" Type="http://schemas.openxmlformats.org/officeDocument/2006/relationships/oleObject" Target="../embeddings/oleObject763.bin"/><Relationship Id="rId933" Type="http://schemas.openxmlformats.org/officeDocument/2006/relationships/oleObject" Target="../embeddings/oleObject928.bin"/><Relationship Id="rId20" Type="http://schemas.openxmlformats.org/officeDocument/2006/relationships/oleObject" Target="../embeddings/oleObject15.bin"/><Relationship Id="rId62" Type="http://schemas.openxmlformats.org/officeDocument/2006/relationships/oleObject" Target="../embeddings/oleObject57.bin"/><Relationship Id="rId365" Type="http://schemas.openxmlformats.org/officeDocument/2006/relationships/oleObject" Target="../embeddings/oleObject360.bin"/><Relationship Id="rId572" Type="http://schemas.openxmlformats.org/officeDocument/2006/relationships/oleObject" Target="../embeddings/oleObject567.bin"/><Relationship Id="rId628" Type="http://schemas.openxmlformats.org/officeDocument/2006/relationships/oleObject" Target="../embeddings/oleObject623.bin"/><Relationship Id="rId835" Type="http://schemas.openxmlformats.org/officeDocument/2006/relationships/oleObject" Target="../embeddings/oleObject830.bin"/><Relationship Id="rId225" Type="http://schemas.openxmlformats.org/officeDocument/2006/relationships/oleObject" Target="../embeddings/oleObject220.bin"/><Relationship Id="rId267" Type="http://schemas.openxmlformats.org/officeDocument/2006/relationships/oleObject" Target="../embeddings/oleObject262.bin"/><Relationship Id="rId432" Type="http://schemas.openxmlformats.org/officeDocument/2006/relationships/oleObject" Target="../embeddings/oleObject427.bin"/><Relationship Id="rId474" Type="http://schemas.openxmlformats.org/officeDocument/2006/relationships/oleObject" Target="../embeddings/oleObject469.bin"/><Relationship Id="rId877" Type="http://schemas.openxmlformats.org/officeDocument/2006/relationships/oleObject" Target="../embeddings/oleObject872.bin"/><Relationship Id="rId127" Type="http://schemas.openxmlformats.org/officeDocument/2006/relationships/oleObject" Target="../embeddings/oleObject122.bin"/><Relationship Id="rId681" Type="http://schemas.openxmlformats.org/officeDocument/2006/relationships/oleObject" Target="../embeddings/oleObject676.bin"/><Relationship Id="rId737" Type="http://schemas.openxmlformats.org/officeDocument/2006/relationships/oleObject" Target="../embeddings/oleObject732.bin"/><Relationship Id="rId779" Type="http://schemas.openxmlformats.org/officeDocument/2006/relationships/oleObject" Target="../embeddings/oleObject774.bin"/><Relationship Id="rId902" Type="http://schemas.openxmlformats.org/officeDocument/2006/relationships/oleObject" Target="../embeddings/oleObject897.bin"/><Relationship Id="rId944" Type="http://schemas.openxmlformats.org/officeDocument/2006/relationships/oleObject" Target="../embeddings/oleObject939.bin"/><Relationship Id="rId31" Type="http://schemas.openxmlformats.org/officeDocument/2006/relationships/oleObject" Target="../embeddings/oleObject26.bin"/><Relationship Id="rId73" Type="http://schemas.openxmlformats.org/officeDocument/2006/relationships/oleObject" Target="../embeddings/oleObject68.bin"/><Relationship Id="rId169" Type="http://schemas.openxmlformats.org/officeDocument/2006/relationships/oleObject" Target="../embeddings/oleObject164.bin"/><Relationship Id="rId334" Type="http://schemas.openxmlformats.org/officeDocument/2006/relationships/oleObject" Target="../embeddings/oleObject329.bin"/><Relationship Id="rId376" Type="http://schemas.openxmlformats.org/officeDocument/2006/relationships/oleObject" Target="../embeddings/oleObject371.bin"/><Relationship Id="rId541" Type="http://schemas.openxmlformats.org/officeDocument/2006/relationships/oleObject" Target="../embeddings/oleObject536.bin"/><Relationship Id="rId583" Type="http://schemas.openxmlformats.org/officeDocument/2006/relationships/oleObject" Target="../embeddings/oleObject578.bin"/><Relationship Id="rId639" Type="http://schemas.openxmlformats.org/officeDocument/2006/relationships/oleObject" Target="../embeddings/oleObject634.bin"/><Relationship Id="rId790" Type="http://schemas.openxmlformats.org/officeDocument/2006/relationships/oleObject" Target="../embeddings/oleObject785.bin"/><Relationship Id="rId804" Type="http://schemas.openxmlformats.org/officeDocument/2006/relationships/oleObject" Target="../embeddings/oleObject799.bin"/><Relationship Id="rId4" Type="http://schemas.openxmlformats.org/officeDocument/2006/relationships/image" Target="../media/image47.emf"/><Relationship Id="rId180" Type="http://schemas.openxmlformats.org/officeDocument/2006/relationships/oleObject" Target="../embeddings/oleObject175.bin"/><Relationship Id="rId236" Type="http://schemas.openxmlformats.org/officeDocument/2006/relationships/oleObject" Target="../embeddings/oleObject231.bin"/><Relationship Id="rId278" Type="http://schemas.openxmlformats.org/officeDocument/2006/relationships/oleObject" Target="../embeddings/oleObject273.bin"/><Relationship Id="rId401" Type="http://schemas.openxmlformats.org/officeDocument/2006/relationships/oleObject" Target="../embeddings/oleObject396.bin"/><Relationship Id="rId443" Type="http://schemas.openxmlformats.org/officeDocument/2006/relationships/oleObject" Target="../embeddings/oleObject438.bin"/><Relationship Id="rId650" Type="http://schemas.openxmlformats.org/officeDocument/2006/relationships/oleObject" Target="../embeddings/oleObject645.bin"/><Relationship Id="rId846" Type="http://schemas.openxmlformats.org/officeDocument/2006/relationships/oleObject" Target="../embeddings/oleObject841.bin"/><Relationship Id="rId888" Type="http://schemas.openxmlformats.org/officeDocument/2006/relationships/oleObject" Target="../embeddings/oleObject883.bin"/><Relationship Id="rId303" Type="http://schemas.openxmlformats.org/officeDocument/2006/relationships/oleObject" Target="../embeddings/oleObject298.bin"/><Relationship Id="rId485" Type="http://schemas.openxmlformats.org/officeDocument/2006/relationships/oleObject" Target="../embeddings/oleObject480.bin"/><Relationship Id="rId692" Type="http://schemas.openxmlformats.org/officeDocument/2006/relationships/oleObject" Target="../embeddings/oleObject687.bin"/><Relationship Id="rId706" Type="http://schemas.openxmlformats.org/officeDocument/2006/relationships/oleObject" Target="../embeddings/oleObject701.bin"/><Relationship Id="rId748" Type="http://schemas.openxmlformats.org/officeDocument/2006/relationships/oleObject" Target="../embeddings/oleObject743.bin"/><Relationship Id="rId913" Type="http://schemas.openxmlformats.org/officeDocument/2006/relationships/oleObject" Target="../embeddings/oleObject908.bin"/><Relationship Id="rId42" Type="http://schemas.openxmlformats.org/officeDocument/2006/relationships/oleObject" Target="../embeddings/oleObject37.bin"/><Relationship Id="rId84" Type="http://schemas.openxmlformats.org/officeDocument/2006/relationships/oleObject" Target="../embeddings/oleObject79.bin"/><Relationship Id="rId138" Type="http://schemas.openxmlformats.org/officeDocument/2006/relationships/oleObject" Target="../embeddings/oleObject133.bin"/><Relationship Id="rId345" Type="http://schemas.openxmlformats.org/officeDocument/2006/relationships/oleObject" Target="../embeddings/oleObject340.bin"/><Relationship Id="rId387" Type="http://schemas.openxmlformats.org/officeDocument/2006/relationships/oleObject" Target="../embeddings/oleObject382.bin"/><Relationship Id="rId510" Type="http://schemas.openxmlformats.org/officeDocument/2006/relationships/oleObject" Target="../embeddings/oleObject505.bin"/><Relationship Id="rId552" Type="http://schemas.openxmlformats.org/officeDocument/2006/relationships/oleObject" Target="../embeddings/oleObject547.bin"/><Relationship Id="rId594" Type="http://schemas.openxmlformats.org/officeDocument/2006/relationships/oleObject" Target="../embeddings/oleObject589.bin"/><Relationship Id="rId608" Type="http://schemas.openxmlformats.org/officeDocument/2006/relationships/oleObject" Target="../embeddings/oleObject603.bin"/><Relationship Id="rId815" Type="http://schemas.openxmlformats.org/officeDocument/2006/relationships/oleObject" Target="../embeddings/oleObject810.bin"/><Relationship Id="rId191" Type="http://schemas.openxmlformats.org/officeDocument/2006/relationships/oleObject" Target="../embeddings/oleObject186.bin"/><Relationship Id="rId205" Type="http://schemas.openxmlformats.org/officeDocument/2006/relationships/oleObject" Target="../embeddings/oleObject200.bin"/><Relationship Id="rId247" Type="http://schemas.openxmlformats.org/officeDocument/2006/relationships/oleObject" Target="../embeddings/oleObject242.bin"/><Relationship Id="rId412" Type="http://schemas.openxmlformats.org/officeDocument/2006/relationships/oleObject" Target="../embeddings/oleObject407.bin"/><Relationship Id="rId857" Type="http://schemas.openxmlformats.org/officeDocument/2006/relationships/oleObject" Target="../embeddings/oleObject852.bin"/><Relationship Id="rId899" Type="http://schemas.openxmlformats.org/officeDocument/2006/relationships/oleObject" Target="../embeddings/oleObject894.bin"/><Relationship Id="rId107" Type="http://schemas.openxmlformats.org/officeDocument/2006/relationships/oleObject" Target="../embeddings/oleObject102.bin"/><Relationship Id="rId289" Type="http://schemas.openxmlformats.org/officeDocument/2006/relationships/oleObject" Target="../embeddings/oleObject284.bin"/><Relationship Id="rId454" Type="http://schemas.openxmlformats.org/officeDocument/2006/relationships/oleObject" Target="../embeddings/oleObject449.bin"/><Relationship Id="rId496" Type="http://schemas.openxmlformats.org/officeDocument/2006/relationships/oleObject" Target="../embeddings/oleObject491.bin"/><Relationship Id="rId661" Type="http://schemas.openxmlformats.org/officeDocument/2006/relationships/oleObject" Target="../embeddings/oleObject656.bin"/><Relationship Id="rId717" Type="http://schemas.openxmlformats.org/officeDocument/2006/relationships/oleObject" Target="../embeddings/oleObject712.bin"/><Relationship Id="rId759" Type="http://schemas.openxmlformats.org/officeDocument/2006/relationships/oleObject" Target="../embeddings/oleObject754.bin"/><Relationship Id="rId924" Type="http://schemas.openxmlformats.org/officeDocument/2006/relationships/oleObject" Target="../embeddings/oleObject919.bin"/><Relationship Id="rId11" Type="http://schemas.openxmlformats.org/officeDocument/2006/relationships/oleObject" Target="../embeddings/oleObject6.bin"/><Relationship Id="rId53" Type="http://schemas.openxmlformats.org/officeDocument/2006/relationships/oleObject" Target="../embeddings/oleObject48.bin"/><Relationship Id="rId149" Type="http://schemas.openxmlformats.org/officeDocument/2006/relationships/oleObject" Target="../embeddings/oleObject144.bin"/><Relationship Id="rId314" Type="http://schemas.openxmlformats.org/officeDocument/2006/relationships/oleObject" Target="../embeddings/oleObject309.bin"/><Relationship Id="rId356" Type="http://schemas.openxmlformats.org/officeDocument/2006/relationships/oleObject" Target="../embeddings/oleObject351.bin"/><Relationship Id="rId398" Type="http://schemas.openxmlformats.org/officeDocument/2006/relationships/oleObject" Target="../embeddings/oleObject393.bin"/><Relationship Id="rId521" Type="http://schemas.openxmlformats.org/officeDocument/2006/relationships/oleObject" Target="../embeddings/oleObject516.bin"/><Relationship Id="rId563" Type="http://schemas.openxmlformats.org/officeDocument/2006/relationships/oleObject" Target="../embeddings/oleObject558.bin"/><Relationship Id="rId619" Type="http://schemas.openxmlformats.org/officeDocument/2006/relationships/oleObject" Target="../embeddings/oleObject614.bin"/><Relationship Id="rId770" Type="http://schemas.openxmlformats.org/officeDocument/2006/relationships/oleObject" Target="../embeddings/oleObject765.bin"/><Relationship Id="rId95" Type="http://schemas.openxmlformats.org/officeDocument/2006/relationships/oleObject" Target="../embeddings/oleObject90.bin"/><Relationship Id="rId160" Type="http://schemas.openxmlformats.org/officeDocument/2006/relationships/oleObject" Target="../embeddings/oleObject155.bin"/><Relationship Id="rId216" Type="http://schemas.openxmlformats.org/officeDocument/2006/relationships/oleObject" Target="../embeddings/oleObject211.bin"/><Relationship Id="rId423" Type="http://schemas.openxmlformats.org/officeDocument/2006/relationships/oleObject" Target="../embeddings/oleObject418.bin"/><Relationship Id="rId826" Type="http://schemas.openxmlformats.org/officeDocument/2006/relationships/oleObject" Target="../embeddings/oleObject821.bin"/><Relationship Id="rId868" Type="http://schemas.openxmlformats.org/officeDocument/2006/relationships/oleObject" Target="../embeddings/oleObject863.bin"/><Relationship Id="rId258" Type="http://schemas.openxmlformats.org/officeDocument/2006/relationships/oleObject" Target="../embeddings/oleObject253.bin"/><Relationship Id="rId465" Type="http://schemas.openxmlformats.org/officeDocument/2006/relationships/oleObject" Target="../embeddings/oleObject460.bin"/><Relationship Id="rId630" Type="http://schemas.openxmlformats.org/officeDocument/2006/relationships/oleObject" Target="../embeddings/oleObject625.bin"/><Relationship Id="rId672" Type="http://schemas.openxmlformats.org/officeDocument/2006/relationships/oleObject" Target="../embeddings/oleObject667.bin"/><Relationship Id="rId728" Type="http://schemas.openxmlformats.org/officeDocument/2006/relationships/oleObject" Target="../embeddings/oleObject723.bin"/><Relationship Id="rId935" Type="http://schemas.openxmlformats.org/officeDocument/2006/relationships/oleObject" Target="../embeddings/oleObject930.bin"/><Relationship Id="rId22" Type="http://schemas.openxmlformats.org/officeDocument/2006/relationships/oleObject" Target="../embeddings/oleObject17.bin"/><Relationship Id="rId64" Type="http://schemas.openxmlformats.org/officeDocument/2006/relationships/oleObject" Target="../embeddings/oleObject59.bin"/><Relationship Id="rId118" Type="http://schemas.openxmlformats.org/officeDocument/2006/relationships/oleObject" Target="../embeddings/oleObject113.bin"/><Relationship Id="rId325" Type="http://schemas.openxmlformats.org/officeDocument/2006/relationships/oleObject" Target="../embeddings/oleObject320.bin"/><Relationship Id="rId367" Type="http://schemas.openxmlformats.org/officeDocument/2006/relationships/oleObject" Target="../embeddings/oleObject362.bin"/><Relationship Id="rId532" Type="http://schemas.openxmlformats.org/officeDocument/2006/relationships/oleObject" Target="../embeddings/oleObject527.bin"/><Relationship Id="rId574" Type="http://schemas.openxmlformats.org/officeDocument/2006/relationships/oleObject" Target="../embeddings/oleObject569.bin"/><Relationship Id="rId171" Type="http://schemas.openxmlformats.org/officeDocument/2006/relationships/oleObject" Target="../embeddings/oleObject166.bin"/><Relationship Id="rId227" Type="http://schemas.openxmlformats.org/officeDocument/2006/relationships/oleObject" Target="../embeddings/oleObject222.bin"/><Relationship Id="rId781" Type="http://schemas.openxmlformats.org/officeDocument/2006/relationships/oleObject" Target="../embeddings/oleObject776.bin"/><Relationship Id="rId837" Type="http://schemas.openxmlformats.org/officeDocument/2006/relationships/oleObject" Target="../embeddings/oleObject832.bin"/><Relationship Id="rId879" Type="http://schemas.openxmlformats.org/officeDocument/2006/relationships/oleObject" Target="../embeddings/oleObject874.bin"/><Relationship Id="rId269" Type="http://schemas.openxmlformats.org/officeDocument/2006/relationships/oleObject" Target="../embeddings/oleObject264.bin"/><Relationship Id="rId434" Type="http://schemas.openxmlformats.org/officeDocument/2006/relationships/oleObject" Target="../embeddings/oleObject429.bin"/><Relationship Id="rId476" Type="http://schemas.openxmlformats.org/officeDocument/2006/relationships/oleObject" Target="../embeddings/oleObject471.bin"/><Relationship Id="rId641" Type="http://schemas.openxmlformats.org/officeDocument/2006/relationships/oleObject" Target="../embeddings/oleObject636.bin"/><Relationship Id="rId683" Type="http://schemas.openxmlformats.org/officeDocument/2006/relationships/oleObject" Target="../embeddings/oleObject678.bin"/><Relationship Id="rId739" Type="http://schemas.openxmlformats.org/officeDocument/2006/relationships/oleObject" Target="../embeddings/oleObject734.bin"/><Relationship Id="rId890" Type="http://schemas.openxmlformats.org/officeDocument/2006/relationships/oleObject" Target="../embeddings/oleObject885.bin"/><Relationship Id="rId904" Type="http://schemas.openxmlformats.org/officeDocument/2006/relationships/oleObject" Target="../embeddings/oleObject899.bin"/><Relationship Id="rId33" Type="http://schemas.openxmlformats.org/officeDocument/2006/relationships/oleObject" Target="../embeddings/oleObject28.bin"/><Relationship Id="rId129" Type="http://schemas.openxmlformats.org/officeDocument/2006/relationships/oleObject" Target="../embeddings/oleObject124.bin"/><Relationship Id="rId280" Type="http://schemas.openxmlformats.org/officeDocument/2006/relationships/oleObject" Target="../embeddings/oleObject275.bin"/><Relationship Id="rId336" Type="http://schemas.openxmlformats.org/officeDocument/2006/relationships/oleObject" Target="../embeddings/oleObject331.bin"/><Relationship Id="rId501" Type="http://schemas.openxmlformats.org/officeDocument/2006/relationships/oleObject" Target="../embeddings/oleObject496.bin"/><Relationship Id="rId543" Type="http://schemas.openxmlformats.org/officeDocument/2006/relationships/oleObject" Target="../embeddings/oleObject538.bin"/><Relationship Id="rId946" Type="http://schemas.openxmlformats.org/officeDocument/2006/relationships/oleObject" Target="../embeddings/oleObject941.bin"/><Relationship Id="rId75" Type="http://schemas.openxmlformats.org/officeDocument/2006/relationships/oleObject" Target="../embeddings/oleObject70.bin"/><Relationship Id="rId140" Type="http://schemas.openxmlformats.org/officeDocument/2006/relationships/oleObject" Target="../embeddings/oleObject135.bin"/><Relationship Id="rId182" Type="http://schemas.openxmlformats.org/officeDocument/2006/relationships/oleObject" Target="../embeddings/oleObject177.bin"/><Relationship Id="rId378" Type="http://schemas.openxmlformats.org/officeDocument/2006/relationships/oleObject" Target="../embeddings/oleObject373.bin"/><Relationship Id="rId403" Type="http://schemas.openxmlformats.org/officeDocument/2006/relationships/oleObject" Target="../embeddings/oleObject398.bin"/><Relationship Id="rId585" Type="http://schemas.openxmlformats.org/officeDocument/2006/relationships/oleObject" Target="../embeddings/oleObject580.bin"/><Relationship Id="rId750" Type="http://schemas.openxmlformats.org/officeDocument/2006/relationships/oleObject" Target="../embeddings/oleObject745.bin"/><Relationship Id="rId792" Type="http://schemas.openxmlformats.org/officeDocument/2006/relationships/oleObject" Target="../embeddings/oleObject787.bin"/><Relationship Id="rId806" Type="http://schemas.openxmlformats.org/officeDocument/2006/relationships/oleObject" Target="../embeddings/oleObject801.bin"/><Relationship Id="rId848" Type="http://schemas.openxmlformats.org/officeDocument/2006/relationships/oleObject" Target="../embeddings/oleObject843.bin"/><Relationship Id="rId6" Type="http://schemas.openxmlformats.org/officeDocument/2006/relationships/image" Target="../media/image48.png"/><Relationship Id="rId238" Type="http://schemas.openxmlformats.org/officeDocument/2006/relationships/oleObject" Target="../embeddings/oleObject233.bin"/><Relationship Id="rId445" Type="http://schemas.openxmlformats.org/officeDocument/2006/relationships/oleObject" Target="../embeddings/oleObject440.bin"/><Relationship Id="rId487" Type="http://schemas.openxmlformats.org/officeDocument/2006/relationships/oleObject" Target="../embeddings/oleObject482.bin"/><Relationship Id="rId610" Type="http://schemas.openxmlformats.org/officeDocument/2006/relationships/oleObject" Target="../embeddings/oleObject605.bin"/><Relationship Id="rId652" Type="http://schemas.openxmlformats.org/officeDocument/2006/relationships/oleObject" Target="../embeddings/oleObject647.bin"/><Relationship Id="rId694" Type="http://schemas.openxmlformats.org/officeDocument/2006/relationships/oleObject" Target="../embeddings/oleObject689.bin"/><Relationship Id="rId708" Type="http://schemas.openxmlformats.org/officeDocument/2006/relationships/oleObject" Target="../embeddings/oleObject703.bin"/><Relationship Id="rId915" Type="http://schemas.openxmlformats.org/officeDocument/2006/relationships/oleObject" Target="../embeddings/oleObject910.bin"/><Relationship Id="rId291" Type="http://schemas.openxmlformats.org/officeDocument/2006/relationships/oleObject" Target="../embeddings/oleObject286.bin"/><Relationship Id="rId305" Type="http://schemas.openxmlformats.org/officeDocument/2006/relationships/oleObject" Target="../embeddings/oleObject300.bin"/><Relationship Id="rId347" Type="http://schemas.openxmlformats.org/officeDocument/2006/relationships/oleObject" Target="../embeddings/oleObject342.bin"/><Relationship Id="rId512" Type="http://schemas.openxmlformats.org/officeDocument/2006/relationships/oleObject" Target="../embeddings/oleObject507.bin"/><Relationship Id="rId44" Type="http://schemas.openxmlformats.org/officeDocument/2006/relationships/oleObject" Target="../embeddings/oleObject39.bin"/><Relationship Id="rId86" Type="http://schemas.openxmlformats.org/officeDocument/2006/relationships/oleObject" Target="../embeddings/oleObject81.bin"/><Relationship Id="rId151" Type="http://schemas.openxmlformats.org/officeDocument/2006/relationships/oleObject" Target="../embeddings/oleObject146.bin"/><Relationship Id="rId389" Type="http://schemas.openxmlformats.org/officeDocument/2006/relationships/oleObject" Target="../embeddings/oleObject384.bin"/><Relationship Id="rId554" Type="http://schemas.openxmlformats.org/officeDocument/2006/relationships/oleObject" Target="../embeddings/oleObject549.bin"/><Relationship Id="rId596" Type="http://schemas.openxmlformats.org/officeDocument/2006/relationships/oleObject" Target="../embeddings/oleObject591.bin"/><Relationship Id="rId761" Type="http://schemas.openxmlformats.org/officeDocument/2006/relationships/oleObject" Target="../embeddings/oleObject756.bin"/><Relationship Id="rId817" Type="http://schemas.openxmlformats.org/officeDocument/2006/relationships/oleObject" Target="../embeddings/oleObject812.bin"/><Relationship Id="rId859" Type="http://schemas.openxmlformats.org/officeDocument/2006/relationships/oleObject" Target="../embeddings/oleObject854.bin"/><Relationship Id="rId193" Type="http://schemas.openxmlformats.org/officeDocument/2006/relationships/oleObject" Target="../embeddings/oleObject188.bin"/><Relationship Id="rId207" Type="http://schemas.openxmlformats.org/officeDocument/2006/relationships/oleObject" Target="../embeddings/oleObject202.bin"/><Relationship Id="rId249" Type="http://schemas.openxmlformats.org/officeDocument/2006/relationships/oleObject" Target="../embeddings/oleObject244.bin"/><Relationship Id="rId414" Type="http://schemas.openxmlformats.org/officeDocument/2006/relationships/oleObject" Target="../embeddings/oleObject409.bin"/><Relationship Id="rId456" Type="http://schemas.openxmlformats.org/officeDocument/2006/relationships/oleObject" Target="../embeddings/oleObject451.bin"/><Relationship Id="rId498" Type="http://schemas.openxmlformats.org/officeDocument/2006/relationships/oleObject" Target="../embeddings/oleObject493.bin"/><Relationship Id="rId621" Type="http://schemas.openxmlformats.org/officeDocument/2006/relationships/oleObject" Target="../embeddings/oleObject616.bin"/><Relationship Id="rId663" Type="http://schemas.openxmlformats.org/officeDocument/2006/relationships/oleObject" Target="../embeddings/oleObject658.bin"/><Relationship Id="rId870" Type="http://schemas.openxmlformats.org/officeDocument/2006/relationships/oleObject" Target="../embeddings/oleObject865.bin"/><Relationship Id="rId13" Type="http://schemas.openxmlformats.org/officeDocument/2006/relationships/oleObject" Target="../embeddings/oleObject8.bin"/><Relationship Id="rId109" Type="http://schemas.openxmlformats.org/officeDocument/2006/relationships/oleObject" Target="../embeddings/oleObject104.bin"/><Relationship Id="rId260" Type="http://schemas.openxmlformats.org/officeDocument/2006/relationships/oleObject" Target="../embeddings/oleObject255.bin"/><Relationship Id="rId316" Type="http://schemas.openxmlformats.org/officeDocument/2006/relationships/oleObject" Target="../embeddings/oleObject311.bin"/><Relationship Id="rId523" Type="http://schemas.openxmlformats.org/officeDocument/2006/relationships/oleObject" Target="../embeddings/oleObject518.bin"/><Relationship Id="rId719" Type="http://schemas.openxmlformats.org/officeDocument/2006/relationships/oleObject" Target="../embeddings/oleObject714.bin"/><Relationship Id="rId926" Type="http://schemas.openxmlformats.org/officeDocument/2006/relationships/oleObject" Target="../embeddings/oleObject921.bin"/><Relationship Id="rId55" Type="http://schemas.openxmlformats.org/officeDocument/2006/relationships/oleObject" Target="../embeddings/oleObject50.bin"/><Relationship Id="rId97" Type="http://schemas.openxmlformats.org/officeDocument/2006/relationships/oleObject" Target="../embeddings/oleObject92.bin"/><Relationship Id="rId120" Type="http://schemas.openxmlformats.org/officeDocument/2006/relationships/oleObject" Target="../embeddings/oleObject115.bin"/><Relationship Id="rId358" Type="http://schemas.openxmlformats.org/officeDocument/2006/relationships/oleObject" Target="../embeddings/oleObject353.bin"/><Relationship Id="rId565" Type="http://schemas.openxmlformats.org/officeDocument/2006/relationships/oleObject" Target="../embeddings/oleObject560.bin"/><Relationship Id="rId730" Type="http://schemas.openxmlformats.org/officeDocument/2006/relationships/oleObject" Target="../embeddings/oleObject725.bin"/><Relationship Id="rId772" Type="http://schemas.openxmlformats.org/officeDocument/2006/relationships/oleObject" Target="../embeddings/oleObject767.bin"/><Relationship Id="rId828" Type="http://schemas.openxmlformats.org/officeDocument/2006/relationships/oleObject" Target="../embeddings/oleObject823.bin"/><Relationship Id="rId162" Type="http://schemas.openxmlformats.org/officeDocument/2006/relationships/oleObject" Target="../embeddings/oleObject157.bin"/><Relationship Id="rId218" Type="http://schemas.openxmlformats.org/officeDocument/2006/relationships/oleObject" Target="../embeddings/oleObject213.bin"/><Relationship Id="rId425" Type="http://schemas.openxmlformats.org/officeDocument/2006/relationships/oleObject" Target="../embeddings/oleObject420.bin"/><Relationship Id="rId467" Type="http://schemas.openxmlformats.org/officeDocument/2006/relationships/oleObject" Target="../embeddings/oleObject462.bin"/><Relationship Id="rId632" Type="http://schemas.openxmlformats.org/officeDocument/2006/relationships/oleObject" Target="../embeddings/oleObject627.bin"/><Relationship Id="rId271" Type="http://schemas.openxmlformats.org/officeDocument/2006/relationships/oleObject" Target="../embeddings/oleObject266.bin"/><Relationship Id="rId674" Type="http://schemas.openxmlformats.org/officeDocument/2006/relationships/oleObject" Target="../embeddings/oleObject669.bin"/><Relationship Id="rId881" Type="http://schemas.openxmlformats.org/officeDocument/2006/relationships/oleObject" Target="../embeddings/oleObject876.bin"/><Relationship Id="rId937" Type="http://schemas.openxmlformats.org/officeDocument/2006/relationships/oleObject" Target="../embeddings/oleObject932.bin"/><Relationship Id="rId24" Type="http://schemas.openxmlformats.org/officeDocument/2006/relationships/oleObject" Target="../embeddings/oleObject19.bin"/><Relationship Id="rId66" Type="http://schemas.openxmlformats.org/officeDocument/2006/relationships/oleObject" Target="../embeddings/oleObject61.bin"/><Relationship Id="rId131" Type="http://schemas.openxmlformats.org/officeDocument/2006/relationships/oleObject" Target="../embeddings/oleObject126.bin"/><Relationship Id="rId327" Type="http://schemas.openxmlformats.org/officeDocument/2006/relationships/oleObject" Target="../embeddings/oleObject322.bin"/><Relationship Id="rId369" Type="http://schemas.openxmlformats.org/officeDocument/2006/relationships/oleObject" Target="../embeddings/oleObject364.bin"/><Relationship Id="rId534" Type="http://schemas.openxmlformats.org/officeDocument/2006/relationships/oleObject" Target="../embeddings/oleObject529.bin"/><Relationship Id="rId576" Type="http://schemas.openxmlformats.org/officeDocument/2006/relationships/oleObject" Target="../embeddings/oleObject571.bin"/><Relationship Id="rId741" Type="http://schemas.openxmlformats.org/officeDocument/2006/relationships/oleObject" Target="../embeddings/oleObject736.bin"/><Relationship Id="rId783" Type="http://schemas.openxmlformats.org/officeDocument/2006/relationships/oleObject" Target="../embeddings/oleObject778.bin"/><Relationship Id="rId839" Type="http://schemas.openxmlformats.org/officeDocument/2006/relationships/oleObject" Target="../embeddings/oleObject834.bin"/><Relationship Id="rId173" Type="http://schemas.openxmlformats.org/officeDocument/2006/relationships/oleObject" Target="../embeddings/oleObject168.bin"/><Relationship Id="rId229" Type="http://schemas.openxmlformats.org/officeDocument/2006/relationships/oleObject" Target="../embeddings/oleObject224.bin"/><Relationship Id="rId380" Type="http://schemas.openxmlformats.org/officeDocument/2006/relationships/oleObject" Target="../embeddings/oleObject375.bin"/><Relationship Id="rId436" Type="http://schemas.openxmlformats.org/officeDocument/2006/relationships/oleObject" Target="../embeddings/oleObject431.bin"/><Relationship Id="rId601" Type="http://schemas.openxmlformats.org/officeDocument/2006/relationships/oleObject" Target="../embeddings/oleObject596.bin"/><Relationship Id="rId643" Type="http://schemas.openxmlformats.org/officeDocument/2006/relationships/oleObject" Target="../embeddings/oleObject638.bin"/><Relationship Id="rId240" Type="http://schemas.openxmlformats.org/officeDocument/2006/relationships/oleObject" Target="../embeddings/oleObject235.bin"/><Relationship Id="rId478" Type="http://schemas.openxmlformats.org/officeDocument/2006/relationships/oleObject" Target="../embeddings/oleObject473.bin"/><Relationship Id="rId685" Type="http://schemas.openxmlformats.org/officeDocument/2006/relationships/oleObject" Target="../embeddings/oleObject680.bin"/><Relationship Id="rId850" Type="http://schemas.openxmlformats.org/officeDocument/2006/relationships/oleObject" Target="../embeddings/oleObject845.bin"/><Relationship Id="rId892" Type="http://schemas.openxmlformats.org/officeDocument/2006/relationships/oleObject" Target="../embeddings/oleObject887.bin"/><Relationship Id="rId906" Type="http://schemas.openxmlformats.org/officeDocument/2006/relationships/oleObject" Target="../embeddings/oleObject901.bin"/><Relationship Id="rId948" Type="http://schemas.openxmlformats.org/officeDocument/2006/relationships/oleObject" Target="../embeddings/oleObject943.bin"/><Relationship Id="rId35" Type="http://schemas.openxmlformats.org/officeDocument/2006/relationships/oleObject" Target="../embeddings/oleObject30.bin"/><Relationship Id="rId77" Type="http://schemas.openxmlformats.org/officeDocument/2006/relationships/oleObject" Target="../embeddings/oleObject72.bin"/><Relationship Id="rId100" Type="http://schemas.openxmlformats.org/officeDocument/2006/relationships/oleObject" Target="../embeddings/oleObject95.bin"/><Relationship Id="rId282" Type="http://schemas.openxmlformats.org/officeDocument/2006/relationships/oleObject" Target="../embeddings/oleObject277.bin"/><Relationship Id="rId338" Type="http://schemas.openxmlformats.org/officeDocument/2006/relationships/oleObject" Target="../embeddings/oleObject333.bin"/><Relationship Id="rId503" Type="http://schemas.openxmlformats.org/officeDocument/2006/relationships/oleObject" Target="../embeddings/oleObject498.bin"/><Relationship Id="rId545" Type="http://schemas.openxmlformats.org/officeDocument/2006/relationships/oleObject" Target="../embeddings/oleObject540.bin"/><Relationship Id="rId587" Type="http://schemas.openxmlformats.org/officeDocument/2006/relationships/oleObject" Target="../embeddings/oleObject582.bin"/><Relationship Id="rId710" Type="http://schemas.openxmlformats.org/officeDocument/2006/relationships/oleObject" Target="../embeddings/oleObject705.bin"/><Relationship Id="rId752" Type="http://schemas.openxmlformats.org/officeDocument/2006/relationships/oleObject" Target="../embeddings/oleObject747.bin"/><Relationship Id="rId808" Type="http://schemas.openxmlformats.org/officeDocument/2006/relationships/oleObject" Target="../embeddings/oleObject803.bin"/><Relationship Id="rId8" Type="http://schemas.openxmlformats.org/officeDocument/2006/relationships/oleObject" Target="../embeddings/oleObject4.bin"/><Relationship Id="rId142" Type="http://schemas.openxmlformats.org/officeDocument/2006/relationships/oleObject" Target="../embeddings/oleObject137.bin"/><Relationship Id="rId184" Type="http://schemas.openxmlformats.org/officeDocument/2006/relationships/oleObject" Target="../embeddings/oleObject179.bin"/><Relationship Id="rId391" Type="http://schemas.openxmlformats.org/officeDocument/2006/relationships/oleObject" Target="../embeddings/oleObject386.bin"/><Relationship Id="rId405" Type="http://schemas.openxmlformats.org/officeDocument/2006/relationships/oleObject" Target="../embeddings/oleObject400.bin"/><Relationship Id="rId447" Type="http://schemas.openxmlformats.org/officeDocument/2006/relationships/oleObject" Target="../embeddings/oleObject442.bin"/><Relationship Id="rId612" Type="http://schemas.openxmlformats.org/officeDocument/2006/relationships/oleObject" Target="../embeddings/oleObject607.bin"/><Relationship Id="rId794" Type="http://schemas.openxmlformats.org/officeDocument/2006/relationships/oleObject" Target="../embeddings/oleObject789.bin"/><Relationship Id="rId251" Type="http://schemas.openxmlformats.org/officeDocument/2006/relationships/oleObject" Target="../embeddings/oleObject246.bin"/><Relationship Id="rId489" Type="http://schemas.openxmlformats.org/officeDocument/2006/relationships/oleObject" Target="../embeddings/oleObject484.bin"/><Relationship Id="rId654" Type="http://schemas.openxmlformats.org/officeDocument/2006/relationships/oleObject" Target="../embeddings/oleObject649.bin"/><Relationship Id="rId696" Type="http://schemas.openxmlformats.org/officeDocument/2006/relationships/oleObject" Target="../embeddings/oleObject691.bin"/><Relationship Id="rId861" Type="http://schemas.openxmlformats.org/officeDocument/2006/relationships/oleObject" Target="../embeddings/oleObject856.bin"/><Relationship Id="rId917" Type="http://schemas.openxmlformats.org/officeDocument/2006/relationships/oleObject" Target="../embeddings/oleObject912.bin"/><Relationship Id="rId46" Type="http://schemas.openxmlformats.org/officeDocument/2006/relationships/oleObject" Target="../embeddings/oleObject41.bin"/><Relationship Id="rId293" Type="http://schemas.openxmlformats.org/officeDocument/2006/relationships/oleObject" Target="../embeddings/oleObject288.bin"/><Relationship Id="rId307" Type="http://schemas.openxmlformats.org/officeDocument/2006/relationships/oleObject" Target="../embeddings/oleObject302.bin"/><Relationship Id="rId349" Type="http://schemas.openxmlformats.org/officeDocument/2006/relationships/oleObject" Target="../embeddings/oleObject344.bin"/><Relationship Id="rId514" Type="http://schemas.openxmlformats.org/officeDocument/2006/relationships/oleObject" Target="../embeddings/oleObject509.bin"/><Relationship Id="rId556" Type="http://schemas.openxmlformats.org/officeDocument/2006/relationships/oleObject" Target="../embeddings/oleObject551.bin"/><Relationship Id="rId721" Type="http://schemas.openxmlformats.org/officeDocument/2006/relationships/oleObject" Target="../embeddings/oleObject716.bin"/><Relationship Id="rId763" Type="http://schemas.openxmlformats.org/officeDocument/2006/relationships/oleObject" Target="../embeddings/oleObject758.bin"/><Relationship Id="rId88" Type="http://schemas.openxmlformats.org/officeDocument/2006/relationships/oleObject" Target="../embeddings/oleObject83.bin"/><Relationship Id="rId111" Type="http://schemas.openxmlformats.org/officeDocument/2006/relationships/oleObject" Target="../embeddings/oleObject106.bin"/><Relationship Id="rId153" Type="http://schemas.openxmlformats.org/officeDocument/2006/relationships/oleObject" Target="../embeddings/oleObject148.bin"/><Relationship Id="rId195" Type="http://schemas.openxmlformats.org/officeDocument/2006/relationships/oleObject" Target="../embeddings/oleObject190.bin"/><Relationship Id="rId209" Type="http://schemas.openxmlformats.org/officeDocument/2006/relationships/oleObject" Target="../embeddings/oleObject204.bin"/><Relationship Id="rId360" Type="http://schemas.openxmlformats.org/officeDocument/2006/relationships/oleObject" Target="../embeddings/oleObject355.bin"/><Relationship Id="rId416" Type="http://schemas.openxmlformats.org/officeDocument/2006/relationships/oleObject" Target="../embeddings/oleObject411.bin"/><Relationship Id="rId598" Type="http://schemas.openxmlformats.org/officeDocument/2006/relationships/oleObject" Target="../embeddings/oleObject593.bin"/><Relationship Id="rId819" Type="http://schemas.openxmlformats.org/officeDocument/2006/relationships/oleObject" Target="../embeddings/oleObject814.bin"/><Relationship Id="rId220" Type="http://schemas.openxmlformats.org/officeDocument/2006/relationships/oleObject" Target="../embeddings/oleObject215.bin"/><Relationship Id="rId458" Type="http://schemas.openxmlformats.org/officeDocument/2006/relationships/oleObject" Target="../embeddings/oleObject453.bin"/><Relationship Id="rId623" Type="http://schemas.openxmlformats.org/officeDocument/2006/relationships/oleObject" Target="../embeddings/oleObject618.bin"/><Relationship Id="rId665" Type="http://schemas.openxmlformats.org/officeDocument/2006/relationships/oleObject" Target="../embeddings/oleObject660.bin"/><Relationship Id="rId830" Type="http://schemas.openxmlformats.org/officeDocument/2006/relationships/oleObject" Target="../embeddings/oleObject825.bin"/><Relationship Id="rId872" Type="http://schemas.openxmlformats.org/officeDocument/2006/relationships/oleObject" Target="../embeddings/oleObject867.bin"/><Relationship Id="rId928" Type="http://schemas.openxmlformats.org/officeDocument/2006/relationships/oleObject" Target="../embeddings/oleObject923.bin"/><Relationship Id="rId15" Type="http://schemas.openxmlformats.org/officeDocument/2006/relationships/oleObject" Target="../embeddings/oleObject10.bin"/><Relationship Id="rId57" Type="http://schemas.openxmlformats.org/officeDocument/2006/relationships/oleObject" Target="../embeddings/oleObject52.bin"/><Relationship Id="rId262" Type="http://schemas.openxmlformats.org/officeDocument/2006/relationships/oleObject" Target="../embeddings/oleObject257.bin"/><Relationship Id="rId318" Type="http://schemas.openxmlformats.org/officeDocument/2006/relationships/oleObject" Target="../embeddings/oleObject313.bin"/><Relationship Id="rId525" Type="http://schemas.openxmlformats.org/officeDocument/2006/relationships/oleObject" Target="../embeddings/oleObject520.bin"/><Relationship Id="rId567" Type="http://schemas.openxmlformats.org/officeDocument/2006/relationships/oleObject" Target="../embeddings/oleObject562.bin"/><Relationship Id="rId732" Type="http://schemas.openxmlformats.org/officeDocument/2006/relationships/oleObject" Target="../embeddings/oleObject727.bin"/><Relationship Id="rId99" Type="http://schemas.openxmlformats.org/officeDocument/2006/relationships/oleObject" Target="../embeddings/oleObject94.bin"/><Relationship Id="rId122" Type="http://schemas.openxmlformats.org/officeDocument/2006/relationships/oleObject" Target="../embeddings/oleObject117.bin"/><Relationship Id="rId164" Type="http://schemas.openxmlformats.org/officeDocument/2006/relationships/oleObject" Target="../embeddings/oleObject159.bin"/><Relationship Id="rId371" Type="http://schemas.openxmlformats.org/officeDocument/2006/relationships/oleObject" Target="../embeddings/oleObject366.bin"/><Relationship Id="rId774" Type="http://schemas.openxmlformats.org/officeDocument/2006/relationships/oleObject" Target="../embeddings/oleObject769.bin"/><Relationship Id="rId427" Type="http://schemas.openxmlformats.org/officeDocument/2006/relationships/oleObject" Target="../embeddings/oleObject422.bin"/><Relationship Id="rId469" Type="http://schemas.openxmlformats.org/officeDocument/2006/relationships/oleObject" Target="../embeddings/oleObject464.bin"/><Relationship Id="rId634" Type="http://schemas.openxmlformats.org/officeDocument/2006/relationships/oleObject" Target="../embeddings/oleObject629.bin"/><Relationship Id="rId676" Type="http://schemas.openxmlformats.org/officeDocument/2006/relationships/oleObject" Target="../embeddings/oleObject671.bin"/><Relationship Id="rId841" Type="http://schemas.openxmlformats.org/officeDocument/2006/relationships/oleObject" Target="../embeddings/oleObject836.bin"/><Relationship Id="rId883" Type="http://schemas.openxmlformats.org/officeDocument/2006/relationships/oleObject" Target="../embeddings/oleObject878.bin"/><Relationship Id="rId26" Type="http://schemas.openxmlformats.org/officeDocument/2006/relationships/oleObject" Target="../embeddings/oleObject21.bin"/><Relationship Id="rId231" Type="http://schemas.openxmlformats.org/officeDocument/2006/relationships/oleObject" Target="../embeddings/oleObject226.bin"/><Relationship Id="rId273" Type="http://schemas.openxmlformats.org/officeDocument/2006/relationships/oleObject" Target="../embeddings/oleObject268.bin"/><Relationship Id="rId329" Type="http://schemas.openxmlformats.org/officeDocument/2006/relationships/oleObject" Target="../embeddings/oleObject324.bin"/><Relationship Id="rId480" Type="http://schemas.openxmlformats.org/officeDocument/2006/relationships/oleObject" Target="../embeddings/oleObject475.bin"/><Relationship Id="rId536" Type="http://schemas.openxmlformats.org/officeDocument/2006/relationships/oleObject" Target="../embeddings/oleObject531.bin"/><Relationship Id="rId701" Type="http://schemas.openxmlformats.org/officeDocument/2006/relationships/oleObject" Target="../embeddings/oleObject696.bin"/><Relationship Id="rId939" Type="http://schemas.openxmlformats.org/officeDocument/2006/relationships/oleObject" Target="../embeddings/oleObject934.bin"/><Relationship Id="rId68" Type="http://schemas.openxmlformats.org/officeDocument/2006/relationships/oleObject" Target="../embeddings/oleObject63.bin"/><Relationship Id="rId133" Type="http://schemas.openxmlformats.org/officeDocument/2006/relationships/oleObject" Target="../embeddings/oleObject128.bin"/><Relationship Id="rId175" Type="http://schemas.openxmlformats.org/officeDocument/2006/relationships/oleObject" Target="../embeddings/oleObject170.bin"/><Relationship Id="rId340" Type="http://schemas.openxmlformats.org/officeDocument/2006/relationships/oleObject" Target="../embeddings/oleObject335.bin"/><Relationship Id="rId578" Type="http://schemas.openxmlformats.org/officeDocument/2006/relationships/oleObject" Target="../embeddings/oleObject573.bin"/><Relationship Id="rId743" Type="http://schemas.openxmlformats.org/officeDocument/2006/relationships/oleObject" Target="../embeddings/oleObject738.bin"/><Relationship Id="rId785" Type="http://schemas.openxmlformats.org/officeDocument/2006/relationships/oleObject" Target="../embeddings/oleObject780.bin"/><Relationship Id="rId950" Type="http://schemas.openxmlformats.org/officeDocument/2006/relationships/oleObject" Target="../embeddings/oleObject945.bin"/><Relationship Id="rId200" Type="http://schemas.openxmlformats.org/officeDocument/2006/relationships/oleObject" Target="../embeddings/oleObject195.bin"/><Relationship Id="rId382" Type="http://schemas.openxmlformats.org/officeDocument/2006/relationships/oleObject" Target="../embeddings/oleObject377.bin"/><Relationship Id="rId438" Type="http://schemas.openxmlformats.org/officeDocument/2006/relationships/oleObject" Target="../embeddings/oleObject433.bin"/><Relationship Id="rId603" Type="http://schemas.openxmlformats.org/officeDocument/2006/relationships/oleObject" Target="../embeddings/oleObject598.bin"/><Relationship Id="rId645" Type="http://schemas.openxmlformats.org/officeDocument/2006/relationships/oleObject" Target="../embeddings/oleObject640.bin"/><Relationship Id="rId687" Type="http://schemas.openxmlformats.org/officeDocument/2006/relationships/oleObject" Target="../embeddings/oleObject682.bin"/><Relationship Id="rId810" Type="http://schemas.openxmlformats.org/officeDocument/2006/relationships/oleObject" Target="../embeddings/oleObject805.bin"/><Relationship Id="rId852" Type="http://schemas.openxmlformats.org/officeDocument/2006/relationships/oleObject" Target="../embeddings/oleObject847.bin"/><Relationship Id="rId908" Type="http://schemas.openxmlformats.org/officeDocument/2006/relationships/oleObject" Target="../embeddings/oleObject903.bin"/><Relationship Id="rId242" Type="http://schemas.openxmlformats.org/officeDocument/2006/relationships/oleObject" Target="../embeddings/oleObject237.bin"/><Relationship Id="rId284" Type="http://schemas.openxmlformats.org/officeDocument/2006/relationships/oleObject" Target="../embeddings/oleObject279.bin"/><Relationship Id="rId491" Type="http://schemas.openxmlformats.org/officeDocument/2006/relationships/oleObject" Target="../embeddings/oleObject486.bin"/><Relationship Id="rId505" Type="http://schemas.openxmlformats.org/officeDocument/2006/relationships/oleObject" Target="../embeddings/oleObject500.bin"/><Relationship Id="rId712" Type="http://schemas.openxmlformats.org/officeDocument/2006/relationships/oleObject" Target="../embeddings/oleObject707.bin"/><Relationship Id="rId894" Type="http://schemas.openxmlformats.org/officeDocument/2006/relationships/oleObject" Target="../embeddings/oleObject889.bin"/><Relationship Id="rId37" Type="http://schemas.openxmlformats.org/officeDocument/2006/relationships/oleObject" Target="../embeddings/oleObject32.bin"/><Relationship Id="rId79" Type="http://schemas.openxmlformats.org/officeDocument/2006/relationships/oleObject" Target="../embeddings/oleObject74.bin"/><Relationship Id="rId102" Type="http://schemas.openxmlformats.org/officeDocument/2006/relationships/oleObject" Target="../embeddings/oleObject97.bin"/><Relationship Id="rId144" Type="http://schemas.openxmlformats.org/officeDocument/2006/relationships/oleObject" Target="../embeddings/oleObject139.bin"/><Relationship Id="rId547" Type="http://schemas.openxmlformats.org/officeDocument/2006/relationships/oleObject" Target="../embeddings/oleObject542.bin"/><Relationship Id="rId589" Type="http://schemas.openxmlformats.org/officeDocument/2006/relationships/oleObject" Target="../embeddings/oleObject584.bin"/><Relationship Id="rId754" Type="http://schemas.openxmlformats.org/officeDocument/2006/relationships/oleObject" Target="../embeddings/oleObject749.bin"/><Relationship Id="rId796" Type="http://schemas.openxmlformats.org/officeDocument/2006/relationships/oleObject" Target="../embeddings/oleObject791.bin"/><Relationship Id="rId90" Type="http://schemas.openxmlformats.org/officeDocument/2006/relationships/oleObject" Target="../embeddings/oleObject85.bin"/><Relationship Id="rId186" Type="http://schemas.openxmlformats.org/officeDocument/2006/relationships/oleObject" Target="../embeddings/oleObject181.bin"/><Relationship Id="rId351" Type="http://schemas.openxmlformats.org/officeDocument/2006/relationships/oleObject" Target="../embeddings/oleObject346.bin"/><Relationship Id="rId393" Type="http://schemas.openxmlformats.org/officeDocument/2006/relationships/oleObject" Target="../embeddings/oleObject388.bin"/><Relationship Id="rId407" Type="http://schemas.openxmlformats.org/officeDocument/2006/relationships/oleObject" Target="../embeddings/oleObject402.bin"/><Relationship Id="rId449" Type="http://schemas.openxmlformats.org/officeDocument/2006/relationships/oleObject" Target="../embeddings/oleObject444.bin"/><Relationship Id="rId614" Type="http://schemas.openxmlformats.org/officeDocument/2006/relationships/oleObject" Target="../embeddings/oleObject609.bin"/><Relationship Id="rId656" Type="http://schemas.openxmlformats.org/officeDocument/2006/relationships/oleObject" Target="../embeddings/oleObject651.bin"/><Relationship Id="rId821" Type="http://schemas.openxmlformats.org/officeDocument/2006/relationships/oleObject" Target="../embeddings/oleObject816.bin"/><Relationship Id="rId863" Type="http://schemas.openxmlformats.org/officeDocument/2006/relationships/oleObject" Target="../embeddings/oleObject858.bin"/><Relationship Id="rId211" Type="http://schemas.openxmlformats.org/officeDocument/2006/relationships/oleObject" Target="../embeddings/oleObject206.bin"/><Relationship Id="rId253" Type="http://schemas.openxmlformats.org/officeDocument/2006/relationships/oleObject" Target="../embeddings/oleObject248.bin"/><Relationship Id="rId295" Type="http://schemas.openxmlformats.org/officeDocument/2006/relationships/oleObject" Target="../embeddings/oleObject290.bin"/><Relationship Id="rId309" Type="http://schemas.openxmlformats.org/officeDocument/2006/relationships/oleObject" Target="../embeddings/oleObject304.bin"/><Relationship Id="rId460" Type="http://schemas.openxmlformats.org/officeDocument/2006/relationships/oleObject" Target="../embeddings/oleObject455.bin"/><Relationship Id="rId516" Type="http://schemas.openxmlformats.org/officeDocument/2006/relationships/oleObject" Target="../embeddings/oleObject511.bin"/><Relationship Id="rId698" Type="http://schemas.openxmlformats.org/officeDocument/2006/relationships/oleObject" Target="../embeddings/oleObject693.bin"/><Relationship Id="rId919" Type="http://schemas.openxmlformats.org/officeDocument/2006/relationships/oleObject" Target="../embeddings/oleObject914.bin"/><Relationship Id="rId48" Type="http://schemas.openxmlformats.org/officeDocument/2006/relationships/oleObject" Target="../embeddings/oleObject43.bin"/><Relationship Id="rId113" Type="http://schemas.openxmlformats.org/officeDocument/2006/relationships/oleObject" Target="../embeddings/oleObject108.bin"/><Relationship Id="rId320" Type="http://schemas.openxmlformats.org/officeDocument/2006/relationships/oleObject" Target="../embeddings/oleObject315.bin"/><Relationship Id="rId558" Type="http://schemas.openxmlformats.org/officeDocument/2006/relationships/oleObject" Target="../embeddings/oleObject553.bin"/><Relationship Id="rId723" Type="http://schemas.openxmlformats.org/officeDocument/2006/relationships/oleObject" Target="../embeddings/oleObject718.bin"/><Relationship Id="rId765" Type="http://schemas.openxmlformats.org/officeDocument/2006/relationships/oleObject" Target="../embeddings/oleObject760.bin"/><Relationship Id="rId930" Type="http://schemas.openxmlformats.org/officeDocument/2006/relationships/oleObject" Target="../embeddings/oleObject925.bin"/><Relationship Id="rId155" Type="http://schemas.openxmlformats.org/officeDocument/2006/relationships/oleObject" Target="../embeddings/oleObject150.bin"/><Relationship Id="rId197" Type="http://schemas.openxmlformats.org/officeDocument/2006/relationships/oleObject" Target="../embeddings/oleObject192.bin"/><Relationship Id="rId362" Type="http://schemas.openxmlformats.org/officeDocument/2006/relationships/oleObject" Target="../embeddings/oleObject357.bin"/><Relationship Id="rId418" Type="http://schemas.openxmlformats.org/officeDocument/2006/relationships/oleObject" Target="../embeddings/oleObject413.bin"/><Relationship Id="rId625" Type="http://schemas.openxmlformats.org/officeDocument/2006/relationships/oleObject" Target="../embeddings/oleObject620.bin"/><Relationship Id="rId832" Type="http://schemas.openxmlformats.org/officeDocument/2006/relationships/oleObject" Target="../embeddings/oleObject827.bin"/><Relationship Id="rId222" Type="http://schemas.openxmlformats.org/officeDocument/2006/relationships/oleObject" Target="../embeddings/oleObject217.bin"/><Relationship Id="rId264" Type="http://schemas.openxmlformats.org/officeDocument/2006/relationships/oleObject" Target="../embeddings/oleObject259.bin"/><Relationship Id="rId471" Type="http://schemas.openxmlformats.org/officeDocument/2006/relationships/oleObject" Target="../embeddings/oleObject466.bin"/><Relationship Id="rId667" Type="http://schemas.openxmlformats.org/officeDocument/2006/relationships/oleObject" Target="../embeddings/oleObject662.bin"/><Relationship Id="rId874" Type="http://schemas.openxmlformats.org/officeDocument/2006/relationships/oleObject" Target="../embeddings/oleObject869.bin"/><Relationship Id="rId17" Type="http://schemas.openxmlformats.org/officeDocument/2006/relationships/oleObject" Target="../embeddings/oleObject12.bin"/><Relationship Id="rId59" Type="http://schemas.openxmlformats.org/officeDocument/2006/relationships/oleObject" Target="../embeddings/oleObject54.bin"/><Relationship Id="rId124" Type="http://schemas.openxmlformats.org/officeDocument/2006/relationships/oleObject" Target="../embeddings/oleObject119.bin"/><Relationship Id="rId527" Type="http://schemas.openxmlformats.org/officeDocument/2006/relationships/oleObject" Target="../embeddings/oleObject522.bin"/><Relationship Id="rId569" Type="http://schemas.openxmlformats.org/officeDocument/2006/relationships/oleObject" Target="../embeddings/oleObject564.bin"/><Relationship Id="rId734" Type="http://schemas.openxmlformats.org/officeDocument/2006/relationships/oleObject" Target="../embeddings/oleObject729.bin"/><Relationship Id="rId776" Type="http://schemas.openxmlformats.org/officeDocument/2006/relationships/oleObject" Target="../embeddings/oleObject771.bin"/><Relationship Id="rId941" Type="http://schemas.openxmlformats.org/officeDocument/2006/relationships/oleObject" Target="../embeddings/oleObject936.bin"/><Relationship Id="rId70" Type="http://schemas.openxmlformats.org/officeDocument/2006/relationships/oleObject" Target="../embeddings/oleObject65.bin"/><Relationship Id="rId166" Type="http://schemas.openxmlformats.org/officeDocument/2006/relationships/oleObject" Target="../embeddings/oleObject161.bin"/><Relationship Id="rId331" Type="http://schemas.openxmlformats.org/officeDocument/2006/relationships/oleObject" Target="../embeddings/oleObject326.bin"/><Relationship Id="rId373" Type="http://schemas.openxmlformats.org/officeDocument/2006/relationships/oleObject" Target="../embeddings/oleObject368.bin"/><Relationship Id="rId429" Type="http://schemas.openxmlformats.org/officeDocument/2006/relationships/oleObject" Target="../embeddings/oleObject424.bin"/><Relationship Id="rId580" Type="http://schemas.openxmlformats.org/officeDocument/2006/relationships/oleObject" Target="../embeddings/oleObject575.bin"/><Relationship Id="rId636" Type="http://schemas.openxmlformats.org/officeDocument/2006/relationships/oleObject" Target="../embeddings/oleObject631.bin"/><Relationship Id="rId801" Type="http://schemas.openxmlformats.org/officeDocument/2006/relationships/oleObject" Target="../embeddings/oleObject796.bin"/><Relationship Id="rId1" Type="http://schemas.openxmlformats.org/officeDocument/2006/relationships/vmlDrawing" Target="../drawings/vmlDrawing1.vml"/><Relationship Id="rId233" Type="http://schemas.openxmlformats.org/officeDocument/2006/relationships/oleObject" Target="../embeddings/oleObject228.bin"/><Relationship Id="rId440" Type="http://schemas.openxmlformats.org/officeDocument/2006/relationships/oleObject" Target="../embeddings/oleObject435.bin"/><Relationship Id="rId678" Type="http://schemas.openxmlformats.org/officeDocument/2006/relationships/oleObject" Target="../embeddings/oleObject673.bin"/><Relationship Id="rId843" Type="http://schemas.openxmlformats.org/officeDocument/2006/relationships/oleObject" Target="../embeddings/oleObject838.bin"/><Relationship Id="rId885" Type="http://schemas.openxmlformats.org/officeDocument/2006/relationships/oleObject" Target="../embeddings/oleObject880.bin"/><Relationship Id="rId28" Type="http://schemas.openxmlformats.org/officeDocument/2006/relationships/oleObject" Target="../embeddings/oleObject23.bin"/><Relationship Id="rId275" Type="http://schemas.openxmlformats.org/officeDocument/2006/relationships/oleObject" Target="../embeddings/oleObject270.bin"/><Relationship Id="rId300" Type="http://schemas.openxmlformats.org/officeDocument/2006/relationships/oleObject" Target="../embeddings/oleObject295.bin"/><Relationship Id="rId482" Type="http://schemas.openxmlformats.org/officeDocument/2006/relationships/oleObject" Target="../embeddings/oleObject477.bin"/><Relationship Id="rId538" Type="http://schemas.openxmlformats.org/officeDocument/2006/relationships/oleObject" Target="../embeddings/oleObject533.bin"/><Relationship Id="rId703" Type="http://schemas.openxmlformats.org/officeDocument/2006/relationships/oleObject" Target="../embeddings/oleObject698.bin"/><Relationship Id="rId745" Type="http://schemas.openxmlformats.org/officeDocument/2006/relationships/oleObject" Target="../embeddings/oleObject740.bin"/><Relationship Id="rId910" Type="http://schemas.openxmlformats.org/officeDocument/2006/relationships/oleObject" Target="../embeddings/oleObject905.bin"/><Relationship Id="rId952" Type="http://schemas.openxmlformats.org/officeDocument/2006/relationships/oleObject" Target="../embeddings/oleObject947.bin"/><Relationship Id="rId81" Type="http://schemas.openxmlformats.org/officeDocument/2006/relationships/oleObject" Target="../embeddings/oleObject76.bin"/><Relationship Id="rId135" Type="http://schemas.openxmlformats.org/officeDocument/2006/relationships/oleObject" Target="../embeddings/oleObject130.bin"/><Relationship Id="rId177" Type="http://schemas.openxmlformats.org/officeDocument/2006/relationships/oleObject" Target="../embeddings/oleObject172.bin"/><Relationship Id="rId342" Type="http://schemas.openxmlformats.org/officeDocument/2006/relationships/oleObject" Target="../embeddings/oleObject337.bin"/><Relationship Id="rId384" Type="http://schemas.openxmlformats.org/officeDocument/2006/relationships/oleObject" Target="../embeddings/oleObject379.bin"/><Relationship Id="rId591" Type="http://schemas.openxmlformats.org/officeDocument/2006/relationships/oleObject" Target="../embeddings/oleObject586.bin"/><Relationship Id="rId605" Type="http://schemas.openxmlformats.org/officeDocument/2006/relationships/oleObject" Target="../embeddings/oleObject600.bin"/><Relationship Id="rId787" Type="http://schemas.openxmlformats.org/officeDocument/2006/relationships/oleObject" Target="../embeddings/oleObject782.bin"/><Relationship Id="rId812" Type="http://schemas.openxmlformats.org/officeDocument/2006/relationships/oleObject" Target="../embeddings/oleObject807.bin"/><Relationship Id="rId202" Type="http://schemas.openxmlformats.org/officeDocument/2006/relationships/oleObject" Target="../embeddings/oleObject197.bin"/><Relationship Id="rId244" Type="http://schemas.openxmlformats.org/officeDocument/2006/relationships/oleObject" Target="../embeddings/oleObject239.bin"/><Relationship Id="rId647" Type="http://schemas.openxmlformats.org/officeDocument/2006/relationships/oleObject" Target="../embeddings/oleObject642.bin"/><Relationship Id="rId689" Type="http://schemas.openxmlformats.org/officeDocument/2006/relationships/oleObject" Target="../embeddings/oleObject684.bin"/><Relationship Id="rId854" Type="http://schemas.openxmlformats.org/officeDocument/2006/relationships/oleObject" Target="../embeddings/oleObject849.bin"/><Relationship Id="rId896" Type="http://schemas.openxmlformats.org/officeDocument/2006/relationships/oleObject" Target="../embeddings/oleObject891.bin"/><Relationship Id="rId39" Type="http://schemas.openxmlformats.org/officeDocument/2006/relationships/oleObject" Target="../embeddings/oleObject34.bin"/><Relationship Id="rId286" Type="http://schemas.openxmlformats.org/officeDocument/2006/relationships/oleObject" Target="../embeddings/oleObject281.bin"/><Relationship Id="rId451" Type="http://schemas.openxmlformats.org/officeDocument/2006/relationships/oleObject" Target="../embeddings/oleObject446.bin"/><Relationship Id="rId493" Type="http://schemas.openxmlformats.org/officeDocument/2006/relationships/oleObject" Target="../embeddings/oleObject488.bin"/><Relationship Id="rId507" Type="http://schemas.openxmlformats.org/officeDocument/2006/relationships/oleObject" Target="../embeddings/oleObject502.bin"/><Relationship Id="rId549" Type="http://schemas.openxmlformats.org/officeDocument/2006/relationships/oleObject" Target="../embeddings/oleObject544.bin"/><Relationship Id="rId714" Type="http://schemas.openxmlformats.org/officeDocument/2006/relationships/oleObject" Target="../embeddings/oleObject709.bin"/><Relationship Id="rId756" Type="http://schemas.openxmlformats.org/officeDocument/2006/relationships/oleObject" Target="../embeddings/oleObject751.bin"/><Relationship Id="rId921" Type="http://schemas.openxmlformats.org/officeDocument/2006/relationships/oleObject" Target="../embeddings/oleObject916.bin"/><Relationship Id="rId50" Type="http://schemas.openxmlformats.org/officeDocument/2006/relationships/oleObject" Target="../embeddings/oleObject45.bin"/><Relationship Id="rId104" Type="http://schemas.openxmlformats.org/officeDocument/2006/relationships/oleObject" Target="../embeddings/oleObject99.bin"/><Relationship Id="rId146" Type="http://schemas.openxmlformats.org/officeDocument/2006/relationships/oleObject" Target="../embeddings/oleObject141.bin"/><Relationship Id="rId188" Type="http://schemas.openxmlformats.org/officeDocument/2006/relationships/oleObject" Target="../embeddings/oleObject183.bin"/><Relationship Id="rId311" Type="http://schemas.openxmlformats.org/officeDocument/2006/relationships/oleObject" Target="../embeddings/oleObject306.bin"/><Relationship Id="rId353" Type="http://schemas.openxmlformats.org/officeDocument/2006/relationships/oleObject" Target="../embeddings/oleObject348.bin"/><Relationship Id="rId395" Type="http://schemas.openxmlformats.org/officeDocument/2006/relationships/oleObject" Target="../embeddings/oleObject390.bin"/><Relationship Id="rId409" Type="http://schemas.openxmlformats.org/officeDocument/2006/relationships/oleObject" Target="../embeddings/oleObject404.bin"/><Relationship Id="rId560" Type="http://schemas.openxmlformats.org/officeDocument/2006/relationships/oleObject" Target="../embeddings/oleObject555.bin"/><Relationship Id="rId798" Type="http://schemas.openxmlformats.org/officeDocument/2006/relationships/oleObject" Target="../embeddings/oleObject793.bin"/><Relationship Id="rId92" Type="http://schemas.openxmlformats.org/officeDocument/2006/relationships/oleObject" Target="../embeddings/oleObject87.bin"/><Relationship Id="rId213" Type="http://schemas.openxmlformats.org/officeDocument/2006/relationships/oleObject" Target="../embeddings/oleObject208.bin"/><Relationship Id="rId420" Type="http://schemas.openxmlformats.org/officeDocument/2006/relationships/oleObject" Target="../embeddings/oleObject415.bin"/><Relationship Id="rId616" Type="http://schemas.openxmlformats.org/officeDocument/2006/relationships/oleObject" Target="../embeddings/oleObject611.bin"/><Relationship Id="rId658" Type="http://schemas.openxmlformats.org/officeDocument/2006/relationships/oleObject" Target="../embeddings/oleObject653.bin"/><Relationship Id="rId823" Type="http://schemas.openxmlformats.org/officeDocument/2006/relationships/oleObject" Target="../embeddings/oleObject818.bin"/><Relationship Id="rId865" Type="http://schemas.openxmlformats.org/officeDocument/2006/relationships/oleObject" Target="../embeddings/oleObject860.bin"/><Relationship Id="rId255" Type="http://schemas.openxmlformats.org/officeDocument/2006/relationships/oleObject" Target="../embeddings/oleObject250.bin"/><Relationship Id="rId297" Type="http://schemas.openxmlformats.org/officeDocument/2006/relationships/oleObject" Target="../embeddings/oleObject292.bin"/><Relationship Id="rId462" Type="http://schemas.openxmlformats.org/officeDocument/2006/relationships/oleObject" Target="../embeddings/oleObject457.bin"/><Relationship Id="rId518" Type="http://schemas.openxmlformats.org/officeDocument/2006/relationships/oleObject" Target="../embeddings/oleObject513.bin"/><Relationship Id="rId725" Type="http://schemas.openxmlformats.org/officeDocument/2006/relationships/oleObject" Target="../embeddings/oleObject720.bin"/><Relationship Id="rId932" Type="http://schemas.openxmlformats.org/officeDocument/2006/relationships/oleObject" Target="../embeddings/oleObject927.bin"/><Relationship Id="rId115" Type="http://schemas.openxmlformats.org/officeDocument/2006/relationships/oleObject" Target="../embeddings/oleObject110.bin"/><Relationship Id="rId157" Type="http://schemas.openxmlformats.org/officeDocument/2006/relationships/oleObject" Target="../embeddings/oleObject152.bin"/><Relationship Id="rId322" Type="http://schemas.openxmlformats.org/officeDocument/2006/relationships/oleObject" Target="../embeddings/oleObject317.bin"/><Relationship Id="rId364" Type="http://schemas.openxmlformats.org/officeDocument/2006/relationships/oleObject" Target="../embeddings/oleObject359.bin"/><Relationship Id="rId767" Type="http://schemas.openxmlformats.org/officeDocument/2006/relationships/oleObject" Target="../embeddings/oleObject762.bin"/><Relationship Id="rId61" Type="http://schemas.openxmlformats.org/officeDocument/2006/relationships/oleObject" Target="../embeddings/oleObject56.bin"/><Relationship Id="rId199" Type="http://schemas.openxmlformats.org/officeDocument/2006/relationships/oleObject" Target="../embeddings/oleObject194.bin"/><Relationship Id="rId571" Type="http://schemas.openxmlformats.org/officeDocument/2006/relationships/oleObject" Target="../embeddings/oleObject566.bin"/><Relationship Id="rId627" Type="http://schemas.openxmlformats.org/officeDocument/2006/relationships/oleObject" Target="../embeddings/oleObject622.bin"/><Relationship Id="rId669" Type="http://schemas.openxmlformats.org/officeDocument/2006/relationships/oleObject" Target="../embeddings/oleObject664.bin"/><Relationship Id="rId834" Type="http://schemas.openxmlformats.org/officeDocument/2006/relationships/oleObject" Target="../embeddings/oleObject829.bin"/><Relationship Id="rId876" Type="http://schemas.openxmlformats.org/officeDocument/2006/relationships/oleObject" Target="../embeddings/oleObject871.bin"/><Relationship Id="rId19" Type="http://schemas.openxmlformats.org/officeDocument/2006/relationships/oleObject" Target="../embeddings/oleObject14.bin"/><Relationship Id="rId224" Type="http://schemas.openxmlformats.org/officeDocument/2006/relationships/oleObject" Target="../embeddings/oleObject219.bin"/><Relationship Id="rId266" Type="http://schemas.openxmlformats.org/officeDocument/2006/relationships/oleObject" Target="../embeddings/oleObject261.bin"/><Relationship Id="rId431" Type="http://schemas.openxmlformats.org/officeDocument/2006/relationships/oleObject" Target="../embeddings/oleObject426.bin"/><Relationship Id="rId473" Type="http://schemas.openxmlformats.org/officeDocument/2006/relationships/oleObject" Target="../embeddings/oleObject468.bin"/><Relationship Id="rId529" Type="http://schemas.openxmlformats.org/officeDocument/2006/relationships/oleObject" Target="../embeddings/oleObject524.bin"/><Relationship Id="rId680" Type="http://schemas.openxmlformats.org/officeDocument/2006/relationships/oleObject" Target="../embeddings/oleObject675.bin"/><Relationship Id="rId736" Type="http://schemas.openxmlformats.org/officeDocument/2006/relationships/oleObject" Target="../embeddings/oleObject731.bin"/><Relationship Id="rId901" Type="http://schemas.openxmlformats.org/officeDocument/2006/relationships/oleObject" Target="../embeddings/oleObject896.bin"/><Relationship Id="rId30" Type="http://schemas.openxmlformats.org/officeDocument/2006/relationships/oleObject" Target="../embeddings/oleObject25.bin"/><Relationship Id="rId126" Type="http://schemas.openxmlformats.org/officeDocument/2006/relationships/oleObject" Target="../embeddings/oleObject121.bin"/><Relationship Id="rId168" Type="http://schemas.openxmlformats.org/officeDocument/2006/relationships/oleObject" Target="../embeddings/oleObject163.bin"/><Relationship Id="rId333" Type="http://schemas.openxmlformats.org/officeDocument/2006/relationships/oleObject" Target="../embeddings/oleObject328.bin"/><Relationship Id="rId540" Type="http://schemas.openxmlformats.org/officeDocument/2006/relationships/oleObject" Target="../embeddings/oleObject535.bin"/><Relationship Id="rId778" Type="http://schemas.openxmlformats.org/officeDocument/2006/relationships/oleObject" Target="../embeddings/oleObject773.bin"/><Relationship Id="rId943" Type="http://schemas.openxmlformats.org/officeDocument/2006/relationships/oleObject" Target="../embeddings/oleObject938.bin"/><Relationship Id="rId72" Type="http://schemas.openxmlformats.org/officeDocument/2006/relationships/oleObject" Target="../embeddings/oleObject67.bin"/><Relationship Id="rId375" Type="http://schemas.openxmlformats.org/officeDocument/2006/relationships/oleObject" Target="../embeddings/oleObject370.bin"/><Relationship Id="rId582" Type="http://schemas.openxmlformats.org/officeDocument/2006/relationships/oleObject" Target="../embeddings/oleObject577.bin"/><Relationship Id="rId638" Type="http://schemas.openxmlformats.org/officeDocument/2006/relationships/oleObject" Target="../embeddings/oleObject633.bin"/><Relationship Id="rId803" Type="http://schemas.openxmlformats.org/officeDocument/2006/relationships/oleObject" Target="../embeddings/oleObject798.bin"/><Relationship Id="rId845" Type="http://schemas.openxmlformats.org/officeDocument/2006/relationships/oleObject" Target="../embeddings/oleObject840.bin"/><Relationship Id="rId3" Type="http://schemas.openxmlformats.org/officeDocument/2006/relationships/oleObject" Target="../embeddings/oleObject1.bin"/><Relationship Id="rId235" Type="http://schemas.openxmlformats.org/officeDocument/2006/relationships/oleObject" Target="../embeddings/oleObject230.bin"/><Relationship Id="rId277" Type="http://schemas.openxmlformats.org/officeDocument/2006/relationships/oleObject" Target="../embeddings/oleObject272.bin"/><Relationship Id="rId400" Type="http://schemas.openxmlformats.org/officeDocument/2006/relationships/oleObject" Target="../embeddings/oleObject395.bin"/><Relationship Id="rId442" Type="http://schemas.openxmlformats.org/officeDocument/2006/relationships/oleObject" Target="../embeddings/oleObject437.bin"/><Relationship Id="rId484" Type="http://schemas.openxmlformats.org/officeDocument/2006/relationships/oleObject" Target="../embeddings/oleObject479.bin"/><Relationship Id="rId705" Type="http://schemas.openxmlformats.org/officeDocument/2006/relationships/oleObject" Target="../embeddings/oleObject700.bin"/><Relationship Id="rId887" Type="http://schemas.openxmlformats.org/officeDocument/2006/relationships/oleObject" Target="../embeddings/oleObject882.bin"/><Relationship Id="rId137" Type="http://schemas.openxmlformats.org/officeDocument/2006/relationships/oleObject" Target="../embeddings/oleObject132.bin"/><Relationship Id="rId302" Type="http://schemas.openxmlformats.org/officeDocument/2006/relationships/oleObject" Target="../embeddings/oleObject297.bin"/><Relationship Id="rId344" Type="http://schemas.openxmlformats.org/officeDocument/2006/relationships/oleObject" Target="../embeddings/oleObject339.bin"/><Relationship Id="rId691" Type="http://schemas.openxmlformats.org/officeDocument/2006/relationships/oleObject" Target="../embeddings/oleObject686.bin"/><Relationship Id="rId747" Type="http://schemas.openxmlformats.org/officeDocument/2006/relationships/oleObject" Target="../embeddings/oleObject742.bin"/><Relationship Id="rId789" Type="http://schemas.openxmlformats.org/officeDocument/2006/relationships/oleObject" Target="../embeddings/oleObject784.bin"/><Relationship Id="rId912" Type="http://schemas.openxmlformats.org/officeDocument/2006/relationships/oleObject" Target="../embeddings/oleObject907.bin"/><Relationship Id="rId954" Type="http://schemas.openxmlformats.org/officeDocument/2006/relationships/oleObject" Target="../embeddings/oleObject949.bin"/><Relationship Id="rId41" Type="http://schemas.openxmlformats.org/officeDocument/2006/relationships/oleObject" Target="../embeddings/oleObject36.bin"/><Relationship Id="rId83" Type="http://schemas.openxmlformats.org/officeDocument/2006/relationships/oleObject" Target="../embeddings/oleObject78.bin"/><Relationship Id="rId179" Type="http://schemas.openxmlformats.org/officeDocument/2006/relationships/oleObject" Target="../embeddings/oleObject174.bin"/><Relationship Id="rId386" Type="http://schemas.openxmlformats.org/officeDocument/2006/relationships/oleObject" Target="../embeddings/oleObject381.bin"/><Relationship Id="rId551" Type="http://schemas.openxmlformats.org/officeDocument/2006/relationships/oleObject" Target="../embeddings/oleObject546.bin"/><Relationship Id="rId593" Type="http://schemas.openxmlformats.org/officeDocument/2006/relationships/oleObject" Target="../embeddings/oleObject588.bin"/><Relationship Id="rId607" Type="http://schemas.openxmlformats.org/officeDocument/2006/relationships/oleObject" Target="../embeddings/oleObject602.bin"/><Relationship Id="rId649" Type="http://schemas.openxmlformats.org/officeDocument/2006/relationships/oleObject" Target="../embeddings/oleObject644.bin"/><Relationship Id="rId814" Type="http://schemas.openxmlformats.org/officeDocument/2006/relationships/oleObject" Target="../embeddings/oleObject809.bin"/><Relationship Id="rId856" Type="http://schemas.openxmlformats.org/officeDocument/2006/relationships/oleObject" Target="../embeddings/oleObject851.bin"/><Relationship Id="rId190" Type="http://schemas.openxmlformats.org/officeDocument/2006/relationships/oleObject" Target="../embeddings/oleObject185.bin"/><Relationship Id="rId204" Type="http://schemas.openxmlformats.org/officeDocument/2006/relationships/oleObject" Target="../embeddings/oleObject199.bin"/><Relationship Id="rId246" Type="http://schemas.openxmlformats.org/officeDocument/2006/relationships/oleObject" Target="../embeddings/oleObject241.bin"/><Relationship Id="rId288" Type="http://schemas.openxmlformats.org/officeDocument/2006/relationships/oleObject" Target="../embeddings/oleObject283.bin"/><Relationship Id="rId411" Type="http://schemas.openxmlformats.org/officeDocument/2006/relationships/oleObject" Target="../embeddings/oleObject406.bin"/><Relationship Id="rId453" Type="http://schemas.openxmlformats.org/officeDocument/2006/relationships/oleObject" Target="../embeddings/oleObject448.bin"/><Relationship Id="rId509" Type="http://schemas.openxmlformats.org/officeDocument/2006/relationships/oleObject" Target="../embeddings/oleObject504.bin"/><Relationship Id="rId660" Type="http://schemas.openxmlformats.org/officeDocument/2006/relationships/oleObject" Target="../embeddings/oleObject655.bin"/><Relationship Id="rId898" Type="http://schemas.openxmlformats.org/officeDocument/2006/relationships/oleObject" Target="../embeddings/oleObject893.bin"/><Relationship Id="rId106" Type="http://schemas.openxmlformats.org/officeDocument/2006/relationships/oleObject" Target="../embeddings/oleObject101.bin"/><Relationship Id="rId313" Type="http://schemas.openxmlformats.org/officeDocument/2006/relationships/oleObject" Target="../embeddings/oleObject308.bin"/><Relationship Id="rId495" Type="http://schemas.openxmlformats.org/officeDocument/2006/relationships/oleObject" Target="../embeddings/oleObject490.bin"/><Relationship Id="rId716" Type="http://schemas.openxmlformats.org/officeDocument/2006/relationships/oleObject" Target="../embeddings/oleObject711.bin"/><Relationship Id="rId758" Type="http://schemas.openxmlformats.org/officeDocument/2006/relationships/oleObject" Target="../embeddings/oleObject753.bin"/><Relationship Id="rId923" Type="http://schemas.openxmlformats.org/officeDocument/2006/relationships/oleObject" Target="../embeddings/oleObject918.bin"/><Relationship Id="rId10" Type="http://schemas.openxmlformats.org/officeDocument/2006/relationships/image" Target="../media/image49.png"/><Relationship Id="rId52" Type="http://schemas.openxmlformats.org/officeDocument/2006/relationships/oleObject" Target="../embeddings/oleObject47.bin"/><Relationship Id="rId94" Type="http://schemas.openxmlformats.org/officeDocument/2006/relationships/oleObject" Target="../embeddings/oleObject89.bin"/><Relationship Id="rId148" Type="http://schemas.openxmlformats.org/officeDocument/2006/relationships/oleObject" Target="../embeddings/oleObject143.bin"/><Relationship Id="rId355" Type="http://schemas.openxmlformats.org/officeDocument/2006/relationships/oleObject" Target="../embeddings/oleObject350.bin"/><Relationship Id="rId397" Type="http://schemas.openxmlformats.org/officeDocument/2006/relationships/oleObject" Target="../embeddings/oleObject392.bin"/><Relationship Id="rId520" Type="http://schemas.openxmlformats.org/officeDocument/2006/relationships/oleObject" Target="../embeddings/oleObject515.bin"/><Relationship Id="rId562" Type="http://schemas.openxmlformats.org/officeDocument/2006/relationships/oleObject" Target="../embeddings/oleObject557.bin"/><Relationship Id="rId618" Type="http://schemas.openxmlformats.org/officeDocument/2006/relationships/oleObject" Target="../embeddings/oleObject613.bin"/><Relationship Id="rId825" Type="http://schemas.openxmlformats.org/officeDocument/2006/relationships/oleObject" Target="../embeddings/oleObject820.bin"/><Relationship Id="rId215" Type="http://schemas.openxmlformats.org/officeDocument/2006/relationships/oleObject" Target="../embeddings/oleObject210.bin"/><Relationship Id="rId257" Type="http://schemas.openxmlformats.org/officeDocument/2006/relationships/oleObject" Target="../embeddings/oleObject252.bin"/><Relationship Id="rId422" Type="http://schemas.openxmlformats.org/officeDocument/2006/relationships/oleObject" Target="../embeddings/oleObject417.bin"/><Relationship Id="rId464" Type="http://schemas.openxmlformats.org/officeDocument/2006/relationships/oleObject" Target="../embeddings/oleObject459.bin"/><Relationship Id="rId867" Type="http://schemas.openxmlformats.org/officeDocument/2006/relationships/oleObject" Target="../embeddings/oleObject862.bin"/><Relationship Id="rId299" Type="http://schemas.openxmlformats.org/officeDocument/2006/relationships/oleObject" Target="../embeddings/oleObject294.bin"/><Relationship Id="rId727" Type="http://schemas.openxmlformats.org/officeDocument/2006/relationships/oleObject" Target="../embeddings/oleObject722.bin"/><Relationship Id="rId934" Type="http://schemas.openxmlformats.org/officeDocument/2006/relationships/oleObject" Target="../embeddings/oleObject929.bin"/><Relationship Id="rId63" Type="http://schemas.openxmlformats.org/officeDocument/2006/relationships/oleObject" Target="../embeddings/oleObject58.bin"/><Relationship Id="rId159" Type="http://schemas.openxmlformats.org/officeDocument/2006/relationships/oleObject" Target="../embeddings/oleObject154.bin"/><Relationship Id="rId366" Type="http://schemas.openxmlformats.org/officeDocument/2006/relationships/oleObject" Target="../embeddings/oleObject361.bin"/><Relationship Id="rId573" Type="http://schemas.openxmlformats.org/officeDocument/2006/relationships/oleObject" Target="../embeddings/oleObject568.bin"/><Relationship Id="rId780" Type="http://schemas.openxmlformats.org/officeDocument/2006/relationships/oleObject" Target="../embeddings/oleObject775.bin"/><Relationship Id="rId226" Type="http://schemas.openxmlformats.org/officeDocument/2006/relationships/oleObject" Target="../embeddings/oleObject221.bin"/><Relationship Id="rId433" Type="http://schemas.openxmlformats.org/officeDocument/2006/relationships/oleObject" Target="../embeddings/oleObject428.bin"/><Relationship Id="rId878" Type="http://schemas.openxmlformats.org/officeDocument/2006/relationships/oleObject" Target="../embeddings/oleObject873.bin"/><Relationship Id="rId640" Type="http://schemas.openxmlformats.org/officeDocument/2006/relationships/oleObject" Target="../embeddings/oleObject635.bin"/><Relationship Id="rId738" Type="http://schemas.openxmlformats.org/officeDocument/2006/relationships/oleObject" Target="../embeddings/oleObject733.bin"/><Relationship Id="rId945" Type="http://schemas.openxmlformats.org/officeDocument/2006/relationships/oleObject" Target="../embeddings/oleObject940.bin"/><Relationship Id="rId74" Type="http://schemas.openxmlformats.org/officeDocument/2006/relationships/oleObject" Target="../embeddings/oleObject69.bin"/><Relationship Id="rId377" Type="http://schemas.openxmlformats.org/officeDocument/2006/relationships/oleObject" Target="../embeddings/oleObject372.bin"/><Relationship Id="rId500" Type="http://schemas.openxmlformats.org/officeDocument/2006/relationships/oleObject" Target="../embeddings/oleObject495.bin"/><Relationship Id="rId584" Type="http://schemas.openxmlformats.org/officeDocument/2006/relationships/oleObject" Target="../embeddings/oleObject579.bin"/><Relationship Id="rId805" Type="http://schemas.openxmlformats.org/officeDocument/2006/relationships/oleObject" Target="../embeddings/oleObject800.bin"/><Relationship Id="rId5" Type="http://schemas.openxmlformats.org/officeDocument/2006/relationships/oleObject" Target="../embeddings/oleObject2.bin"/><Relationship Id="rId237" Type="http://schemas.openxmlformats.org/officeDocument/2006/relationships/oleObject" Target="../embeddings/oleObject232.bin"/><Relationship Id="rId791" Type="http://schemas.openxmlformats.org/officeDocument/2006/relationships/oleObject" Target="../embeddings/oleObject786.bin"/><Relationship Id="rId889" Type="http://schemas.openxmlformats.org/officeDocument/2006/relationships/oleObject" Target="../embeddings/oleObject884.bin"/><Relationship Id="rId444" Type="http://schemas.openxmlformats.org/officeDocument/2006/relationships/oleObject" Target="../embeddings/oleObject439.bin"/><Relationship Id="rId651" Type="http://schemas.openxmlformats.org/officeDocument/2006/relationships/oleObject" Target="../embeddings/oleObject646.bin"/><Relationship Id="rId749" Type="http://schemas.openxmlformats.org/officeDocument/2006/relationships/oleObject" Target="../embeddings/oleObject744.bin"/><Relationship Id="rId290" Type="http://schemas.openxmlformats.org/officeDocument/2006/relationships/oleObject" Target="../embeddings/oleObject285.bin"/><Relationship Id="rId304" Type="http://schemas.openxmlformats.org/officeDocument/2006/relationships/oleObject" Target="../embeddings/oleObject299.bin"/><Relationship Id="rId388" Type="http://schemas.openxmlformats.org/officeDocument/2006/relationships/oleObject" Target="../embeddings/oleObject383.bin"/><Relationship Id="rId511" Type="http://schemas.openxmlformats.org/officeDocument/2006/relationships/oleObject" Target="../embeddings/oleObject506.bin"/><Relationship Id="rId609" Type="http://schemas.openxmlformats.org/officeDocument/2006/relationships/oleObject" Target="../embeddings/oleObject604.bin"/><Relationship Id="rId85" Type="http://schemas.openxmlformats.org/officeDocument/2006/relationships/oleObject" Target="../embeddings/oleObject80.bin"/><Relationship Id="rId150" Type="http://schemas.openxmlformats.org/officeDocument/2006/relationships/oleObject" Target="../embeddings/oleObject145.bin"/><Relationship Id="rId595" Type="http://schemas.openxmlformats.org/officeDocument/2006/relationships/oleObject" Target="../embeddings/oleObject590.bin"/><Relationship Id="rId816" Type="http://schemas.openxmlformats.org/officeDocument/2006/relationships/oleObject" Target="../embeddings/oleObject811.bin"/><Relationship Id="rId248" Type="http://schemas.openxmlformats.org/officeDocument/2006/relationships/oleObject" Target="../embeddings/oleObject243.bin"/><Relationship Id="rId455" Type="http://schemas.openxmlformats.org/officeDocument/2006/relationships/oleObject" Target="../embeddings/oleObject450.bin"/><Relationship Id="rId662" Type="http://schemas.openxmlformats.org/officeDocument/2006/relationships/oleObject" Target="../embeddings/oleObject657.bin"/><Relationship Id="rId12" Type="http://schemas.openxmlformats.org/officeDocument/2006/relationships/oleObject" Target="../embeddings/oleObject7.bin"/><Relationship Id="rId108" Type="http://schemas.openxmlformats.org/officeDocument/2006/relationships/oleObject" Target="../embeddings/oleObject103.bin"/><Relationship Id="rId315" Type="http://schemas.openxmlformats.org/officeDocument/2006/relationships/oleObject" Target="../embeddings/oleObject310.bin"/><Relationship Id="rId522" Type="http://schemas.openxmlformats.org/officeDocument/2006/relationships/oleObject" Target="../embeddings/oleObject517.bin"/><Relationship Id="rId96" Type="http://schemas.openxmlformats.org/officeDocument/2006/relationships/oleObject" Target="../embeddings/oleObject91.bin"/><Relationship Id="rId161" Type="http://schemas.openxmlformats.org/officeDocument/2006/relationships/oleObject" Target="../embeddings/oleObject156.bin"/><Relationship Id="rId399" Type="http://schemas.openxmlformats.org/officeDocument/2006/relationships/oleObject" Target="../embeddings/oleObject394.bin"/><Relationship Id="rId827" Type="http://schemas.openxmlformats.org/officeDocument/2006/relationships/oleObject" Target="../embeddings/oleObject822.bin"/><Relationship Id="rId259" Type="http://schemas.openxmlformats.org/officeDocument/2006/relationships/oleObject" Target="../embeddings/oleObject254.bin"/><Relationship Id="rId466" Type="http://schemas.openxmlformats.org/officeDocument/2006/relationships/oleObject" Target="../embeddings/oleObject461.bin"/><Relationship Id="rId673" Type="http://schemas.openxmlformats.org/officeDocument/2006/relationships/oleObject" Target="../embeddings/oleObject668.bin"/><Relationship Id="rId880" Type="http://schemas.openxmlformats.org/officeDocument/2006/relationships/oleObject" Target="../embeddings/oleObject875.bin"/><Relationship Id="rId23" Type="http://schemas.openxmlformats.org/officeDocument/2006/relationships/oleObject" Target="../embeddings/oleObject18.bin"/><Relationship Id="rId119" Type="http://schemas.openxmlformats.org/officeDocument/2006/relationships/oleObject" Target="../embeddings/oleObject114.bin"/><Relationship Id="rId326" Type="http://schemas.openxmlformats.org/officeDocument/2006/relationships/oleObject" Target="../embeddings/oleObject321.bin"/><Relationship Id="rId533" Type="http://schemas.openxmlformats.org/officeDocument/2006/relationships/oleObject" Target="../embeddings/oleObject528.bin"/><Relationship Id="rId740" Type="http://schemas.openxmlformats.org/officeDocument/2006/relationships/oleObject" Target="../embeddings/oleObject735.bin"/><Relationship Id="rId838" Type="http://schemas.openxmlformats.org/officeDocument/2006/relationships/oleObject" Target="../embeddings/oleObject833.bin"/><Relationship Id="rId172" Type="http://schemas.openxmlformats.org/officeDocument/2006/relationships/oleObject" Target="../embeddings/oleObject167.bin"/><Relationship Id="rId477" Type="http://schemas.openxmlformats.org/officeDocument/2006/relationships/oleObject" Target="../embeddings/oleObject472.bin"/><Relationship Id="rId600" Type="http://schemas.openxmlformats.org/officeDocument/2006/relationships/oleObject" Target="../embeddings/oleObject595.bin"/><Relationship Id="rId684" Type="http://schemas.openxmlformats.org/officeDocument/2006/relationships/oleObject" Target="../embeddings/oleObject679.bin"/><Relationship Id="rId337" Type="http://schemas.openxmlformats.org/officeDocument/2006/relationships/oleObject" Target="../embeddings/oleObject332.bin"/><Relationship Id="rId891" Type="http://schemas.openxmlformats.org/officeDocument/2006/relationships/oleObject" Target="../embeddings/oleObject886.bin"/><Relationship Id="rId905" Type="http://schemas.openxmlformats.org/officeDocument/2006/relationships/oleObject" Target="../embeddings/oleObject900.bin"/><Relationship Id="rId34" Type="http://schemas.openxmlformats.org/officeDocument/2006/relationships/oleObject" Target="../embeddings/oleObject29.bin"/><Relationship Id="rId544" Type="http://schemas.openxmlformats.org/officeDocument/2006/relationships/oleObject" Target="../embeddings/oleObject539.bin"/><Relationship Id="rId751" Type="http://schemas.openxmlformats.org/officeDocument/2006/relationships/oleObject" Target="../embeddings/oleObject746.bin"/><Relationship Id="rId849" Type="http://schemas.openxmlformats.org/officeDocument/2006/relationships/oleObject" Target="../embeddings/oleObject844.bin"/><Relationship Id="rId183" Type="http://schemas.openxmlformats.org/officeDocument/2006/relationships/oleObject" Target="../embeddings/oleObject178.bin"/><Relationship Id="rId390" Type="http://schemas.openxmlformats.org/officeDocument/2006/relationships/oleObject" Target="../embeddings/oleObject385.bin"/><Relationship Id="rId404" Type="http://schemas.openxmlformats.org/officeDocument/2006/relationships/oleObject" Target="../embeddings/oleObject399.bin"/><Relationship Id="rId611" Type="http://schemas.openxmlformats.org/officeDocument/2006/relationships/oleObject" Target="../embeddings/oleObject606.bin"/><Relationship Id="rId250" Type="http://schemas.openxmlformats.org/officeDocument/2006/relationships/oleObject" Target="../embeddings/oleObject245.bin"/><Relationship Id="rId488" Type="http://schemas.openxmlformats.org/officeDocument/2006/relationships/oleObject" Target="../embeddings/oleObject483.bin"/><Relationship Id="rId695" Type="http://schemas.openxmlformats.org/officeDocument/2006/relationships/oleObject" Target="../embeddings/oleObject690.bin"/><Relationship Id="rId709" Type="http://schemas.openxmlformats.org/officeDocument/2006/relationships/oleObject" Target="../embeddings/oleObject704.bin"/><Relationship Id="rId916" Type="http://schemas.openxmlformats.org/officeDocument/2006/relationships/oleObject" Target="../embeddings/oleObject911.bin"/><Relationship Id="rId45" Type="http://schemas.openxmlformats.org/officeDocument/2006/relationships/oleObject" Target="../embeddings/oleObject40.bin"/><Relationship Id="rId110" Type="http://schemas.openxmlformats.org/officeDocument/2006/relationships/oleObject" Target="../embeddings/oleObject105.bin"/><Relationship Id="rId348" Type="http://schemas.openxmlformats.org/officeDocument/2006/relationships/oleObject" Target="../embeddings/oleObject343.bin"/><Relationship Id="rId555" Type="http://schemas.openxmlformats.org/officeDocument/2006/relationships/oleObject" Target="../embeddings/oleObject550.bin"/><Relationship Id="rId762" Type="http://schemas.openxmlformats.org/officeDocument/2006/relationships/oleObject" Target="../embeddings/oleObject757.bin"/><Relationship Id="rId194" Type="http://schemas.openxmlformats.org/officeDocument/2006/relationships/oleObject" Target="../embeddings/oleObject189.bin"/><Relationship Id="rId208" Type="http://schemas.openxmlformats.org/officeDocument/2006/relationships/oleObject" Target="../embeddings/oleObject203.bin"/><Relationship Id="rId415" Type="http://schemas.openxmlformats.org/officeDocument/2006/relationships/oleObject" Target="../embeddings/oleObject410.bin"/><Relationship Id="rId622" Type="http://schemas.openxmlformats.org/officeDocument/2006/relationships/oleObject" Target="../embeddings/oleObject617.bin"/><Relationship Id="rId261" Type="http://schemas.openxmlformats.org/officeDocument/2006/relationships/oleObject" Target="../embeddings/oleObject256.bin"/><Relationship Id="rId499" Type="http://schemas.openxmlformats.org/officeDocument/2006/relationships/oleObject" Target="../embeddings/oleObject494.bin"/><Relationship Id="rId927" Type="http://schemas.openxmlformats.org/officeDocument/2006/relationships/oleObject" Target="../embeddings/oleObject922.bin"/><Relationship Id="rId56" Type="http://schemas.openxmlformats.org/officeDocument/2006/relationships/oleObject" Target="../embeddings/oleObject51.bin"/><Relationship Id="rId359" Type="http://schemas.openxmlformats.org/officeDocument/2006/relationships/oleObject" Target="../embeddings/oleObject354.bin"/><Relationship Id="rId566" Type="http://schemas.openxmlformats.org/officeDocument/2006/relationships/oleObject" Target="../embeddings/oleObject561.bin"/><Relationship Id="rId773" Type="http://schemas.openxmlformats.org/officeDocument/2006/relationships/oleObject" Target="../embeddings/oleObject768.bin"/><Relationship Id="rId121" Type="http://schemas.openxmlformats.org/officeDocument/2006/relationships/oleObject" Target="../embeddings/oleObject116.bin"/><Relationship Id="rId219" Type="http://schemas.openxmlformats.org/officeDocument/2006/relationships/oleObject" Target="../embeddings/oleObject214.bin"/><Relationship Id="rId426" Type="http://schemas.openxmlformats.org/officeDocument/2006/relationships/oleObject" Target="../embeddings/oleObject421.bin"/><Relationship Id="rId633" Type="http://schemas.openxmlformats.org/officeDocument/2006/relationships/oleObject" Target="../embeddings/oleObject628.bin"/><Relationship Id="rId840" Type="http://schemas.openxmlformats.org/officeDocument/2006/relationships/oleObject" Target="../embeddings/oleObject835.bin"/><Relationship Id="rId938" Type="http://schemas.openxmlformats.org/officeDocument/2006/relationships/oleObject" Target="../embeddings/oleObject933.bin"/><Relationship Id="rId67" Type="http://schemas.openxmlformats.org/officeDocument/2006/relationships/oleObject" Target="../embeddings/oleObject62.bin"/><Relationship Id="rId272" Type="http://schemas.openxmlformats.org/officeDocument/2006/relationships/oleObject" Target="../embeddings/oleObject267.bin"/><Relationship Id="rId577" Type="http://schemas.openxmlformats.org/officeDocument/2006/relationships/oleObject" Target="../embeddings/oleObject572.bin"/><Relationship Id="rId700" Type="http://schemas.openxmlformats.org/officeDocument/2006/relationships/oleObject" Target="../embeddings/oleObject695.bin"/><Relationship Id="rId132" Type="http://schemas.openxmlformats.org/officeDocument/2006/relationships/oleObject" Target="../embeddings/oleObject127.bin"/><Relationship Id="rId784" Type="http://schemas.openxmlformats.org/officeDocument/2006/relationships/oleObject" Target="../embeddings/oleObject779.bin"/><Relationship Id="rId437" Type="http://schemas.openxmlformats.org/officeDocument/2006/relationships/oleObject" Target="../embeddings/oleObject432.bin"/><Relationship Id="rId644" Type="http://schemas.openxmlformats.org/officeDocument/2006/relationships/oleObject" Target="../embeddings/oleObject639.bin"/><Relationship Id="rId851" Type="http://schemas.openxmlformats.org/officeDocument/2006/relationships/oleObject" Target="../embeddings/oleObject846.bin"/><Relationship Id="rId283" Type="http://schemas.openxmlformats.org/officeDocument/2006/relationships/oleObject" Target="../embeddings/oleObject278.bin"/><Relationship Id="rId490" Type="http://schemas.openxmlformats.org/officeDocument/2006/relationships/oleObject" Target="../embeddings/oleObject485.bin"/><Relationship Id="rId504" Type="http://schemas.openxmlformats.org/officeDocument/2006/relationships/oleObject" Target="../embeddings/oleObject499.bin"/><Relationship Id="rId711" Type="http://schemas.openxmlformats.org/officeDocument/2006/relationships/oleObject" Target="../embeddings/oleObject706.bin"/><Relationship Id="rId949" Type="http://schemas.openxmlformats.org/officeDocument/2006/relationships/oleObject" Target="../embeddings/oleObject944.bin"/><Relationship Id="rId78" Type="http://schemas.openxmlformats.org/officeDocument/2006/relationships/oleObject" Target="../embeddings/oleObject73.bin"/><Relationship Id="rId143" Type="http://schemas.openxmlformats.org/officeDocument/2006/relationships/oleObject" Target="../embeddings/oleObject138.bin"/><Relationship Id="rId350" Type="http://schemas.openxmlformats.org/officeDocument/2006/relationships/oleObject" Target="../embeddings/oleObject345.bin"/><Relationship Id="rId588" Type="http://schemas.openxmlformats.org/officeDocument/2006/relationships/oleObject" Target="../embeddings/oleObject583.bin"/><Relationship Id="rId795" Type="http://schemas.openxmlformats.org/officeDocument/2006/relationships/oleObject" Target="../embeddings/oleObject790.bin"/><Relationship Id="rId809" Type="http://schemas.openxmlformats.org/officeDocument/2006/relationships/oleObject" Target="../embeddings/oleObject804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8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50.bin"/><Relationship Id="rId13" Type="http://schemas.openxmlformats.org/officeDocument/2006/relationships/image" Target="../media/image18.png"/><Relationship Id="rId3" Type="http://schemas.openxmlformats.org/officeDocument/2006/relationships/image" Target="../media/image75.jpeg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11" Type="http://schemas.openxmlformats.org/officeDocument/2006/relationships/image" Target="../media/image76.png"/><Relationship Id="rId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74.png"/><Relationship Id="rId1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5.gif"/><Relationship Id="rId2" Type="http://schemas.openxmlformats.org/officeDocument/2006/relationships/slideLayout" Target="../slideLayouts/slideLayout224.xml"/><Relationship Id="rId1" Type="http://schemas.openxmlformats.org/officeDocument/2006/relationships/tags" Target="../tags/tag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24.xml"/><Relationship Id="rId5" Type="http://schemas.openxmlformats.org/officeDocument/2006/relationships/image" Target="../media/image89.png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9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1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0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7.png"/><Relationship Id="rId4" Type="http://schemas.openxmlformats.org/officeDocument/2006/relationships/oleObject" Target="../embeddings/oleObject951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0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97.xml"/><Relationship Id="rId5" Type="http://schemas.openxmlformats.org/officeDocument/2006/relationships/image" Target="../media/image102.png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953.bin"/><Relationship Id="rId12" Type="http://schemas.openxmlformats.org/officeDocument/2006/relationships/image" Target="../media/image102.png"/><Relationship Id="rId2" Type="http://schemas.openxmlformats.org/officeDocument/2006/relationships/slideLayout" Target="../slideLayouts/slideLayout30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8.wmf"/><Relationship Id="rId11" Type="http://schemas.openxmlformats.org/officeDocument/2006/relationships/image" Target="../media/image107.png"/><Relationship Id="rId5" Type="http://schemas.openxmlformats.org/officeDocument/2006/relationships/oleObject" Target="../embeddings/oleObject952.bin"/><Relationship Id="rId10" Type="http://schemas.openxmlformats.org/officeDocument/2006/relationships/image" Target="../media/image110.wmf"/><Relationship Id="rId4" Type="http://schemas.openxmlformats.org/officeDocument/2006/relationships/image" Target="../media/image111.png"/><Relationship Id="rId9" Type="http://schemas.openxmlformats.org/officeDocument/2006/relationships/oleObject" Target="../embeddings/oleObject95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8.xml"/><Relationship Id="rId4" Type="http://schemas.openxmlformats.org/officeDocument/2006/relationships/image" Target="../media/image11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3.wmf"/><Relationship Id="rId2" Type="http://schemas.openxmlformats.org/officeDocument/2006/relationships/slideLayout" Target="../slideLayouts/slideLayout20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955.bin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5.jpe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27.jpeg"/><Relationship Id="rId5" Type="http://schemas.openxmlformats.org/officeDocument/2006/relationships/image" Target="../media/image27.jpeg"/><Relationship Id="rId4" Type="http://schemas.openxmlformats.org/officeDocument/2006/relationships/image" Target="../media/image12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3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4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5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8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7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48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8.jpeg"/><Relationship Id="rId7" Type="http://schemas.openxmlformats.org/officeDocument/2006/relationships/image" Target="../media/image171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microsoft.com/office/2007/relationships/hdphoto" Target="../media/hdphoto1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51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7.jpe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5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9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85.xml"/><Relationship Id="rId5" Type="http://schemas.openxmlformats.org/officeDocument/2006/relationships/image" Target="../media/image188.jpeg"/><Relationship Id="rId4" Type="http://schemas.openxmlformats.org/officeDocument/2006/relationships/image" Target="../media/image18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>
            <a:off x="-252536" y="-32550"/>
            <a:ext cx="360040" cy="21508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3238" y="2204864"/>
            <a:ext cx="8064500" cy="1080120"/>
          </a:xfrm>
        </p:spPr>
        <p:txBody>
          <a:bodyPr/>
          <a:lstStyle/>
          <a:p>
            <a:pPr algn="ctr"/>
            <a:r>
              <a:rPr lang="en-GB" dirty="0" smtClean="0"/>
              <a:t>Cosmic matter in the laboratory </a:t>
            </a:r>
            <a:r>
              <a:rPr lang="en-GB" dirty="0" smtClean="0">
                <a:solidFill>
                  <a:srgbClr val="FFFFFF"/>
                </a:solidFill>
              </a:rPr>
              <a:t>–</a:t>
            </a:r>
            <a:br>
              <a:rPr lang="en-GB" dirty="0" smtClean="0">
                <a:solidFill>
                  <a:srgbClr val="FFFFFF"/>
                </a:solidFill>
              </a:rPr>
            </a:br>
            <a:r>
              <a:rPr lang="en-GB" dirty="0" smtClean="0">
                <a:solidFill>
                  <a:srgbClr val="FFFFFF"/>
                </a:solidFill>
              </a:rPr>
              <a:t>Science at FAIR 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20" y="5589240"/>
            <a:ext cx="9001000" cy="405200"/>
          </a:xfrm>
        </p:spPr>
        <p:txBody>
          <a:bodyPr/>
          <a:lstStyle/>
          <a:p>
            <a:pPr lvl="0" algn="ctr"/>
            <a:r>
              <a:rPr lang="en-GB" sz="2000" dirty="0" err="1" smtClean="0">
                <a:latin typeface="+mj-lt"/>
              </a:rPr>
              <a:t>Eötvös</a:t>
            </a:r>
            <a:r>
              <a:rPr lang="en-GB" sz="2000" dirty="0" smtClean="0">
                <a:latin typeface="+mj-lt"/>
              </a:rPr>
              <a:t> University, 7</a:t>
            </a:r>
            <a:r>
              <a:rPr lang="en-GB" sz="2000" baseline="30000" dirty="0" smtClean="0">
                <a:latin typeface="+mj-lt"/>
              </a:rPr>
              <a:t>th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smtClean="0">
                <a:solidFill>
                  <a:srgbClr val="FFFFFF"/>
                </a:solidFill>
                <a:latin typeface="Arial"/>
              </a:rPr>
              <a:t>December 2017,</a:t>
            </a:r>
            <a:r>
              <a:rPr lang="en-GB" sz="2000" dirty="0" smtClean="0">
                <a:latin typeface="+mj-lt"/>
              </a:rPr>
              <a:t>  Budapest, Hungary </a:t>
            </a:r>
          </a:p>
        </p:txBody>
      </p:sp>
      <p:sp>
        <p:nvSpPr>
          <p:cNvPr id="4" name="Rectangle 13"/>
          <p:cNvSpPr>
            <a:spLocks/>
          </p:cNvSpPr>
          <p:nvPr/>
        </p:nvSpPr>
        <p:spPr bwMode="auto">
          <a:xfrm>
            <a:off x="5998493" y="6580188"/>
            <a:ext cx="5651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smtClean="0">
                <a:ea typeface="MS PGothic" pitchFamily="34" charset="-128"/>
              </a:rPr>
              <a:t>Sweden</a:t>
            </a:r>
          </a:p>
        </p:txBody>
      </p:sp>
      <p:sp>
        <p:nvSpPr>
          <p:cNvPr id="5" name="Rectangle 14"/>
          <p:cNvSpPr>
            <a:spLocks/>
          </p:cNvSpPr>
          <p:nvPr/>
        </p:nvSpPr>
        <p:spPr bwMode="auto">
          <a:xfrm>
            <a:off x="1923380" y="6583363"/>
            <a:ext cx="50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smtClean="0">
                <a:ea typeface="MS PGothic" pitchFamily="34" charset="-128"/>
              </a:rPr>
              <a:t>France</a:t>
            </a:r>
          </a:p>
        </p:txBody>
      </p:sp>
      <p:pic>
        <p:nvPicPr>
          <p:cNvPr id="6" name="Picture 1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968" y="6309320"/>
            <a:ext cx="406400" cy="274043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"/>
          <p:cNvSpPr>
            <a:spLocks/>
          </p:cNvSpPr>
          <p:nvPr/>
        </p:nvSpPr>
        <p:spPr bwMode="auto">
          <a:xfrm>
            <a:off x="3033043" y="6583363"/>
            <a:ext cx="400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dirty="0" smtClean="0">
                <a:ea typeface="MS PGothic" pitchFamily="34" charset="-128"/>
              </a:rPr>
              <a:t>India</a:t>
            </a:r>
          </a:p>
        </p:txBody>
      </p:sp>
      <p:pic>
        <p:nvPicPr>
          <p:cNvPr id="8" name="Picture 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92" y="6309320"/>
            <a:ext cx="382587" cy="274043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>
            <a:spLocks/>
          </p:cNvSpPr>
          <p:nvPr/>
        </p:nvSpPr>
        <p:spPr bwMode="auto">
          <a:xfrm>
            <a:off x="1477342" y="6581775"/>
            <a:ext cx="528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dirty="0" smtClean="0">
                <a:ea typeface="MS PGothic" pitchFamily="34" charset="-128"/>
              </a:rPr>
              <a:t>Finland</a:t>
            </a:r>
          </a:p>
        </p:txBody>
      </p:sp>
      <p:pic>
        <p:nvPicPr>
          <p:cNvPr id="10" name="Picture 1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68" y="6309320"/>
            <a:ext cx="417512" cy="274043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5" y="6309320"/>
            <a:ext cx="424979" cy="274043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1"/>
          <p:cNvSpPr>
            <a:spLocks/>
          </p:cNvSpPr>
          <p:nvPr/>
        </p:nvSpPr>
        <p:spPr bwMode="auto">
          <a:xfrm>
            <a:off x="2390105" y="6583363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smtClean="0">
                <a:ea typeface="MS PGothic" pitchFamily="34" charset="-128"/>
              </a:rPr>
              <a:t>Germany</a:t>
            </a:r>
          </a:p>
        </p:txBody>
      </p:sp>
      <p:pic>
        <p:nvPicPr>
          <p:cNvPr id="13" name="Picture 2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443" y="6309320"/>
            <a:ext cx="415925" cy="274043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3"/>
          <p:cNvSpPr>
            <a:spLocks/>
          </p:cNvSpPr>
          <p:nvPr/>
        </p:nvSpPr>
        <p:spPr bwMode="auto">
          <a:xfrm>
            <a:off x="3474368" y="6583363"/>
            <a:ext cx="50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smtClean="0">
                <a:ea typeface="MS PGothic" pitchFamily="34" charset="-128"/>
              </a:rPr>
              <a:t>Poland</a:t>
            </a:r>
          </a:p>
        </p:txBody>
      </p:sp>
      <p:pic>
        <p:nvPicPr>
          <p:cNvPr id="15" name="Picture 2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30" y="6309320"/>
            <a:ext cx="412750" cy="272455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5"/>
          <p:cNvSpPr>
            <a:spLocks/>
          </p:cNvSpPr>
          <p:nvPr/>
        </p:nvSpPr>
        <p:spPr bwMode="auto">
          <a:xfrm>
            <a:off x="5536530" y="6581775"/>
            <a:ext cx="476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smtClean="0">
                <a:ea typeface="MS PGothic" pitchFamily="34" charset="-128"/>
              </a:rPr>
              <a:t>Spain </a:t>
            </a:r>
          </a:p>
        </p:txBody>
      </p:sp>
      <p:pic>
        <p:nvPicPr>
          <p:cNvPr id="17" name="Picture 26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443" y="6309320"/>
            <a:ext cx="384175" cy="270868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/>
          <p:cNvSpPr>
            <a:spLocks/>
          </p:cNvSpPr>
          <p:nvPr/>
        </p:nvSpPr>
        <p:spPr bwMode="auto">
          <a:xfrm>
            <a:off x="3961730" y="6583363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smtClean="0">
                <a:ea typeface="MS PGothic" pitchFamily="34" charset="-128"/>
              </a:rPr>
              <a:t>Romania</a:t>
            </a:r>
          </a:p>
        </p:txBody>
      </p:sp>
      <p:pic>
        <p:nvPicPr>
          <p:cNvPr id="19" name="Picture 28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30" y="6338888"/>
            <a:ext cx="411163" cy="242887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9"/>
          <p:cNvSpPr>
            <a:spLocks/>
          </p:cNvSpPr>
          <p:nvPr/>
        </p:nvSpPr>
        <p:spPr bwMode="auto">
          <a:xfrm>
            <a:off x="4506243" y="6581775"/>
            <a:ext cx="5016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dirty="0" smtClean="0">
                <a:ea typeface="MS PGothic" pitchFamily="34" charset="-128"/>
              </a:rPr>
              <a:t>Russia</a:t>
            </a:r>
          </a:p>
        </p:txBody>
      </p:sp>
      <p:sp>
        <p:nvSpPr>
          <p:cNvPr id="21" name="Rectangle 30"/>
          <p:cNvSpPr>
            <a:spLocks/>
          </p:cNvSpPr>
          <p:nvPr/>
        </p:nvSpPr>
        <p:spPr bwMode="auto">
          <a:xfrm>
            <a:off x="4968205" y="6578600"/>
            <a:ext cx="590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smtClean="0">
                <a:ea typeface="MS PGothic" pitchFamily="34" charset="-128"/>
              </a:rPr>
              <a:t>Slovenia</a:t>
            </a:r>
          </a:p>
        </p:txBody>
      </p:sp>
      <p:pic>
        <p:nvPicPr>
          <p:cNvPr id="22" name="Picture 31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793" y="6309320"/>
            <a:ext cx="439737" cy="272455"/>
          </a:xfrm>
          <a:prstGeom prst="rect">
            <a:avLst/>
          </a:prstGeom>
          <a:noFill/>
          <a:ln w="9360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2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318" y="6309320"/>
            <a:ext cx="415925" cy="272455"/>
          </a:xfrm>
          <a:prstGeom prst="rect">
            <a:avLst/>
          </a:prstGeom>
          <a:noFill/>
          <a:ln w="9360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33"/>
          <p:cNvGrpSpPr>
            <a:grpSpLocks/>
          </p:cNvGrpSpPr>
          <p:nvPr/>
        </p:nvGrpSpPr>
        <p:grpSpPr bwMode="auto">
          <a:xfrm>
            <a:off x="6647780" y="6309320"/>
            <a:ext cx="444500" cy="515939"/>
            <a:chOff x="0" y="41"/>
            <a:chExt cx="280" cy="325"/>
          </a:xfrm>
        </p:grpSpPr>
        <p:pic>
          <p:nvPicPr>
            <p:cNvPr id="25" name="Picture 34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"/>
              <a:ext cx="280" cy="17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35"/>
            <p:cNvSpPr>
              <a:spLocks/>
            </p:cNvSpPr>
            <p:nvPr/>
          </p:nvSpPr>
          <p:spPr bwMode="auto">
            <a:xfrm>
              <a:off x="31" y="222"/>
              <a:ext cx="19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defTabSz="457200" eaLnBrk="1" hangingPunct="1">
                <a:spcBef>
                  <a:spcPts val="563"/>
                </a:spcBef>
              </a:pPr>
              <a:r>
                <a:rPr lang="en-US" altLang="ru-RU" sz="900" dirty="0" smtClean="0">
                  <a:ea typeface="MS PGothic" pitchFamily="34" charset="-128"/>
                </a:rPr>
                <a:t>UK</a:t>
              </a:r>
            </a:p>
          </p:txBody>
        </p:sp>
      </p:grpSp>
      <p:pic>
        <p:nvPicPr>
          <p:cNvPr id="27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5" b="35538"/>
          <a:stretch/>
        </p:blipFill>
        <p:spPr bwMode="auto">
          <a:xfrm>
            <a:off x="5762472" y="3645024"/>
            <a:ext cx="782210" cy="27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Bildergebnis für goethe universität frankfurt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8"/>
          <a:stretch/>
        </p:blipFill>
        <p:spPr bwMode="auto">
          <a:xfrm>
            <a:off x="6573710" y="3573016"/>
            <a:ext cx="792088" cy="4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43" y="3356992"/>
            <a:ext cx="792088" cy="82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68" y="3356992"/>
            <a:ext cx="818452" cy="8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6" y="0"/>
            <a:ext cx="2127113" cy="212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599" y="-1"/>
            <a:ext cx="2123507" cy="212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/>
          <a:stretch/>
        </p:blipFill>
        <p:spPr bwMode="auto">
          <a:xfrm>
            <a:off x="4357146" y="-27384"/>
            <a:ext cx="2188098" cy="215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553" y="3562"/>
            <a:ext cx="2654959" cy="211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feld 39"/>
          <p:cNvSpPr txBox="1"/>
          <p:nvPr/>
        </p:nvSpPr>
        <p:spPr>
          <a:xfrm>
            <a:off x="3444551" y="3501008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FFFFFF"/>
                </a:solidFill>
                <a:latin typeface="Arial Narrow" pitchFamily="34" charset="0"/>
              </a:rPr>
              <a:t>Peter Senger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744570" y="4149080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O</a:t>
            </a:r>
            <a:r>
              <a:rPr lang="de-DE" sz="2800" dirty="0" smtClean="0">
                <a:solidFill>
                  <a:schemeClr val="bg1"/>
                </a:solidFill>
              </a:rPr>
              <a:t>utline: 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2398713" y="4221088"/>
            <a:ext cx="29601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de-DE" sz="2400" dirty="0" smtClean="0">
                <a:solidFill>
                  <a:schemeClr val="bg1"/>
                </a:solidFill>
              </a:rPr>
              <a:t>GSI </a:t>
            </a:r>
            <a:r>
              <a:rPr lang="de-DE" sz="2400" dirty="0" err="1" smtClean="0">
                <a:solidFill>
                  <a:schemeClr val="bg1"/>
                </a:solidFill>
              </a:rPr>
              <a:t>highlights</a:t>
            </a:r>
            <a:endParaRPr lang="de-DE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/>
              <a:buChar char="Ø"/>
            </a:pPr>
            <a:r>
              <a:rPr lang="de-DE" sz="2400" dirty="0" err="1" smtClean="0">
                <a:solidFill>
                  <a:schemeClr val="bg1"/>
                </a:solidFill>
              </a:rPr>
              <a:t>Cosmic</a:t>
            </a:r>
            <a:r>
              <a:rPr lang="de-DE" sz="2400" dirty="0" smtClean="0">
                <a:solidFill>
                  <a:schemeClr val="bg1"/>
                </a:solidFill>
              </a:rPr>
              <a:t> matter </a:t>
            </a:r>
          </a:p>
          <a:p>
            <a:pPr marL="342900" indent="-342900">
              <a:buFont typeface="Wingdings"/>
              <a:buChar char="Ø"/>
            </a:pPr>
            <a:r>
              <a:rPr lang="de-DE" sz="2400" dirty="0" smtClean="0">
                <a:solidFill>
                  <a:schemeClr val="bg1"/>
                </a:solidFill>
              </a:rPr>
              <a:t>Research at FAIR</a:t>
            </a:r>
          </a:p>
          <a:p>
            <a:pPr marL="342900" indent="-342900">
              <a:buFont typeface="Wingdings"/>
              <a:buChar char="Ø"/>
            </a:pP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7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Research </a:t>
            </a:r>
            <a:r>
              <a:rPr lang="de-DE" dirty="0" err="1" smtClean="0"/>
              <a:t>program</a:t>
            </a:r>
            <a:endParaRPr lang="de-DE" dirty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686302" y="3305175"/>
            <a:ext cx="4418013" cy="1698625"/>
            <a:chOff x="2833" y="2112"/>
            <a:chExt cx="2783" cy="1070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2833" y="2417"/>
              <a:ext cx="2362" cy="252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hangingPunct="1">
                <a:spcBef>
                  <a:spcPct val="50000"/>
                </a:spcBef>
              </a:pPr>
              <a:r>
                <a:rPr lang="de-DE" sz="2000" dirty="0" smtClean="0">
                  <a:solidFill>
                    <a:prstClr val="black"/>
                  </a:solidFill>
                  <a:latin typeface="Arial"/>
                  <a:cs typeface="Arial"/>
                </a:rPr>
                <a:t>Plasma </a:t>
              </a:r>
              <a:r>
                <a:rPr lang="de-DE" sz="20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physics</a:t>
              </a:r>
              <a:r>
                <a:rPr lang="de-DE" sz="2000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de-DE" sz="2000" dirty="0">
                  <a:solidFill>
                    <a:prstClr val="black"/>
                  </a:solidFill>
                  <a:latin typeface="Arial"/>
                  <a:cs typeface="Arial"/>
                </a:rPr>
                <a:t>(5%)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848" y="2673"/>
              <a:ext cx="20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171450" indent="-171450" defTabSz="457200" eaLnBrk="1" hangingPunct="1">
                <a:buClr>
                  <a:srgbClr val="FDBB63"/>
                </a:buClr>
                <a:buFont typeface="Wingdings" charset="2"/>
                <a:buChar char="§"/>
              </a:pP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Hot </a:t>
              </a: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and</a:t>
              </a: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dense</a:t>
              </a: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plasmas</a:t>
              </a:r>
              <a:endParaRPr lang="de-DE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marL="171450" indent="-171450" defTabSz="457200" eaLnBrk="1" hangingPunct="1">
                <a:buClr>
                  <a:srgbClr val="FDBB63"/>
                </a:buClr>
                <a:buFont typeface="Wingdings" charset="2"/>
                <a:buChar char="§"/>
              </a:pP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Ion-plasma </a:t>
              </a: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interaction</a:t>
              </a:r>
              <a:endParaRPr lang="de-DE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pic>
          <p:nvPicPr>
            <p:cNvPr id="9" name="Picture 7" descr="nuklei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" y="2112"/>
              <a:ext cx="1280" cy="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519113" y="4737100"/>
            <a:ext cx="3751263" cy="1400175"/>
            <a:chOff x="327" y="3040"/>
            <a:chExt cx="2363" cy="882"/>
          </a:xfrm>
        </p:grpSpPr>
        <p:pic>
          <p:nvPicPr>
            <p:cNvPr id="13" name="Picture 11" descr="crysta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" y="3230"/>
              <a:ext cx="672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27" y="3040"/>
              <a:ext cx="2363" cy="252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hangingPunct="1">
                <a:spcBef>
                  <a:spcPct val="50000"/>
                </a:spcBef>
              </a:pPr>
              <a:r>
                <a:rPr lang="de-DE" sz="2000" dirty="0" smtClean="0">
                  <a:solidFill>
                    <a:prstClr val="black"/>
                  </a:solidFill>
                  <a:latin typeface="Arial"/>
                  <a:cs typeface="Arial"/>
                </a:rPr>
                <a:t>Material </a:t>
              </a:r>
              <a:r>
                <a:rPr lang="de-DE" sz="20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research</a:t>
              </a:r>
              <a:r>
                <a:rPr lang="de-DE" sz="2000" dirty="0" smtClean="0">
                  <a:solidFill>
                    <a:prstClr val="black"/>
                  </a:solidFill>
                  <a:latin typeface="Arial"/>
                  <a:cs typeface="Arial"/>
                </a:rPr>
                <a:t>  </a:t>
              </a:r>
              <a:r>
                <a:rPr lang="de-DE" sz="2000" dirty="0">
                  <a:solidFill>
                    <a:prstClr val="black"/>
                  </a:solidFill>
                  <a:latin typeface="Arial"/>
                  <a:cs typeface="Arial"/>
                </a:rPr>
                <a:t>(5%)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334" y="3306"/>
              <a:ext cx="235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171450" indent="-171450" defTabSz="457200" eaLnBrk="1" hangingPunct="1">
                <a:buClr>
                  <a:srgbClr val="FDBB63"/>
                </a:buClr>
                <a:buFont typeface="Wingdings" charset="2"/>
                <a:buChar char="§"/>
              </a:pP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Ion-material </a:t>
              </a: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interaction</a:t>
              </a:r>
              <a:endParaRPr lang="de-DE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marL="171450" indent="-171450" defTabSz="457200" eaLnBrk="1" hangingPunct="1">
                <a:buClr>
                  <a:srgbClr val="FDBB63"/>
                </a:buClr>
                <a:buFont typeface="Wingdings" charset="2"/>
                <a:buChar char="§"/>
              </a:pP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Structuring</a:t>
              </a: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of</a:t>
              </a: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materials</a:t>
              </a: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de-DE" dirty="0">
                  <a:solidFill>
                    <a:prstClr val="black"/>
                  </a:solidFill>
                  <a:latin typeface="Arial"/>
                  <a:cs typeface="Arial"/>
                </a:rPr>
                <a:t/>
              </a:r>
              <a:br>
                <a:rPr lang="de-DE" dirty="0">
                  <a:solidFill>
                    <a:prstClr val="black"/>
                  </a:solidFill>
                  <a:latin typeface="Arial"/>
                  <a:cs typeface="Arial"/>
                </a:rPr>
              </a:b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with</a:t>
              </a: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ion</a:t>
              </a: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beams</a:t>
              </a:r>
              <a:endParaRPr lang="de-DE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8" name="Group 16"/>
          <p:cNvGrpSpPr>
            <a:grpSpLocks/>
          </p:cNvGrpSpPr>
          <p:nvPr/>
        </p:nvGrpSpPr>
        <p:grpSpPr bwMode="auto">
          <a:xfrm>
            <a:off x="4686302" y="5224468"/>
            <a:ext cx="4672013" cy="1266826"/>
            <a:chOff x="2865" y="3539"/>
            <a:chExt cx="2943" cy="798"/>
          </a:xfrm>
        </p:grpSpPr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2865" y="3539"/>
              <a:ext cx="2449" cy="252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hangingPunct="1">
                <a:spcBef>
                  <a:spcPct val="50000"/>
                </a:spcBef>
              </a:pPr>
              <a:r>
                <a:rPr lang="de-DE" sz="20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Accelerator</a:t>
              </a:r>
              <a:r>
                <a:rPr lang="de-DE" sz="2000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de-DE" sz="20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technology</a:t>
              </a:r>
              <a:r>
                <a:rPr lang="de-DE" sz="2000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de-DE" sz="2000" dirty="0">
                  <a:solidFill>
                    <a:prstClr val="black"/>
                  </a:solidFill>
                  <a:latin typeface="Arial"/>
                  <a:cs typeface="Arial"/>
                </a:rPr>
                <a:t>(10%)</a:t>
              </a:r>
            </a:p>
          </p:txBody>
        </p:sp>
        <p:pic>
          <p:nvPicPr>
            <p:cNvPr id="20" name="Picture 18" descr="innere_ne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" y="3786"/>
              <a:ext cx="6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2880" y="3798"/>
              <a:ext cx="292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171450" indent="-171450" defTabSz="457200" eaLnBrk="1" hangingPunct="1">
                <a:buClr>
                  <a:srgbClr val="FDBB63"/>
                </a:buClr>
                <a:buFont typeface="Wingdings" charset="2"/>
                <a:buChar char="§"/>
              </a:pP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Linear </a:t>
              </a: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accelerators</a:t>
              </a:r>
              <a:endParaRPr lang="de-DE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marL="171450" indent="-171450" defTabSz="457200" eaLnBrk="1" hangingPunct="1">
                <a:buClr>
                  <a:srgbClr val="FDBB63"/>
                </a:buClr>
                <a:buFont typeface="Wingdings" charset="2"/>
                <a:buChar char="§"/>
              </a:pPr>
              <a:r>
                <a:rPr lang="de-DE" dirty="0">
                  <a:solidFill>
                    <a:prstClr val="black"/>
                  </a:solidFill>
                  <a:latin typeface="Arial"/>
                  <a:cs typeface="Arial"/>
                </a:rPr>
                <a:t>Synchrotrons und </a:t>
              </a: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storage</a:t>
              </a: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 rings</a:t>
              </a:r>
              <a:endParaRPr lang="de-DE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522288" y="3140968"/>
            <a:ext cx="3748087" cy="707886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 sz="2000" dirty="0" err="1" smtClean="0">
                <a:solidFill>
                  <a:prstClr val="black"/>
                </a:solidFill>
                <a:latin typeface="Arial"/>
                <a:cs typeface="Arial"/>
              </a:rPr>
              <a:t>Biophysics</a:t>
            </a:r>
            <a:r>
              <a:rPr lang="de-DE" sz="20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lang="de-DE" sz="20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/>
                <a:cs typeface="Arial"/>
              </a:rPr>
              <a:t>radiation</a:t>
            </a:r>
            <a:r>
              <a:rPr lang="de-DE" sz="20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/>
                <a:cs typeface="Arial"/>
              </a:rPr>
              <a:t>physics</a:t>
            </a:r>
            <a:r>
              <a:rPr lang="de-DE" sz="2000" dirty="0" smtClean="0">
                <a:solidFill>
                  <a:prstClr val="black"/>
                </a:solidFill>
                <a:latin typeface="Arial"/>
                <a:cs typeface="Arial"/>
              </a:rPr>
              <a:t> (15</a:t>
            </a:r>
            <a:r>
              <a:rPr lang="de-DE" sz="2000" dirty="0">
                <a:solidFill>
                  <a:prstClr val="black"/>
                </a:solidFill>
                <a:latin typeface="Arial"/>
                <a:cs typeface="Arial"/>
              </a:rPr>
              <a:t>%)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533400" y="3861048"/>
            <a:ext cx="419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71450" indent="-171450" defTabSz="457200" eaLnBrk="1" hangingPunct="1">
              <a:buClr>
                <a:srgbClr val="FDBB63"/>
              </a:buClr>
              <a:buFont typeface="Wingdings" charset="2"/>
              <a:buChar char="§"/>
            </a:pPr>
            <a:r>
              <a:rPr lang="de-DE" dirty="0" smtClean="0">
                <a:solidFill>
                  <a:prstClr val="black"/>
                </a:solidFill>
                <a:latin typeface="Arial"/>
                <a:cs typeface="Arial"/>
              </a:rPr>
              <a:t>Radiobiological </a:t>
            </a:r>
            <a:r>
              <a:rPr lang="de-DE" dirty="0" err="1" smtClean="0">
                <a:solidFill>
                  <a:prstClr val="black"/>
                </a:solidFill>
                <a:latin typeface="Arial"/>
                <a:cs typeface="Arial"/>
              </a:rPr>
              <a:t>effects</a:t>
            </a:r>
            <a:r>
              <a:rPr lang="de-DE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lang="de-DE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/>
                <a:cs typeface="Arial"/>
              </a:rPr>
              <a:t>ions</a:t>
            </a:r>
            <a:endParaRPr lang="de-DE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1450" indent="-171450" defTabSz="457200" eaLnBrk="1" hangingPunct="1">
              <a:buClr>
                <a:srgbClr val="FDBB63"/>
              </a:buClr>
              <a:buFont typeface="Wingdings" charset="2"/>
              <a:buChar char="§"/>
            </a:pPr>
            <a:r>
              <a:rPr lang="de-DE" dirty="0" smtClean="0">
                <a:solidFill>
                  <a:prstClr val="black"/>
                </a:solidFill>
                <a:latin typeface="Arial"/>
                <a:cs typeface="Arial"/>
              </a:rPr>
              <a:t>Tumor </a:t>
            </a:r>
            <a:r>
              <a:rPr lang="de-DE" dirty="0" err="1" smtClean="0">
                <a:solidFill>
                  <a:prstClr val="black"/>
                </a:solidFill>
                <a:latin typeface="Arial"/>
                <a:cs typeface="Arial"/>
              </a:rPr>
              <a:t>therapy</a:t>
            </a:r>
            <a:r>
              <a:rPr lang="de-DE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/>
                <a:cs typeface="Arial"/>
              </a:rPr>
              <a:t>twith</a:t>
            </a:r>
            <a:r>
              <a:rPr lang="de-DE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/>
                <a:cs typeface="Arial"/>
              </a:rPr>
              <a:t>ion</a:t>
            </a:r>
            <a:r>
              <a:rPr lang="de-DE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/>
                <a:cs typeface="Arial"/>
              </a:rPr>
              <a:t>beams</a:t>
            </a:r>
            <a:endParaRPr lang="de-DE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8" name="Picture 29" descr="kernmodell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1841500"/>
            <a:ext cx="144145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520700" y="1524000"/>
            <a:ext cx="3749675" cy="40011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 sz="2000" dirty="0" err="1" smtClean="0">
                <a:solidFill>
                  <a:prstClr val="black"/>
                </a:solidFill>
                <a:latin typeface="Arial"/>
                <a:cs typeface="Arial"/>
              </a:rPr>
              <a:t>Nuclear</a:t>
            </a:r>
            <a:r>
              <a:rPr lang="de-DE" sz="20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/>
                <a:cs typeface="Arial"/>
              </a:rPr>
              <a:t>physics</a:t>
            </a:r>
            <a:r>
              <a:rPr lang="de-DE" sz="20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2000" dirty="0">
                <a:solidFill>
                  <a:prstClr val="black"/>
                </a:solidFill>
                <a:latin typeface="Arial"/>
                <a:cs typeface="Arial"/>
              </a:rPr>
              <a:t>(50%)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533400" y="1866900"/>
            <a:ext cx="3736975" cy="85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71450" indent="-171450" defTabSz="457200" eaLnBrk="1" hangingPunct="1">
              <a:buClr>
                <a:srgbClr val="FDBB63"/>
              </a:buClr>
              <a:buFont typeface="Wingdings" charset="2"/>
              <a:buChar char="§"/>
            </a:pPr>
            <a:r>
              <a:rPr lang="de-DE" dirty="0" err="1" smtClean="0">
                <a:solidFill>
                  <a:prstClr val="black"/>
                </a:solidFill>
                <a:latin typeface="Arial"/>
                <a:cs typeface="Arial"/>
              </a:rPr>
              <a:t>Nuclear</a:t>
            </a:r>
            <a:r>
              <a:rPr lang="de-DE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/>
                <a:cs typeface="Arial"/>
              </a:rPr>
              <a:t>reactions</a:t>
            </a:r>
            <a:endParaRPr lang="de-DE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171450" indent="-171450" defTabSz="457200" eaLnBrk="1" hangingPunct="1">
              <a:buClr>
                <a:srgbClr val="FDBB63"/>
              </a:buClr>
              <a:buFont typeface="Wingdings" charset="2"/>
              <a:buChar char="§"/>
            </a:pPr>
            <a:r>
              <a:rPr lang="de-DE" dirty="0" err="1" smtClean="0">
                <a:solidFill>
                  <a:prstClr val="black"/>
                </a:solidFill>
                <a:latin typeface="Arial"/>
                <a:cs typeface="Arial"/>
              </a:rPr>
              <a:t>hot</a:t>
            </a:r>
            <a:r>
              <a:rPr lang="de-DE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lang="de-DE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/>
                <a:cs typeface="Arial"/>
              </a:rPr>
              <a:t>dense</a:t>
            </a:r>
            <a:r>
              <a:rPr lang="de-DE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/>
                <a:cs typeface="Arial"/>
              </a:rPr>
              <a:t>nuclear</a:t>
            </a:r>
            <a:r>
              <a:rPr lang="de-DE" dirty="0" smtClean="0">
                <a:solidFill>
                  <a:prstClr val="black"/>
                </a:solidFill>
                <a:latin typeface="Arial"/>
                <a:cs typeface="Arial"/>
              </a:rPr>
              <a:t> matter</a:t>
            </a:r>
            <a:endParaRPr lang="de-DE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1450" indent="-171450" defTabSz="457200" eaLnBrk="1" hangingPunct="1">
              <a:lnSpc>
                <a:spcPct val="60000"/>
              </a:lnSpc>
              <a:spcBef>
                <a:spcPct val="5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dirty="0" smtClean="0">
                <a:solidFill>
                  <a:prstClr val="black"/>
                </a:solidFill>
                <a:latin typeface="Arial"/>
                <a:cs typeface="Arial"/>
              </a:rPr>
              <a:t>Superheavy </a:t>
            </a:r>
            <a:r>
              <a:rPr lang="de-DE" dirty="0" err="1" smtClean="0">
                <a:solidFill>
                  <a:prstClr val="black"/>
                </a:solidFill>
                <a:latin typeface="Arial"/>
                <a:cs typeface="Arial"/>
              </a:rPr>
              <a:t>elements</a:t>
            </a:r>
            <a:endParaRPr lang="de-DE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34" name="Group 35"/>
          <p:cNvGrpSpPr>
            <a:grpSpLocks/>
          </p:cNvGrpSpPr>
          <p:nvPr/>
        </p:nvGrpSpPr>
        <p:grpSpPr bwMode="auto">
          <a:xfrm>
            <a:off x="4686302" y="1158875"/>
            <a:ext cx="4470400" cy="2170113"/>
            <a:chOff x="2824" y="793"/>
            <a:chExt cx="2816" cy="1367"/>
          </a:xfrm>
        </p:grpSpPr>
        <p:sp>
          <p:nvSpPr>
            <p:cNvPr id="35" name="Text Box 36"/>
            <p:cNvSpPr txBox="1">
              <a:spLocks noChangeArrowheads="1"/>
            </p:cNvSpPr>
            <p:nvPr/>
          </p:nvSpPr>
          <p:spPr bwMode="auto">
            <a:xfrm>
              <a:off x="2824" y="1387"/>
              <a:ext cx="2362" cy="252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hangingPunct="1">
                <a:spcBef>
                  <a:spcPct val="50000"/>
                </a:spcBef>
              </a:pPr>
              <a:r>
                <a:rPr lang="de-DE" sz="20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Atomic</a:t>
              </a:r>
              <a:r>
                <a:rPr lang="de-DE" sz="2000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de-DE" sz="2000" dirty="0" err="1" smtClean="0">
                  <a:solidFill>
                    <a:prstClr val="black"/>
                  </a:solidFill>
                  <a:latin typeface="Arial"/>
                  <a:cs typeface="Arial"/>
                </a:rPr>
                <a:t>physics</a:t>
              </a:r>
              <a:r>
                <a:rPr lang="de-DE" sz="2000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de-DE" sz="2000" dirty="0">
                  <a:solidFill>
                    <a:prstClr val="black"/>
                  </a:solidFill>
                  <a:latin typeface="Arial"/>
                  <a:cs typeface="Arial"/>
                </a:rPr>
                <a:t>(15%)</a:t>
              </a:r>
            </a:p>
          </p:txBody>
        </p:sp>
        <p:pic>
          <p:nvPicPr>
            <p:cNvPr id="38" name="Picture 39" descr="atommodell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793"/>
              <a:ext cx="1224" cy="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40"/>
            <p:cNvSpPr txBox="1">
              <a:spLocks noChangeArrowheads="1"/>
            </p:cNvSpPr>
            <p:nvPr/>
          </p:nvSpPr>
          <p:spPr bwMode="auto">
            <a:xfrm>
              <a:off x="2840" y="1637"/>
              <a:ext cx="2463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171450" indent="-171450" defTabSz="457200" eaLnBrk="1" hangingPunct="1">
                <a:buClr>
                  <a:srgbClr val="FDBB63"/>
                </a:buClr>
                <a:buFont typeface="Wingdings" charset="2"/>
                <a:buChar char="§"/>
              </a:pP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Atomic</a:t>
              </a: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reactions</a:t>
              </a:r>
              <a:endParaRPr lang="de-DE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marL="171450" indent="-171450" defTabSz="457200" eaLnBrk="1" hangingPunct="1">
                <a:buClr>
                  <a:srgbClr val="FDBB63"/>
                </a:buClr>
                <a:buFont typeface="Wingdings" charset="2"/>
                <a:buChar char="§"/>
              </a:pP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Precision </a:t>
              </a: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spectroscopy</a:t>
              </a: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of</a:t>
              </a: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  </a:t>
              </a:r>
            </a:p>
            <a:p>
              <a:pPr defTabSz="457200" eaLnBrk="1" hangingPunct="1">
                <a:buClr>
                  <a:srgbClr val="FDBB63"/>
                </a:buClr>
              </a:pP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   </a:t>
              </a: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highly</a:t>
              </a: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charged</a:t>
              </a:r>
              <a:r>
                <a:rPr lang="de-DE" dirty="0" smtClean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de-DE" dirty="0" err="1" smtClean="0">
                  <a:solidFill>
                    <a:prstClr val="black"/>
                  </a:solidFill>
                  <a:latin typeface="Arial"/>
                  <a:cs typeface="Arial"/>
                </a:rPr>
                <a:t>ions</a:t>
              </a:r>
              <a:endParaRPr lang="de-DE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4" name="Picture 27" descr="biodnamodell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9908" flipH="1">
            <a:off x="3404991" y="3655219"/>
            <a:ext cx="12573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10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uklidkarte_fuer_besuch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5"/>
          <a:stretch/>
        </p:blipFill>
        <p:spPr bwMode="auto">
          <a:xfrm>
            <a:off x="636002" y="1365249"/>
            <a:ext cx="7392382" cy="518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229555" cy="787557"/>
          </a:xfrm>
        </p:spPr>
        <p:txBody>
          <a:bodyPr>
            <a:noAutofit/>
          </a:bodyPr>
          <a:lstStyle/>
          <a:p>
            <a:r>
              <a:rPr lang="de-DE" sz="3200" dirty="0" smtClean="0"/>
              <a:t>Superheavy </a:t>
            </a:r>
            <a:r>
              <a:rPr lang="de-DE" sz="3200" dirty="0" err="1" smtClean="0"/>
              <a:t>elements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0571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0" name="Group 2"/>
          <p:cNvGrpSpPr>
            <a:grpSpLocks/>
          </p:cNvGrpSpPr>
          <p:nvPr/>
        </p:nvGrpSpPr>
        <p:grpSpPr bwMode="auto">
          <a:xfrm>
            <a:off x="3923928" y="4933349"/>
            <a:ext cx="1804705" cy="1664003"/>
            <a:chOff x="2591" y="2814"/>
            <a:chExt cx="1536" cy="1177"/>
          </a:xfrm>
        </p:grpSpPr>
        <p:sp>
          <p:nvSpPr>
            <p:cNvPr id="1161" name="Rectangle 3"/>
            <p:cNvSpPr>
              <a:spLocks noChangeArrowheads="1"/>
            </p:cNvSpPr>
            <p:nvPr/>
          </p:nvSpPr>
          <p:spPr bwMode="auto">
            <a:xfrm>
              <a:off x="2591" y="2814"/>
              <a:ext cx="1536" cy="1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62" name="Text Box 4"/>
            <p:cNvSpPr txBox="1">
              <a:spLocks noChangeArrowheads="1"/>
            </p:cNvSpPr>
            <p:nvPr/>
          </p:nvSpPr>
          <p:spPr bwMode="auto">
            <a:xfrm>
              <a:off x="2746" y="2946"/>
              <a:ext cx="5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known</a:t>
              </a:r>
            </a:p>
          </p:txBody>
        </p:sp>
      </p:grp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229555" cy="787557"/>
          </a:xfrm>
        </p:spPr>
        <p:txBody>
          <a:bodyPr>
            <a:noAutofit/>
          </a:bodyPr>
          <a:lstStyle/>
          <a:p>
            <a:r>
              <a:rPr lang="de-DE" sz="3200" dirty="0" smtClean="0"/>
              <a:t>Superheavy </a:t>
            </a:r>
            <a:r>
              <a:rPr lang="de-DE" sz="3200" dirty="0" err="1" smtClean="0"/>
              <a:t>elements</a:t>
            </a:r>
            <a:endParaRPr lang="de-DE" sz="3200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842339"/>
              </p:ext>
            </p:extLst>
          </p:nvPr>
        </p:nvGraphicFramePr>
        <p:xfrm>
          <a:off x="438612" y="1484784"/>
          <a:ext cx="6066836" cy="3908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" name="CorelDRAW" r:id="rId3" imgW="6780886" imgH="4368394" progId="CorelDRAW.Graphic.10">
                  <p:embed/>
                </p:oleObj>
              </mc:Choice>
              <mc:Fallback>
                <p:oleObj name="CorelDRAW" r:id="rId3" imgW="6780886" imgH="4368394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12" y="1484784"/>
                        <a:ext cx="6066836" cy="3908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2441042" y="2712639"/>
            <a:ext cx="5803366" cy="3850424"/>
            <a:chOff x="1678" y="1344"/>
            <a:chExt cx="3936" cy="2580"/>
          </a:xfrm>
        </p:grpSpPr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1678" y="1344"/>
              <a:ext cx="3936" cy="2580"/>
              <a:chOff x="1678" y="1344"/>
              <a:chExt cx="3936" cy="2580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5338" y="1344"/>
                <a:ext cx="276" cy="27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CN</a:t>
                </a:r>
                <a:endParaRPr kumimoji="0" lang="en-US" altLang="de-DE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1" name="Line 8"/>
              <p:cNvSpPr>
                <a:spLocks noChangeShapeType="1"/>
              </p:cNvSpPr>
              <p:nvPr/>
            </p:nvSpPr>
            <p:spPr bwMode="auto">
              <a:xfrm flipH="1">
                <a:off x="4954" y="1632"/>
                <a:ext cx="96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 flipH="1">
                <a:off x="4570" y="2016"/>
                <a:ext cx="96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 flipH="1">
                <a:off x="4186" y="2400"/>
                <a:ext cx="96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 flipH="1">
                <a:off x="3802" y="2784"/>
                <a:ext cx="96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5" name="Line 12"/>
              <p:cNvSpPr>
                <a:spLocks noChangeShapeType="1"/>
              </p:cNvSpPr>
              <p:nvPr/>
            </p:nvSpPr>
            <p:spPr bwMode="auto">
              <a:xfrm flipH="1">
                <a:off x="3418" y="3168"/>
                <a:ext cx="96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 flipH="1">
                <a:off x="3034" y="3552"/>
                <a:ext cx="96" cy="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5050" y="1344"/>
                <a:ext cx="276" cy="276"/>
              </a:xfrm>
              <a:prstGeom prst="rect">
                <a:avLst/>
              </a:prstGeom>
              <a:solidFill>
                <a:srgbClr val="FFFF00"/>
              </a:solidFill>
              <a:ln w="9525">
                <a:miter lim="800000"/>
                <a:headEnd/>
                <a:tailEnd/>
              </a:ln>
              <a:effectLst/>
              <a:scene3d>
                <a:camera prst="legacyPerspectiveTopLeft"/>
                <a:lightRig rig="legacyFlat3" dir="t"/>
              </a:scene3d>
              <a:sp3d extrusionH="31723000" prstMaterial="legacyPlastic">
                <a:bevelT w="13500" h="13500" prst="angle"/>
                <a:bevelB w="13500" h="13500" prst="angle"/>
                <a:extrusionClr>
                  <a:srgbClr val="CCECFF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112</a:t>
                </a:r>
                <a:endParaRPr kumimoji="0" lang="en-US" altLang="de-DE" sz="14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8" name="Rectangle 15"/>
              <p:cNvSpPr>
                <a:spLocks noChangeArrowheads="1"/>
              </p:cNvSpPr>
              <p:nvPr/>
            </p:nvSpPr>
            <p:spPr bwMode="auto">
              <a:xfrm>
                <a:off x="4666" y="1728"/>
                <a:ext cx="276" cy="276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273</a:t>
                </a:r>
                <a:r>
                  <a:rPr kumimoji="0" lang="en-US" altLang="de-DE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110</a:t>
                </a:r>
                <a:endParaRPr kumimoji="0" lang="en-US" altLang="de-DE" sz="14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>
                <a:off x="4282" y="2112"/>
                <a:ext cx="276" cy="276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269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Hs</a:t>
                </a:r>
                <a:endParaRPr kumimoji="0" lang="en-US" altLang="de-DE" sz="14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0" name="Rectangle 17"/>
              <p:cNvSpPr>
                <a:spLocks noChangeArrowheads="1"/>
              </p:cNvSpPr>
              <p:nvPr/>
            </p:nvSpPr>
            <p:spPr bwMode="auto">
              <a:xfrm>
                <a:off x="3898" y="2496"/>
                <a:ext cx="276" cy="276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265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Sg</a:t>
                </a:r>
                <a:endParaRPr kumimoji="0" lang="en-US" altLang="de-DE" sz="14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3514" y="2880"/>
                <a:ext cx="276" cy="276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261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Rf</a:t>
                </a:r>
                <a:endParaRPr kumimoji="0" lang="en-US" altLang="de-DE" sz="14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2" name="Rectangle 19"/>
              <p:cNvSpPr>
                <a:spLocks noChangeArrowheads="1"/>
              </p:cNvSpPr>
              <p:nvPr/>
            </p:nvSpPr>
            <p:spPr bwMode="auto">
              <a:xfrm>
                <a:off x="3130" y="3264"/>
                <a:ext cx="276" cy="276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257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No</a:t>
                </a:r>
                <a:endParaRPr kumimoji="0" lang="en-US" altLang="de-DE" sz="14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3" name="Text Box 20"/>
              <p:cNvSpPr txBox="1">
                <a:spLocks noChangeArrowheads="1"/>
              </p:cNvSpPr>
              <p:nvPr/>
            </p:nvSpPr>
            <p:spPr bwMode="auto">
              <a:xfrm>
                <a:off x="5040" y="1669"/>
                <a:ext cx="50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11.45 MeV</a:t>
                </a:r>
              </a:p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280 </a:t>
                </a: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Symbol" pitchFamily="18" charset="2"/>
                  </a:rPr>
                  <a:t></a:t>
                </a: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s</a:t>
                </a:r>
              </a:p>
            </p:txBody>
          </p:sp>
          <p:sp>
            <p:nvSpPr>
              <p:cNvPr id="24" name="Text Box 21"/>
              <p:cNvSpPr txBox="1">
                <a:spLocks noChangeArrowheads="1"/>
              </p:cNvSpPr>
              <p:nvPr/>
            </p:nvSpPr>
            <p:spPr bwMode="auto">
              <a:xfrm>
                <a:off x="4666" y="2046"/>
                <a:ext cx="50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11.08 MeV</a:t>
                </a:r>
              </a:p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110 </a:t>
                </a: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Symbol" pitchFamily="18" charset="2"/>
                  </a:rPr>
                  <a:t></a:t>
                </a: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s</a:t>
                </a:r>
              </a:p>
            </p:txBody>
          </p:sp>
          <p:sp>
            <p:nvSpPr>
              <p:cNvPr id="25" name="Text Box 22"/>
              <p:cNvSpPr txBox="1">
                <a:spLocks noChangeArrowheads="1"/>
              </p:cNvSpPr>
              <p:nvPr/>
            </p:nvSpPr>
            <p:spPr bwMode="auto">
              <a:xfrm>
                <a:off x="4282" y="2430"/>
                <a:ext cx="45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9.23 MeV</a:t>
                </a:r>
              </a:p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19.7 s</a:t>
                </a:r>
              </a:p>
            </p:txBody>
          </p:sp>
          <p:sp>
            <p:nvSpPr>
              <p:cNvPr id="26" name="Text Box 23"/>
              <p:cNvSpPr txBox="1">
                <a:spLocks noChangeArrowheads="1"/>
              </p:cNvSpPr>
              <p:nvPr/>
            </p:nvSpPr>
            <p:spPr bwMode="auto">
              <a:xfrm>
                <a:off x="3898" y="2814"/>
                <a:ext cx="801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4.60 MeV (escape)</a:t>
                </a:r>
              </a:p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7.4 s</a:t>
                </a:r>
              </a:p>
            </p:txBody>
          </p:sp>
          <p:sp>
            <p:nvSpPr>
              <p:cNvPr id="27" name="Text Box 24"/>
              <p:cNvSpPr txBox="1">
                <a:spLocks noChangeArrowheads="1"/>
              </p:cNvSpPr>
              <p:nvPr/>
            </p:nvSpPr>
            <p:spPr bwMode="auto">
              <a:xfrm>
                <a:off x="3514" y="3198"/>
                <a:ext cx="45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8.52 MeV</a:t>
                </a:r>
              </a:p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4.7 s</a:t>
                </a:r>
              </a:p>
            </p:txBody>
          </p:sp>
          <p:sp>
            <p:nvSpPr>
              <p:cNvPr id="28" name="Rectangle 25"/>
              <p:cNvSpPr>
                <a:spLocks noChangeArrowheads="1"/>
              </p:cNvSpPr>
              <p:nvPr/>
            </p:nvSpPr>
            <p:spPr bwMode="auto">
              <a:xfrm>
                <a:off x="2746" y="3648"/>
                <a:ext cx="276" cy="276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253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Fm</a:t>
                </a:r>
                <a:endParaRPr kumimoji="0" lang="en-US" altLang="de-DE" sz="14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9" name="Text Box 26"/>
              <p:cNvSpPr txBox="1">
                <a:spLocks noChangeArrowheads="1"/>
              </p:cNvSpPr>
              <p:nvPr/>
            </p:nvSpPr>
            <p:spPr bwMode="auto">
              <a:xfrm>
                <a:off x="3130" y="3582"/>
                <a:ext cx="45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8.34 MeV</a:t>
                </a:r>
              </a:p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15.0 s</a:t>
                </a:r>
              </a:p>
            </p:txBody>
          </p:sp>
          <p:sp>
            <p:nvSpPr>
              <p:cNvPr id="30" name="Text Box 27"/>
              <p:cNvSpPr txBox="1">
                <a:spLocks noChangeArrowheads="1"/>
              </p:cNvSpPr>
              <p:nvPr/>
            </p:nvSpPr>
            <p:spPr bwMode="auto">
              <a:xfrm>
                <a:off x="1678" y="3634"/>
                <a:ext cx="82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Date:  09-Feb-1996</a:t>
                </a:r>
              </a:p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Time: 22:37 h</a:t>
                </a:r>
              </a:p>
            </p:txBody>
          </p:sp>
        </p:grpSp>
        <p:sp>
          <p:nvSpPr>
            <p:cNvPr id="9" name="Rectangle 28"/>
            <p:cNvSpPr>
              <a:spLocks noChangeArrowheads="1"/>
            </p:cNvSpPr>
            <p:nvPr/>
          </p:nvSpPr>
          <p:spPr bwMode="auto">
            <a:xfrm>
              <a:off x="5050" y="134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277</a:t>
              </a:r>
              <a:r>
                <a:rPr kumimoji="0" lang="en-US" alt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112</a:t>
              </a:r>
              <a:endParaRPr kumimoji="0" lang="en-US" altLang="de-DE" sz="1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191" name="Group 30"/>
          <p:cNvGrpSpPr>
            <a:grpSpLocks/>
          </p:cNvGrpSpPr>
          <p:nvPr/>
        </p:nvGrpSpPr>
        <p:grpSpPr bwMode="auto">
          <a:xfrm>
            <a:off x="152400" y="1300683"/>
            <a:ext cx="3529013" cy="1192213"/>
            <a:chOff x="96" y="720"/>
            <a:chExt cx="2223" cy="751"/>
          </a:xfrm>
        </p:grpSpPr>
        <p:sp>
          <p:nvSpPr>
            <p:cNvPr id="192" name="AutoShape 31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chemeClr val="bg1"/>
                </a:gs>
              </a:gsLst>
              <a:lin ang="27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93" name="Group 32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194" name="Group 33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196" name="Object 34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66" name="Clip" r:id="rId5" imgW="142555" imgH="142555" progId="MS_ClipArt_Gallery.2">
                        <p:embed/>
                      </p:oleObj>
                    </mc:Choice>
                    <mc:Fallback>
                      <p:oleObj name="Clip" r:id="rId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" name="Object 35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67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" name="Object 36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68" name="Clip" r:id="rId8" imgW="142555" imgH="142555" progId="MS_ClipArt_Gallery.2">
                        <p:embed/>
                      </p:oleObj>
                    </mc:Choice>
                    <mc:Fallback>
                      <p:oleObj name="Clip" r:id="rId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" name="Object 37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69" name="Clip" r:id="rId9" imgW="142555" imgH="142555" progId="MS_ClipArt_Gallery.2">
                        <p:embed/>
                      </p:oleObj>
                    </mc:Choice>
                    <mc:Fallback>
                      <p:oleObj name="Clip" r:id="rId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" name="Object 38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70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" name="Object 39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71" name="Clip" r:id="rId12" imgW="142555" imgH="142555" progId="MS_ClipArt_Gallery.2">
                        <p:embed/>
                      </p:oleObj>
                    </mc:Choice>
                    <mc:Fallback>
                      <p:oleObj name="Clip" r:id="rId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" name="Object 40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72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" name="Object 41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73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4" name="Object 42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74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5" name="Object 43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75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6" name="Object 44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76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7" name="Object 45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77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8" name="Object 46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78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9" name="Object 47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79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0" name="Object 48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80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1" name="Object 49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81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2" name="Object 50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82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3" name="Object 51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83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4" name="Object 52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84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5" name="Object 53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85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6" name="Object 54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86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7" name="Object 55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87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8" name="Object 56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88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9" name="Object 57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89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20" name="Object 58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90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21" name="Object 59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91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22" name="Object 60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92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23" name="Object 61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93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24" name="Object 62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94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25" name="Object 63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95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26" name="Object 64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96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27" name="Object 65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97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28" name="Object 66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98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29" name="Object 67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99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0" name="Object 68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00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1" name="Object 69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01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2" name="Object 70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02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3" name="Object 71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03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4" name="Object 72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04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5" name="Object 73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05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6" name="Object 74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06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7" name="Object 75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07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8" name="Object 76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08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9" name="Object 77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09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0" name="Object 78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10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1" name="Object 79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11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2" name="Object 80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12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3" name="Object 81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13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4" name="Object 82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14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5" name="Object 83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15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6" name="Object 84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16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7" name="Object 85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17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8" name="Object 86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18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9" name="Object 87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19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50" name="Object 88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20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51" name="Object 89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21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52" name="Object 90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22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53" name="Object 91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23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54" name="Object 92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24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55" name="Object 93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25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56" name="Object 94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26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57" name="Object 95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27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58" name="Object 96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28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59" name="Object 97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29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0" name="Object 98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30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1" name="Object 99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31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2" name="Object 100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32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3" name="Object 101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33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4" name="Object 102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34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5" name="Object 103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35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6" name="Object 104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36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7" name="Object 105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37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8" name="Object 106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38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9" name="Object 107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39" name="Clip" r:id="rId80" imgW="142555" imgH="142555" progId="MS_ClipArt_Gallery.2">
                        <p:embed/>
                      </p:oleObj>
                    </mc:Choice>
                    <mc:Fallback>
                      <p:oleObj name="Clip" r:id="rId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70" name="Object 108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40" name="Clip" r:id="rId81" imgW="142555" imgH="142555" progId="MS_ClipArt_Gallery.2">
                        <p:embed/>
                      </p:oleObj>
                    </mc:Choice>
                    <mc:Fallback>
                      <p:oleObj name="Clip" r:id="rId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95" name="Text Box 109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 w="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r>
                  <a:rPr lang="en-US" altLang="de-DE" sz="1200" b="1" baseline="30000">
                    <a:latin typeface="Verdana" pitchFamily="34" charset="0"/>
                  </a:rPr>
                  <a:t>70</a:t>
                </a:r>
                <a:r>
                  <a:rPr lang="en-US" altLang="de-DE" sz="1200" b="1">
                    <a:latin typeface="Verdana" pitchFamily="34" charset="0"/>
                  </a:rPr>
                  <a:t>Zn</a:t>
                </a:r>
                <a:endParaRPr lang="en-US" altLang="de-DE" sz="1200" b="1" i="1">
                  <a:latin typeface="Verdana" pitchFamily="34" charset="0"/>
                </a:endParaRPr>
              </a:p>
            </p:txBody>
          </p:sp>
        </p:grpSp>
      </p:grpSp>
      <p:grpSp>
        <p:nvGrpSpPr>
          <p:cNvPr id="271" name="Group 110"/>
          <p:cNvGrpSpPr>
            <a:grpSpLocks/>
          </p:cNvGrpSpPr>
          <p:nvPr/>
        </p:nvGrpSpPr>
        <p:grpSpPr bwMode="auto">
          <a:xfrm>
            <a:off x="822325" y="1618183"/>
            <a:ext cx="620713" cy="868363"/>
            <a:chOff x="518" y="908"/>
            <a:chExt cx="391" cy="547"/>
          </a:xfrm>
        </p:grpSpPr>
        <p:grpSp>
          <p:nvGrpSpPr>
            <p:cNvPr id="272" name="Group 111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274" name="Object 112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41" name="Clip" r:id="rId82" imgW="142555" imgH="142555" progId="MS_ClipArt_Gallery.2">
                      <p:embed/>
                    </p:oleObj>
                  </mc:Choice>
                  <mc:Fallback>
                    <p:oleObj name="Clip" r:id="rId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113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42" name="Clip" r:id="rId83" imgW="142555" imgH="142555" progId="MS_ClipArt_Gallery.2">
                      <p:embed/>
                    </p:oleObj>
                  </mc:Choice>
                  <mc:Fallback>
                    <p:oleObj name="Clip" r:id="rId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114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43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115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44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116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45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117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46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118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47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119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48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120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49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121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0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122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1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123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2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124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3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125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4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126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5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127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6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128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7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129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8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130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59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131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0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132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1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133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2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134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3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135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4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136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5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137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6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138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7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139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8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140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9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141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70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142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71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143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72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144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73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145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74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146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75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147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76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148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77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149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78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150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79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151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80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152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81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153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82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154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83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155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84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156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85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157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86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158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87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159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88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160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89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161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90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162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91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163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92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164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93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165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94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166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95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" name="Object 167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96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0" name="Object 168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97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1" name="Object 169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98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2" name="Object 170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99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3" name="Object 171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00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4" name="Object 172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01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5" name="Object 173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02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6" name="Object 174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03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7" name="Object 175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04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" name="Object 176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05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9" name="Object 177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06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0" name="Object 178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07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1" name="Object 179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08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2" name="Object 180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09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3" name="Object 181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10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4" name="Object 182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11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5" name="Object 183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12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6" name="Object 184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13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7" name="Object 185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14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8" name="Object 186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15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9" name="Object 187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16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0" name="Object 188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17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1" name="Object 189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18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2" name="Object 190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19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3" name="Object 191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20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4" name="Object 192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21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5" name="Object 193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22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6" name="Object 194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23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7" name="Object 195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24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8" name="Object 196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25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9" name="Object 197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26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0" name="Object 198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27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1" name="Object 199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28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2" name="Object 200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29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3" name="Object 201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30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4" name="Object 202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31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5" name="Object 203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32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6" name="Object 204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33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7" name="Object 205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34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8" name="Object 206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35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9" name="Object 207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36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0" name="Object 208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37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1" name="Object 209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38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2" name="Object 210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39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3" name="Object 211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40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4" name="Object 212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41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5" name="Object 213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42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6" name="Object 214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43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7" name="Object 215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44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8" name="Object 216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45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" name="Object 217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46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0" name="Object 218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47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1" name="Object 219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48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2" name="Object 220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49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3" name="Object 221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50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4" name="Object 222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51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5" name="Object 223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52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6" name="Object 224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53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7" name="Object 225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54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8" name="Object 226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55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9" name="Object 227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56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0" name="Object 228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57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1" name="Object 229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58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2" name="Object 230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59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3" name="Object 231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60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4" name="Object 232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61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5" name="Object 233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62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6" name="Object 234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63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7" name="Object 235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64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8" name="Object 236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65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9" name="Object 237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66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0" name="Object 238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67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1" name="Object 239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68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2" name="Object 240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69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3" name="Object 241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70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4" name="Object 242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71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5" name="Object 243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72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6" name="Object 244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73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7" name="Object 245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74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8" name="Object 246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75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9" name="Object 247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76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0" name="Object 248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77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1" name="Object 249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78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2" name="Object 250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79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3" name="Object 251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80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4" name="Object 252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81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5" name="Object 253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82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6" name="Object 254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83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7" name="Object 255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84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8" name="Object 256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85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9" name="Object 257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86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0" name="Object 258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87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1" name="Object 259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88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2" name="Object 260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89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3" name="Object 261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90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4" name="Object 262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91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5" name="Object 263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92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6" name="Object 264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93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7" name="Object 265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94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8" name="Object 266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95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9" name="Object 267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96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0" name="Object 268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97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1" name="Object 269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98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2" name="Object 270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499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3" name="Object 271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00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4" name="Object 272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01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5" name="Object 273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02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6" name="Object 274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03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7" name="Object 275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04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8" name="Object 276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05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9" name="Object 277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06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0" name="Object 278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07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1" name="Object 279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08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2" name="Object 280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09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3" name="Object 281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10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4" name="Object 282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11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5" name="Object 283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12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6" name="Object 284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13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7" name="Object 285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14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8" name="Object 286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15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9" name="Object 287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16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" name="Object 288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17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1" name="Object 289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18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2" name="Object 290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19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3" name="Object 291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20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4" name="Object 292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21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5" name="Object 293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22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6" name="Object 294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23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7" name="Object 295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24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8" name="Object 296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25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9" name="Object 297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26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0" name="Object 298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27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1" name="Object 299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28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2" name="Object 300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29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3" name="Object 301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30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4" name="Object 302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31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5" name="Object 303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32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6" name="Object 304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33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7" name="Object 305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34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8" name="Object 306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35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9" name="Object 307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36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70" name="Object 308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37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71" name="Object 309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38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72" name="Object 310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39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73" name="Object 311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40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74" name="Object 312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41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75" name="Object 313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42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76" name="Object 314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43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77" name="Object 315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44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78" name="Object 316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45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79" name="Object 317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46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0" name="Object 318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47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1" name="Object 319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48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2" name="Object 320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49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3" name="Object 321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50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4" name="Object 322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51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5" name="Object 323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52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6" name="Object 324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53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7" name="Object 325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54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8" name="Object 326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55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9" name="Object 327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56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0" name="Object 328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57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1" name="Object 329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58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2" name="Object 330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59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3" name="Object 331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60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4" name="Object 332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61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5" name="Object 333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62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6" name="Object 334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63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7" name="Object 335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64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8" name="Object 336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65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9" name="Object 337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66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0" name="Object 338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67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1" name="Object 339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68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2" name="Object 340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69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3" name="Object 341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70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4" name="Object 342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71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5" name="Object 343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72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6" name="Object 344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73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7" name="Object 345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74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8" name="Object 346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75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9" name="Object 347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76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10" name="Object 348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77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11" name="Object 349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78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12" name="Object 350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79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13" name="Object 351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80" name="Clip" r:id="rId321" imgW="142555" imgH="142555" progId="MS_ClipArt_Gallery.2">
                      <p:embed/>
                    </p:oleObj>
                  </mc:Choice>
                  <mc:Fallback>
                    <p:oleObj name="Clip" r:id="rId3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14" name="Object 352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81" name="Clip" r:id="rId322" imgW="142555" imgH="142555" progId="MS_ClipArt_Gallery.2">
                      <p:embed/>
                    </p:oleObj>
                  </mc:Choice>
                  <mc:Fallback>
                    <p:oleObj name="Clip" r:id="rId3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73" name="Text Box 353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de-DE" sz="1200" b="1" baseline="30000">
                  <a:latin typeface="Verdana" pitchFamily="34" charset="0"/>
                </a:rPr>
                <a:t>208</a:t>
              </a:r>
              <a:r>
                <a:rPr lang="en-US" altLang="de-DE" sz="1200" b="1">
                  <a:latin typeface="Verdana" pitchFamily="34" charset="0"/>
                </a:rPr>
                <a:t>Pb</a:t>
              </a:r>
              <a:endParaRPr lang="en-US" altLang="de-DE" sz="1200" b="1" i="1">
                <a:latin typeface="Verdana" pitchFamily="34" charset="0"/>
              </a:endParaRPr>
            </a:p>
          </p:txBody>
        </p:sp>
      </p:grpSp>
      <p:grpSp>
        <p:nvGrpSpPr>
          <p:cNvPr id="515" name="Group 354"/>
          <p:cNvGrpSpPr>
            <a:grpSpLocks/>
          </p:cNvGrpSpPr>
          <p:nvPr/>
        </p:nvGrpSpPr>
        <p:grpSpPr bwMode="auto">
          <a:xfrm>
            <a:off x="1379538" y="1624533"/>
            <a:ext cx="1143000" cy="439738"/>
            <a:chOff x="869" y="912"/>
            <a:chExt cx="720" cy="277"/>
          </a:xfrm>
        </p:grpSpPr>
        <p:grpSp>
          <p:nvGrpSpPr>
            <p:cNvPr id="516" name="Group 355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518" name="Group 356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761" name="Object 357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82" name="Clip" r:id="rId323" imgW="142555" imgH="142555" progId="MS_ClipArt_Gallery.2">
                        <p:embed/>
                      </p:oleObj>
                    </mc:Choice>
                    <mc:Fallback>
                      <p:oleObj name="Clip" r:id="rId3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358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83" name="Clip" r:id="rId324" imgW="142555" imgH="142555" progId="MS_ClipArt_Gallery.2">
                        <p:embed/>
                      </p:oleObj>
                    </mc:Choice>
                    <mc:Fallback>
                      <p:oleObj name="Clip" r:id="rId3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359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84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360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85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361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86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362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87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363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88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364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89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365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90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366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91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367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92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368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93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369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94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370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95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371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96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372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97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373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98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374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599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375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00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376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01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377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02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378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03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379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04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380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05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381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06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382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07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383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08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384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09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385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10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386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11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387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12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388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13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389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14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390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15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391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16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392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17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393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18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394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19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395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20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396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21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397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22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398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23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399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24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400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25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401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26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402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27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403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28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404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29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405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30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406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31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407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32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408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33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409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34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410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35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411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36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412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37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413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38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414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39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415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40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416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41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417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42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418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43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419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44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420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45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421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46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422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47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423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48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424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49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425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50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426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51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427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52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428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53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429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54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430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55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431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56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519" name="Group 432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520" name="Object 433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57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434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58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435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59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436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60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437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61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438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62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439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63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440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64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441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65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442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66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443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67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444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68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445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69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446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70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447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71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448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72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449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73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450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74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451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75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452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76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453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77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454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78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455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79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456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80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457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81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458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82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459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83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460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84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461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85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462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86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463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87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464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88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465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89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466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90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467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91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468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92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469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93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470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94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471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95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472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96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473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97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474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98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475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99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476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00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477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01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478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02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479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03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480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04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481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05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482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06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483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07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484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08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485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09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486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10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487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11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5" name="Object 488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12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489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13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490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14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491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15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492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16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493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17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494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18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495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19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496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20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497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21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498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22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499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23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500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24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501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25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502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26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503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27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504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28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505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29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3" name="Object 506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30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507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31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508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32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509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33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510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34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511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35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512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36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513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37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1" name="Object 514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38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515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39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516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40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517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41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518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42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519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43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520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44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521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45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522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46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523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47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524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48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525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49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526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50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527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51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528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52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529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53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530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54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531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55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532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56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533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57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534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58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535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59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536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60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537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61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538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62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539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63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540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64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541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65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542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66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543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67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544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68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545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69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546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70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547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71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548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72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549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73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550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74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551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75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552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76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553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77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554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78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555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79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3" name="Object 556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80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557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81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558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82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559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83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560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84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561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85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562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86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0" name="Object 563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87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1" name="Object 564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88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2" name="Object 565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89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3" name="Object 566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90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4" name="Object 567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91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5" name="Object 568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92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6" name="Object 569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93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570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94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571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95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572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96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573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97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574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98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575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99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576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00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577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01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578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02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579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03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580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04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8" name="Object 581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05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9" name="Object 582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06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0" name="Object 583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07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1" name="Object 584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08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2" name="Object 585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09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3" name="Object 586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10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4" name="Object 587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11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588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12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6" name="Object 589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13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7" name="Object 590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14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8" name="Object 591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15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9" name="Object 592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16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0" name="Object 593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17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1" name="Object 594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18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2" name="Object 595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19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596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20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597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21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598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22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599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23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600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24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601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25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602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26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603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27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604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28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605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29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606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30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607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31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608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32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609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33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610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34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611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35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612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36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613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37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614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38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615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39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616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40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617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41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618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42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619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43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620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44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621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45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622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46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623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47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624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48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625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49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626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50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627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51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628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52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629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53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630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54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8" name="Object 631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55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9" name="Object 632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56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0" name="Object 633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57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1" name="Object 634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58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2" name="Object 635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59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3" name="Object 636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60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4" name="Object 637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61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638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62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639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63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640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64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641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65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642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66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643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67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644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68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645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69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646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70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647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71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648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72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649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73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650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74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651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75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652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76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653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77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654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78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655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79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656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80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657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81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658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82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659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83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660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84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661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85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662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86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663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87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664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88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665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89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666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90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667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91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668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92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669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93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670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94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671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95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672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96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673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97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517" name="Line 674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836" name="Group 675"/>
          <p:cNvGrpSpPr>
            <a:grpSpLocks/>
          </p:cNvGrpSpPr>
          <p:nvPr/>
        </p:nvGrpSpPr>
        <p:grpSpPr bwMode="auto">
          <a:xfrm>
            <a:off x="2646363" y="1319733"/>
            <a:ext cx="1081087" cy="1173163"/>
            <a:chOff x="1667" y="720"/>
            <a:chExt cx="681" cy="739"/>
          </a:xfrm>
        </p:grpSpPr>
        <p:sp>
          <p:nvSpPr>
            <p:cNvPr id="837" name="Line 676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838" name="Group 677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839" name="Group 678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842" name="Object 679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98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680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899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681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00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682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01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683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02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684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03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685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04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686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05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687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06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688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07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689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08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690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09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691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10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692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11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693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12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694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13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695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14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696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15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697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16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698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17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699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18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700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19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701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20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702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21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703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22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704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23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705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24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706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25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707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26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708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27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709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28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710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29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711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30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712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31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713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32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714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33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715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34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716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35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717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36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718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37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719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38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720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39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721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40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722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41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723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42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724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43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725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44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726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45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727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46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728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47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729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48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730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49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731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50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732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51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733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52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734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53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735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54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736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55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737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56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738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57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739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58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740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59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741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60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742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61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743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62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744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63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745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64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746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65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747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66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748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67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749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68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750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69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751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70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752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71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753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72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754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73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755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74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756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75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757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76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758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77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759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78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760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79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761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80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762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81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763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82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764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83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765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84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766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85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767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86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768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87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769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88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770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89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771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90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772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91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773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92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774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93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775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94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776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95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777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96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778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97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779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98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780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999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781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00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782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01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783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02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784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03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785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04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786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05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787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06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788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07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789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08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790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09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791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10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792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11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793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12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794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13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795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14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796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15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797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16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798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17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799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18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800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19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801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20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802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21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803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22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804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23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805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24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806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25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807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26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808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27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2" name="Object 809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28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3" name="Object 810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29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4" name="Object 811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30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5" name="Object 812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31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6" name="Object 813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32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7" name="Object 814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33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8" name="Object 815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34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9" name="Object 816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35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0" name="Object 817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36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1" name="Object 818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37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2" name="Object 819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38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3" name="Object 820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39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4" name="Object 821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40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5" name="Object 822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41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6" name="Object 823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42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7" name="Object 824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43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8" name="Object 825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44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9" name="Object 826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45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0" name="Object 827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46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1" name="Object 828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47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2" name="Object 829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48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3" name="Object 830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49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4" name="Object 831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50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5" name="Object 832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51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6" name="Object 833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52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7" name="Object 834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53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8" name="Object 835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54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9" name="Object 836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55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0" name="Object 837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56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1" name="Object 838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57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2" name="Object 839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58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3" name="Object 840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59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4" name="Object 841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60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5" name="Object 842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61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6" name="Object 843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62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7" name="Object 844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63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8" name="Object 845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64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9" name="Object 846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65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0" name="Object 847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66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1" name="Object 848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67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2" name="Object 849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68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3" name="Object 850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69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4" name="Object 851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70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5" name="Object 852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71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6" name="Object 853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72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7" name="Object 854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73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8" name="Object 855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74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9" name="Object 856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75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0" name="Object 857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76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1" name="Object 858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77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2" name="Object 859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78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3" name="Object 860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79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4" name="Object 861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80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5" name="Object 862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81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6" name="Object 863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82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7" name="Object 864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83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8" name="Object 865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84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9" name="Object 866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85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0" name="Object 867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86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1" name="Object 868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87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2" name="Object 869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88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3" name="Object 870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89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4" name="Object 871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90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5" name="Object 872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91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6" name="Object 873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92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7" name="Object 874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93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8" name="Object 875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94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9" name="Object 876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95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0" name="Object 877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96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1" name="Object 878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97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2" name="Object 879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98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3" name="Object 880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099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4" name="Object 881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00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5" name="Object 882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01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6" name="Object 883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02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7" name="Object 884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03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8" name="Object 885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04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9" name="Object 886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05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0" name="Object 887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06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1" name="Object 888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07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2" name="Object 889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08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3" name="Object 890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09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4" name="Object 891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10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5" name="Object 892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11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6" name="Object 893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12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7" name="Object 894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13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8" name="Object 895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14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9" name="Object 896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15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0" name="Object 897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16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1" name="Object 898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17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2" name="Object 899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18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3" name="Object 900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19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4" name="Object 901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20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5" name="Object 902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21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6" name="Object 903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22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7" name="Object 904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23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8" name="Object 905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24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9" name="Object 906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25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0" name="Object 907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26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1" name="Object 908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27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2" name="Object 909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28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3" name="Object 910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29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4" name="Object 911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30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5" name="Object 912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31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6" name="Object 913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32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7" name="Object 914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33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8" name="Object 915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34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9" name="Object 916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35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0" name="Object 917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36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1" name="Object 918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37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2" name="Object 919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38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3" name="Object 920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39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4" name="Object 921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40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5" name="Object 922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41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6" name="Object 923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42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7" name="Object 924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43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8" name="Object 925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44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9" name="Object 926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45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0" name="Object 927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46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1" name="Object 928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47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2" name="Object 929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48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3" name="Object 930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49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4" name="Object 931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50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5" name="Object 932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51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6" name="Object 933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52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7" name="Object 934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53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8" name="Object 935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54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9" name="Object 936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55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0" name="Object 937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56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1" name="Object 938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57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2" name="Object 939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58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3" name="Object 940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59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4" name="Object 941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60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5" name="Object 942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61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6" name="Object 943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62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7" name="Object 944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63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8" name="Object 945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64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9" name="Object 946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65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0" name="Object 947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66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1" name="Object 948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67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2" name="Object 949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68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3" name="Object 950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69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4" name="Object 951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70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5" name="Object 952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71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6" name="Object 953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72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7" name="Object 954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73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8" name="Object 955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74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9" name="Object 956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75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0" name="Object 957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76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1" name="Object 958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77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2" name="Object 959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78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3" name="Object 960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79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4" name="Object 961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80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5" name="Object 962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81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6" name="Object 963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82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7" name="Object 964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83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8" name="Object 965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84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9" name="Object 966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85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0" name="Object 967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86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1" name="Object 968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87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2" name="Object 969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88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3" name="Object 970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89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4" name="Object 971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90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5" name="Object 972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91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6" name="Object 973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92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7" name="Object 974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93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8" name="Object 975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94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9" name="Object 976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95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0" name="Object 977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96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1" name="Object 978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97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2" name="Object 979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98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3" name="Object 980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199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4" name="Object 981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200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5" name="Object 982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201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6" name="Object 983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202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7" name="Object 984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203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8" name="Object 985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204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9" name="Object 986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205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0" name="Object 987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206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1" name="Object 988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207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2" name="Object 989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208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3" name="Object 990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209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4" name="Object 991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210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5" name="Object 992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211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6" name="Object 993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212" name="Clip" r:id="rId953" imgW="142555" imgH="142555" progId="MS_ClipArt_Gallery.2">
                        <p:embed/>
                      </p:oleObj>
                    </mc:Choice>
                    <mc:Fallback>
                      <p:oleObj name="Clip" r:id="rId9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7" name="Object 994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213" name="Clip" r:id="rId954" imgW="142555" imgH="142555" progId="MS_ClipArt_Gallery.2">
                        <p:embed/>
                      </p:oleObj>
                    </mc:Choice>
                    <mc:Fallback>
                      <p:oleObj name="Clip" r:id="rId9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840" name="Text Box 995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de-DE" sz="1200" b="1" baseline="30000">
                    <a:latin typeface="Verdana" pitchFamily="34" charset="0"/>
                  </a:rPr>
                  <a:t>277</a:t>
                </a:r>
                <a:r>
                  <a:rPr lang="en-US" altLang="de-DE" sz="1200" b="1">
                    <a:latin typeface="Verdana" pitchFamily="34" charset="0"/>
                  </a:rPr>
                  <a:t>112</a:t>
                </a:r>
                <a:endParaRPr lang="en-US" altLang="de-DE" sz="1200" b="1" i="1">
                  <a:latin typeface="Verdana" pitchFamily="34" charset="0"/>
                </a:endParaRPr>
              </a:p>
            </p:txBody>
          </p:sp>
          <p:sp>
            <p:nvSpPr>
              <p:cNvPr id="841" name="Text Box 996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altLang="de-DE" sz="1200" b="1">
                    <a:latin typeface="Verdana" pitchFamily="34" charset="0"/>
                  </a:rPr>
                  <a:t>n</a:t>
                </a:r>
                <a:endParaRPr lang="en-US" altLang="de-DE" sz="1200" b="1" i="1">
                  <a:latin typeface="Verdana" pitchFamily="34" charset="0"/>
                </a:endParaRPr>
              </a:p>
            </p:txBody>
          </p:sp>
        </p:grpSp>
      </p:grpSp>
      <p:sp>
        <p:nvSpPr>
          <p:cNvPr id="1158" name="Text Box 997"/>
          <p:cNvSpPr txBox="1">
            <a:spLocks noChangeArrowheads="1"/>
          </p:cNvSpPr>
          <p:nvPr/>
        </p:nvSpPr>
        <p:spPr bwMode="auto">
          <a:xfrm>
            <a:off x="26377" y="5545281"/>
            <a:ext cx="37810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SHIP: kinematic separation in flight</a:t>
            </a:r>
          </a:p>
        </p:txBody>
      </p:sp>
      <p:sp>
        <p:nvSpPr>
          <p:cNvPr id="1159" name="Text Box 998"/>
          <p:cNvSpPr txBox="1">
            <a:spLocks noChangeArrowheads="1"/>
          </p:cNvSpPr>
          <p:nvPr/>
        </p:nvSpPr>
        <p:spPr bwMode="auto">
          <a:xfrm>
            <a:off x="6084168" y="5622339"/>
            <a:ext cx="19112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identification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en-US" altLang="de-DE" sz="1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- correlations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to </a:t>
            </a:r>
            <a:r>
              <a:rPr lang="en-US" altLang="de-DE" sz="16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known</a:t>
            </a:r>
            <a:r>
              <a:rPr lang="en-US" altLang="de-DE" sz="1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nuclides</a:t>
            </a:r>
            <a:endParaRPr lang="en-US" altLang="de-DE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6192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229555" cy="787557"/>
          </a:xfrm>
        </p:spPr>
        <p:txBody>
          <a:bodyPr>
            <a:noAutofit/>
          </a:bodyPr>
          <a:lstStyle/>
          <a:p>
            <a:r>
              <a:rPr lang="de-DE" sz="3200" dirty="0" smtClean="0"/>
              <a:t>Superheavy </a:t>
            </a:r>
            <a:r>
              <a:rPr lang="de-DE" sz="3200" dirty="0" err="1" smtClean="0"/>
              <a:t>elements</a:t>
            </a:r>
            <a:endParaRPr lang="de-DE" sz="3200" dirty="0"/>
          </a:p>
        </p:txBody>
      </p:sp>
      <p:pic>
        <p:nvPicPr>
          <p:cNvPr id="4" name="Bild 3" descr="176_12071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6915"/>
          <a:stretch/>
        </p:blipFill>
        <p:spPr>
          <a:xfrm>
            <a:off x="0" y="1200728"/>
            <a:ext cx="9144000" cy="54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1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Freeform 92"/>
          <p:cNvSpPr>
            <a:spLocks/>
          </p:cNvSpPr>
          <p:nvPr/>
        </p:nvSpPr>
        <p:spPr bwMode="auto">
          <a:xfrm>
            <a:off x="6253163" y="393435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DEE97"/>
          </a:solidFill>
          <a:ln w="34925">
            <a:solidFill>
              <a:srgbClr val="0A50A1"/>
            </a:solidFill>
            <a:round/>
            <a:headEnd/>
            <a:tailEnd/>
          </a:ln>
          <a:extLst/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483060" cy="787557"/>
          </a:xfrm>
        </p:spPr>
        <p:txBody>
          <a:bodyPr>
            <a:noAutofit/>
          </a:bodyPr>
          <a:lstStyle/>
          <a:p>
            <a:r>
              <a:rPr lang="de-DE" sz="3200" dirty="0" err="1" smtClean="0"/>
              <a:t>Periodic</a:t>
            </a:r>
            <a:r>
              <a:rPr lang="de-DE" sz="3200" dirty="0" smtClean="0"/>
              <a:t> </a:t>
            </a:r>
            <a:r>
              <a:rPr lang="de-DE" sz="3200" dirty="0" err="1" smtClean="0"/>
              <a:t>system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elements</a:t>
            </a:r>
            <a:endParaRPr lang="de-DE" sz="3200" dirty="0"/>
          </a:p>
        </p:txBody>
      </p:sp>
      <p:sp>
        <p:nvSpPr>
          <p:cNvPr id="4" name="Freeform 92"/>
          <p:cNvSpPr>
            <a:spLocks/>
          </p:cNvSpPr>
          <p:nvPr/>
        </p:nvSpPr>
        <p:spPr bwMode="auto">
          <a:xfrm>
            <a:off x="7019925" y="39290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6E999"/>
          </a:solidFill>
          <a:ln w="34925">
            <a:solidFill>
              <a:srgbClr val="0A50A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reeform 499"/>
          <p:cNvSpPr>
            <a:spLocks/>
          </p:cNvSpPr>
          <p:nvPr/>
        </p:nvSpPr>
        <p:spPr bwMode="auto">
          <a:xfrm>
            <a:off x="7399338" y="3940705"/>
            <a:ext cx="357188" cy="371475"/>
          </a:xfrm>
          <a:custGeom>
            <a:avLst/>
            <a:gdLst>
              <a:gd name="T0" fmla="*/ 0 w 238"/>
              <a:gd name="T1" fmla="*/ 0 h 240"/>
              <a:gd name="T2" fmla="*/ 170 w 238"/>
              <a:gd name="T3" fmla="*/ 0 h 240"/>
              <a:gd name="T4" fmla="*/ 170 w 238"/>
              <a:gd name="T5" fmla="*/ 206 h 240"/>
              <a:gd name="T6" fmla="*/ 0 w 238"/>
              <a:gd name="T7" fmla="*/ 206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DEE97"/>
          </a:solidFill>
          <a:ln w="34925">
            <a:solidFill>
              <a:srgbClr val="0A50A1"/>
            </a:solidFill>
            <a:round/>
            <a:headEnd/>
            <a:tailEnd/>
          </a:ln>
          <a:extLst/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9" name="Rectangle 500"/>
          <p:cNvSpPr>
            <a:spLocks noChangeArrowheads="1"/>
          </p:cNvSpPr>
          <p:nvPr/>
        </p:nvSpPr>
        <p:spPr bwMode="auto">
          <a:xfrm>
            <a:off x="7321550" y="3956051"/>
            <a:ext cx="5032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500" dirty="0">
                <a:solidFill>
                  <a:srgbClr val="000000"/>
                </a:solidFill>
              </a:rPr>
              <a:t>117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7" name="Rectangle 501"/>
          <p:cNvSpPr>
            <a:spLocks noChangeArrowheads="1"/>
          </p:cNvSpPr>
          <p:nvPr/>
        </p:nvSpPr>
        <p:spPr bwMode="auto">
          <a:xfrm>
            <a:off x="7340600" y="4150785"/>
            <a:ext cx="3508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/>
            <a:r>
              <a:rPr lang="en-US" sz="700" dirty="0">
                <a:solidFill>
                  <a:srgbClr val="000000"/>
                </a:solidFill>
              </a:rPr>
              <a:t>117</a:t>
            </a:r>
            <a:endParaRPr lang="de-DE" sz="700" dirty="0">
              <a:solidFill>
                <a:srgbClr val="000000"/>
              </a:solidFill>
            </a:endParaRPr>
          </a:p>
        </p:txBody>
      </p:sp>
      <p:sp>
        <p:nvSpPr>
          <p:cNvPr id="13" name="Freeform 494"/>
          <p:cNvSpPr>
            <a:spLocks/>
          </p:cNvSpPr>
          <p:nvPr/>
        </p:nvSpPr>
        <p:spPr bwMode="auto">
          <a:xfrm>
            <a:off x="7773988" y="3940705"/>
            <a:ext cx="357188" cy="371475"/>
          </a:xfrm>
          <a:custGeom>
            <a:avLst/>
            <a:gdLst>
              <a:gd name="T0" fmla="*/ 0 w 238"/>
              <a:gd name="T1" fmla="*/ 0 h 240"/>
              <a:gd name="T2" fmla="*/ 170 w 238"/>
              <a:gd name="T3" fmla="*/ 0 h 240"/>
              <a:gd name="T4" fmla="*/ 170 w 238"/>
              <a:gd name="T5" fmla="*/ 206 h 240"/>
              <a:gd name="T6" fmla="*/ 0 w 238"/>
              <a:gd name="T7" fmla="*/ 206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DEE97"/>
          </a:solidFill>
          <a:ln w="34925">
            <a:solidFill>
              <a:srgbClr val="0A50A1"/>
            </a:solidFill>
            <a:round/>
            <a:headEnd/>
            <a:tailEnd/>
          </a:ln>
          <a:extLst/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4" name="Rectangle 495"/>
          <p:cNvSpPr>
            <a:spLocks noChangeArrowheads="1"/>
          </p:cNvSpPr>
          <p:nvPr/>
        </p:nvSpPr>
        <p:spPr bwMode="auto">
          <a:xfrm>
            <a:off x="7696200" y="3959226"/>
            <a:ext cx="5032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500" dirty="0">
                <a:solidFill>
                  <a:srgbClr val="000000"/>
                </a:solidFill>
              </a:rPr>
              <a:t>118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12" name="Rectangle 496"/>
          <p:cNvSpPr>
            <a:spLocks noChangeArrowheads="1"/>
          </p:cNvSpPr>
          <p:nvPr/>
        </p:nvSpPr>
        <p:spPr bwMode="auto">
          <a:xfrm>
            <a:off x="7715250" y="4153960"/>
            <a:ext cx="3508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/>
            <a:r>
              <a:rPr lang="en-US" sz="700" dirty="0">
                <a:solidFill>
                  <a:srgbClr val="000000"/>
                </a:solidFill>
              </a:rPr>
              <a:t>118</a:t>
            </a:r>
            <a:endParaRPr lang="de-DE" sz="700" dirty="0">
              <a:solidFill>
                <a:srgbClr val="000000"/>
              </a:solidFill>
            </a:endParaRPr>
          </a:p>
        </p:txBody>
      </p:sp>
      <p:sp>
        <p:nvSpPr>
          <p:cNvPr id="15" name="Freeform 2"/>
          <p:cNvSpPr>
            <a:spLocks/>
          </p:cNvSpPr>
          <p:nvPr/>
        </p:nvSpPr>
        <p:spPr bwMode="auto">
          <a:xfrm>
            <a:off x="6624638" y="3931180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DEE97"/>
          </a:solidFill>
          <a:ln w="34925">
            <a:solidFill>
              <a:srgbClr val="0A50A1"/>
            </a:solidFill>
            <a:round/>
            <a:headEnd/>
            <a:tailEnd/>
          </a:ln>
          <a:extLst/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6" name="Freeform 3"/>
          <p:cNvSpPr>
            <a:spLocks/>
          </p:cNvSpPr>
          <p:nvPr/>
        </p:nvSpPr>
        <p:spPr bwMode="auto">
          <a:xfrm>
            <a:off x="5867400" y="3931180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DEE97"/>
          </a:solidFill>
          <a:ln w="34925">
            <a:solidFill>
              <a:srgbClr val="0A50A1"/>
            </a:solidFill>
            <a:round/>
            <a:headEnd/>
            <a:tailEnd/>
          </a:ln>
          <a:extLst/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>
            <a:off x="7019925" y="395128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8" name="Freeform 6"/>
          <p:cNvSpPr>
            <a:spLocks/>
          </p:cNvSpPr>
          <p:nvPr/>
        </p:nvSpPr>
        <p:spPr bwMode="auto">
          <a:xfrm>
            <a:off x="7004050" y="3931180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6E999"/>
          </a:solidFill>
          <a:ln w="34925">
            <a:solidFill>
              <a:srgbClr val="1C4E8E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1" name="Freeform 9"/>
          <p:cNvSpPr>
            <a:spLocks/>
          </p:cNvSpPr>
          <p:nvPr/>
        </p:nvSpPr>
        <p:spPr bwMode="auto">
          <a:xfrm>
            <a:off x="1725613" y="39512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BF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2" name="Freeform 10"/>
          <p:cNvSpPr>
            <a:spLocks/>
          </p:cNvSpPr>
          <p:nvPr/>
        </p:nvSpPr>
        <p:spPr bwMode="auto">
          <a:xfrm>
            <a:off x="1347788" y="206375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3" name="Freeform 11"/>
          <p:cNvSpPr>
            <a:spLocks/>
          </p:cNvSpPr>
          <p:nvPr/>
        </p:nvSpPr>
        <p:spPr bwMode="auto">
          <a:xfrm>
            <a:off x="1709738" y="393541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4" name="Freeform 12"/>
          <p:cNvSpPr>
            <a:spLocks/>
          </p:cNvSpPr>
          <p:nvPr/>
        </p:nvSpPr>
        <p:spPr bwMode="auto">
          <a:xfrm>
            <a:off x="1331913" y="204787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5" name="Freeform 13"/>
          <p:cNvSpPr>
            <a:spLocks/>
          </p:cNvSpPr>
          <p:nvPr/>
        </p:nvSpPr>
        <p:spPr bwMode="auto">
          <a:xfrm>
            <a:off x="966788" y="1685925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6" name="Freeform 14"/>
          <p:cNvSpPr>
            <a:spLocks/>
          </p:cNvSpPr>
          <p:nvPr/>
        </p:nvSpPr>
        <p:spPr bwMode="auto">
          <a:xfrm>
            <a:off x="1347788" y="28209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7" name="Freeform 15"/>
          <p:cNvSpPr>
            <a:spLocks/>
          </p:cNvSpPr>
          <p:nvPr/>
        </p:nvSpPr>
        <p:spPr bwMode="auto">
          <a:xfrm>
            <a:off x="950913" y="1670050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8" name="Freeform 16"/>
          <p:cNvSpPr>
            <a:spLocks/>
          </p:cNvSpPr>
          <p:nvPr/>
        </p:nvSpPr>
        <p:spPr bwMode="auto">
          <a:xfrm>
            <a:off x="1331913" y="280511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9" name="Freeform 17"/>
          <p:cNvSpPr>
            <a:spLocks/>
          </p:cNvSpPr>
          <p:nvPr/>
        </p:nvSpPr>
        <p:spPr bwMode="auto">
          <a:xfrm>
            <a:off x="1347788" y="2441575"/>
            <a:ext cx="377825" cy="376238"/>
          </a:xfrm>
          <a:custGeom>
            <a:avLst/>
            <a:gdLst>
              <a:gd name="T0" fmla="*/ 0 w 238"/>
              <a:gd name="T1" fmla="*/ 0 h 237"/>
              <a:gd name="T2" fmla="*/ 2147483647 w 238"/>
              <a:gd name="T3" fmla="*/ 0 h 237"/>
              <a:gd name="T4" fmla="*/ 2147483647 w 238"/>
              <a:gd name="T5" fmla="*/ 2147483647 h 237"/>
              <a:gd name="T6" fmla="*/ 0 w 238"/>
              <a:gd name="T7" fmla="*/ 2147483647 h 237"/>
              <a:gd name="T8" fmla="*/ 0 w 238"/>
              <a:gd name="T9" fmla="*/ 0 h 237"/>
              <a:gd name="T10" fmla="*/ 0 w 238"/>
              <a:gd name="T11" fmla="*/ 0 h 2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7"/>
              <a:gd name="T20" fmla="*/ 238 w 238"/>
              <a:gd name="T21" fmla="*/ 237 h 2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7">
                <a:moveTo>
                  <a:pt x="0" y="0"/>
                </a:moveTo>
                <a:lnTo>
                  <a:pt x="238" y="0"/>
                </a:lnTo>
                <a:lnTo>
                  <a:pt x="238" y="237"/>
                </a:lnTo>
                <a:lnTo>
                  <a:pt x="0" y="237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30" name="Freeform 18"/>
          <p:cNvSpPr>
            <a:spLocks/>
          </p:cNvSpPr>
          <p:nvPr/>
        </p:nvSpPr>
        <p:spPr bwMode="auto">
          <a:xfrm>
            <a:off x="966788" y="206375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31" name="Freeform 19"/>
          <p:cNvSpPr>
            <a:spLocks/>
          </p:cNvSpPr>
          <p:nvPr/>
        </p:nvSpPr>
        <p:spPr bwMode="auto">
          <a:xfrm>
            <a:off x="1331913" y="2425700"/>
            <a:ext cx="377825" cy="376238"/>
          </a:xfrm>
          <a:custGeom>
            <a:avLst/>
            <a:gdLst>
              <a:gd name="T0" fmla="*/ 0 w 238"/>
              <a:gd name="T1" fmla="*/ 0 h 237"/>
              <a:gd name="T2" fmla="*/ 2147483647 w 238"/>
              <a:gd name="T3" fmla="*/ 0 h 237"/>
              <a:gd name="T4" fmla="*/ 2147483647 w 238"/>
              <a:gd name="T5" fmla="*/ 2147483647 h 237"/>
              <a:gd name="T6" fmla="*/ 0 w 238"/>
              <a:gd name="T7" fmla="*/ 2147483647 h 237"/>
              <a:gd name="T8" fmla="*/ 0 w 238"/>
              <a:gd name="T9" fmla="*/ 0 h 237"/>
              <a:gd name="T10" fmla="*/ 0 w 238"/>
              <a:gd name="T11" fmla="*/ 0 h 2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7"/>
              <a:gd name="T20" fmla="*/ 238 w 238"/>
              <a:gd name="T21" fmla="*/ 237 h 2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7">
                <a:moveTo>
                  <a:pt x="0" y="0"/>
                </a:moveTo>
                <a:lnTo>
                  <a:pt x="238" y="0"/>
                </a:lnTo>
                <a:lnTo>
                  <a:pt x="238" y="237"/>
                </a:lnTo>
                <a:lnTo>
                  <a:pt x="0" y="237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32" name="Freeform 20"/>
          <p:cNvSpPr>
            <a:spLocks/>
          </p:cNvSpPr>
          <p:nvPr/>
        </p:nvSpPr>
        <p:spPr bwMode="auto">
          <a:xfrm>
            <a:off x="950913" y="204787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33" name="Freeform 21"/>
          <p:cNvSpPr>
            <a:spLocks/>
          </p:cNvSpPr>
          <p:nvPr/>
        </p:nvSpPr>
        <p:spPr bwMode="auto">
          <a:xfrm>
            <a:off x="1347788" y="31956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34" name="Freeform 22"/>
          <p:cNvSpPr>
            <a:spLocks/>
          </p:cNvSpPr>
          <p:nvPr/>
        </p:nvSpPr>
        <p:spPr bwMode="auto">
          <a:xfrm>
            <a:off x="966788" y="28209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35" name="Freeform 23"/>
          <p:cNvSpPr>
            <a:spLocks/>
          </p:cNvSpPr>
          <p:nvPr/>
        </p:nvSpPr>
        <p:spPr bwMode="auto">
          <a:xfrm>
            <a:off x="1331913" y="31797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36" name="Freeform 24"/>
          <p:cNvSpPr>
            <a:spLocks/>
          </p:cNvSpPr>
          <p:nvPr/>
        </p:nvSpPr>
        <p:spPr bwMode="auto">
          <a:xfrm>
            <a:off x="950913" y="280511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37" name="Freeform 25"/>
          <p:cNvSpPr>
            <a:spLocks/>
          </p:cNvSpPr>
          <p:nvPr/>
        </p:nvSpPr>
        <p:spPr bwMode="auto">
          <a:xfrm>
            <a:off x="1347788" y="35734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38" name="Freeform 26"/>
          <p:cNvSpPr>
            <a:spLocks/>
          </p:cNvSpPr>
          <p:nvPr/>
        </p:nvSpPr>
        <p:spPr bwMode="auto">
          <a:xfrm>
            <a:off x="966788" y="2441575"/>
            <a:ext cx="377825" cy="376238"/>
          </a:xfrm>
          <a:custGeom>
            <a:avLst/>
            <a:gdLst>
              <a:gd name="T0" fmla="*/ 0 w 238"/>
              <a:gd name="T1" fmla="*/ 0 h 237"/>
              <a:gd name="T2" fmla="*/ 2147483647 w 238"/>
              <a:gd name="T3" fmla="*/ 0 h 237"/>
              <a:gd name="T4" fmla="*/ 2147483647 w 238"/>
              <a:gd name="T5" fmla="*/ 2147483647 h 237"/>
              <a:gd name="T6" fmla="*/ 0 w 238"/>
              <a:gd name="T7" fmla="*/ 2147483647 h 237"/>
              <a:gd name="T8" fmla="*/ 0 w 238"/>
              <a:gd name="T9" fmla="*/ 0 h 237"/>
              <a:gd name="T10" fmla="*/ 0 w 238"/>
              <a:gd name="T11" fmla="*/ 0 h 2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7"/>
              <a:gd name="T20" fmla="*/ 238 w 238"/>
              <a:gd name="T21" fmla="*/ 237 h 2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7">
                <a:moveTo>
                  <a:pt x="0" y="0"/>
                </a:moveTo>
                <a:lnTo>
                  <a:pt x="238" y="0"/>
                </a:lnTo>
                <a:lnTo>
                  <a:pt x="238" y="237"/>
                </a:lnTo>
                <a:lnTo>
                  <a:pt x="0" y="237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39" name="Freeform 27"/>
          <p:cNvSpPr>
            <a:spLocks/>
          </p:cNvSpPr>
          <p:nvPr/>
        </p:nvSpPr>
        <p:spPr bwMode="auto">
          <a:xfrm>
            <a:off x="1331913" y="35575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0" name="Freeform 28"/>
          <p:cNvSpPr>
            <a:spLocks/>
          </p:cNvSpPr>
          <p:nvPr/>
        </p:nvSpPr>
        <p:spPr bwMode="auto">
          <a:xfrm>
            <a:off x="950913" y="2425700"/>
            <a:ext cx="377825" cy="376238"/>
          </a:xfrm>
          <a:custGeom>
            <a:avLst/>
            <a:gdLst>
              <a:gd name="T0" fmla="*/ 0 w 238"/>
              <a:gd name="T1" fmla="*/ 0 h 237"/>
              <a:gd name="T2" fmla="*/ 2147483647 w 238"/>
              <a:gd name="T3" fmla="*/ 0 h 237"/>
              <a:gd name="T4" fmla="*/ 2147483647 w 238"/>
              <a:gd name="T5" fmla="*/ 2147483647 h 237"/>
              <a:gd name="T6" fmla="*/ 0 w 238"/>
              <a:gd name="T7" fmla="*/ 2147483647 h 237"/>
              <a:gd name="T8" fmla="*/ 0 w 238"/>
              <a:gd name="T9" fmla="*/ 0 h 237"/>
              <a:gd name="T10" fmla="*/ 0 w 238"/>
              <a:gd name="T11" fmla="*/ 0 h 2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7"/>
              <a:gd name="T20" fmla="*/ 238 w 238"/>
              <a:gd name="T21" fmla="*/ 237 h 2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7">
                <a:moveTo>
                  <a:pt x="0" y="0"/>
                </a:moveTo>
                <a:lnTo>
                  <a:pt x="238" y="0"/>
                </a:lnTo>
                <a:lnTo>
                  <a:pt x="238" y="237"/>
                </a:lnTo>
                <a:lnTo>
                  <a:pt x="0" y="237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1" name="Freeform 29"/>
          <p:cNvSpPr>
            <a:spLocks/>
          </p:cNvSpPr>
          <p:nvPr/>
        </p:nvSpPr>
        <p:spPr bwMode="auto">
          <a:xfrm>
            <a:off x="1725613" y="281781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2" name="Freeform 30"/>
          <p:cNvSpPr>
            <a:spLocks/>
          </p:cNvSpPr>
          <p:nvPr/>
        </p:nvSpPr>
        <p:spPr bwMode="auto">
          <a:xfrm>
            <a:off x="7016750" y="281781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3" name="Freeform 31"/>
          <p:cNvSpPr>
            <a:spLocks/>
          </p:cNvSpPr>
          <p:nvPr/>
        </p:nvSpPr>
        <p:spPr bwMode="auto">
          <a:xfrm>
            <a:off x="1709738" y="28019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4" name="Freeform 32"/>
          <p:cNvSpPr>
            <a:spLocks/>
          </p:cNvSpPr>
          <p:nvPr/>
        </p:nvSpPr>
        <p:spPr bwMode="auto">
          <a:xfrm>
            <a:off x="7000875" y="28019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5" name="Freeform 33"/>
          <p:cNvSpPr>
            <a:spLocks/>
          </p:cNvSpPr>
          <p:nvPr/>
        </p:nvSpPr>
        <p:spPr bwMode="auto">
          <a:xfrm>
            <a:off x="2481263" y="281781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6" name="Freeform 34"/>
          <p:cNvSpPr>
            <a:spLocks/>
          </p:cNvSpPr>
          <p:nvPr/>
        </p:nvSpPr>
        <p:spPr bwMode="auto">
          <a:xfrm>
            <a:off x="2859088" y="281781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7" name="Freeform 35"/>
          <p:cNvSpPr>
            <a:spLocks/>
          </p:cNvSpPr>
          <p:nvPr/>
        </p:nvSpPr>
        <p:spPr bwMode="auto">
          <a:xfrm>
            <a:off x="2465388" y="28019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8" name="Freeform 36"/>
          <p:cNvSpPr>
            <a:spLocks/>
          </p:cNvSpPr>
          <p:nvPr/>
        </p:nvSpPr>
        <p:spPr bwMode="auto">
          <a:xfrm>
            <a:off x="2843213" y="28019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9" name="Freeform 37"/>
          <p:cNvSpPr>
            <a:spLocks/>
          </p:cNvSpPr>
          <p:nvPr/>
        </p:nvSpPr>
        <p:spPr bwMode="auto">
          <a:xfrm>
            <a:off x="3236913" y="281781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50" name="Freeform 38"/>
          <p:cNvSpPr>
            <a:spLocks/>
          </p:cNvSpPr>
          <p:nvPr/>
        </p:nvSpPr>
        <p:spPr bwMode="auto">
          <a:xfrm>
            <a:off x="3614738" y="2817813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51" name="Freeform 39"/>
          <p:cNvSpPr>
            <a:spLocks/>
          </p:cNvSpPr>
          <p:nvPr/>
        </p:nvSpPr>
        <p:spPr bwMode="auto">
          <a:xfrm>
            <a:off x="3221038" y="28019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52" name="Freeform 40"/>
          <p:cNvSpPr>
            <a:spLocks/>
          </p:cNvSpPr>
          <p:nvPr/>
        </p:nvSpPr>
        <p:spPr bwMode="auto">
          <a:xfrm>
            <a:off x="3598863" y="2801938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53" name="Freeform 41"/>
          <p:cNvSpPr>
            <a:spLocks/>
          </p:cNvSpPr>
          <p:nvPr/>
        </p:nvSpPr>
        <p:spPr bwMode="auto">
          <a:xfrm>
            <a:off x="3992563" y="281781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54" name="Freeform 42"/>
          <p:cNvSpPr>
            <a:spLocks/>
          </p:cNvSpPr>
          <p:nvPr/>
        </p:nvSpPr>
        <p:spPr bwMode="auto">
          <a:xfrm>
            <a:off x="4370388" y="2817813"/>
            <a:ext cx="379412" cy="377825"/>
          </a:xfrm>
          <a:custGeom>
            <a:avLst/>
            <a:gdLst>
              <a:gd name="T0" fmla="*/ 0 w 239"/>
              <a:gd name="T1" fmla="*/ 0 h 238"/>
              <a:gd name="T2" fmla="*/ 2147483647 w 239"/>
              <a:gd name="T3" fmla="*/ 0 h 238"/>
              <a:gd name="T4" fmla="*/ 2147483647 w 239"/>
              <a:gd name="T5" fmla="*/ 2147483647 h 238"/>
              <a:gd name="T6" fmla="*/ 0 w 239"/>
              <a:gd name="T7" fmla="*/ 2147483647 h 238"/>
              <a:gd name="T8" fmla="*/ 0 w 239"/>
              <a:gd name="T9" fmla="*/ 0 h 238"/>
              <a:gd name="T10" fmla="*/ 0 w 239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9"/>
              <a:gd name="T19" fmla="*/ 0 h 238"/>
              <a:gd name="T20" fmla="*/ 239 w 239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9" h="238">
                <a:moveTo>
                  <a:pt x="0" y="0"/>
                </a:moveTo>
                <a:lnTo>
                  <a:pt x="239" y="0"/>
                </a:lnTo>
                <a:lnTo>
                  <a:pt x="239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55" name="Freeform 43"/>
          <p:cNvSpPr>
            <a:spLocks/>
          </p:cNvSpPr>
          <p:nvPr/>
        </p:nvSpPr>
        <p:spPr bwMode="auto">
          <a:xfrm>
            <a:off x="3976688" y="28019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56" name="Freeform 44"/>
          <p:cNvSpPr>
            <a:spLocks/>
          </p:cNvSpPr>
          <p:nvPr/>
        </p:nvSpPr>
        <p:spPr bwMode="auto">
          <a:xfrm>
            <a:off x="4354513" y="2801938"/>
            <a:ext cx="379412" cy="377825"/>
          </a:xfrm>
          <a:custGeom>
            <a:avLst/>
            <a:gdLst>
              <a:gd name="T0" fmla="*/ 0 w 239"/>
              <a:gd name="T1" fmla="*/ 0 h 238"/>
              <a:gd name="T2" fmla="*/ 2147483647 w 239"/>
              <a:gd name="T3" fmla="*/ 0 h 238"/>
              <a:gd name="T4" fmla="*/ 2147483647 w 239"/>
              <a:gd name="T5" fmla="*/ 2147483647 h 238"/>
              <a:gd name="T6" fmla="*/ 0 w 239"/>
              <a:gd name="T7" fmla="*/ 2147483647 h 238"/>
              <a:gd name="T8" fmla="*/ 0 w 239"/>
              <a:gd name="T9" fmla="*/ 0 h 238"/>
              <a:gd name="T10" fmla="*/ 0 w 239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9"/>
              <a:gd name="T19" fmla="*/ 0 h 238"/>
              <a:gd name="T20" fmla="*/ 239 w 239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9" h="238">
                <a:moveTo>
                  <a:pt x="0" y="0"/>
                </a:moveTo>
                <a:lnTo>
                  <a:pt x="239" y="0"/>
                </a:lnTo>
                <a:lnTo>
                  <a:pt x="239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57" name="Freeform 45"/>
          <p:cNvSpPr>
            <a:spLocks/>
          </p:cNvSpPr>
          <p:nvPr/>
        </p:nvSpPr>
        <p:spPr bwMode="auto">
          <a:xfrm>
            <a:off x="4746625" y="281781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58" name="Freeform 46"/>
          <p:cNvSpPr>
            <a:spLocks/>
          </p:cNvSpPr>
          <p:nvPr/>
        </p:nvSpPr>
        <p:spPr bwMode="auto">
          <a:xfrm>
            <a:off x="5124450" y="2817813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59" name="Freeform 47"/>
          <p:cNvSpPr>
            <a:spLocks/>
          </p:cNvSpPr>
          <p:nvPr/>
        </p:nvSpPr>
        <p:spPr bwMode="auto">
          <a:xfrm>
            <a:off x="4730750" y="28019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60" name="Freeform 48"/>
          <p:cNvSpPr>
            <a:spLocks/>
          </p:cNvSpPr>
          <p:nvPr/>
        </p:nvSpPr>
        <p:spPr bwMode="auto">
          <a:xfrm>
            <a:off x="5108575" y="2801938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61" name="Freeform 49"/>
          <p:cNvSpPr>
            <a:spLocks/>
          </p:cNvSpPr>
          <p:nvPr/>
        </p:nvSpPr>
        <p:spPr bwMode="auto">
          <a:xfrm>
            <a:off x="5505450" y="281781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62" name="Freeform 50"/>
          <p:cNvSpPr>
            <a:spLocks/>
          </p:cNvSpPr>
          <p:nvPr/>
        </p:nvSpPr>
        <p:spPr bwMode="auto">
          <a:xfrm>
            <a:off x="5880100" y="2817813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63" name="Freeform 51"/>
          <p:cNvSpPr>
            <a:spLocks/>
          </p:cNvSpPr>
          <p:nvPr/>
        </p:nvSpPr>
        <p:spPr bwMode="auto">
          <a:xfrm>
            <a:off x="5489575" y="28019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64" name="Freeform 52"/>
          <p:cNvSpPr>
            <a:spLocks/>
          </p:cNvSpPr>
          <p:nvPr/>
        </p:nvSpPr>
        <p:spPr bwMode="auto">
          <a:xfrm>
            <a:off x="5864225" y="2801938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65" name="Freeform 53"/>
          <p:cNvSpPr>
            <a:spLocks/>
          </p:cNvSpPr>
          <p:nvPr/>
        </p:nvSpPr>
        <p:spPr bwMode="auto">
          <a:xfrm>
            <a:off x="966788" y="35734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66" name="Freeform 54"/>
          <p:cNvSpPr>
            <a:spLocks/>
          </p:cNvSpPr>
          <p:nvPr/>
        </p:nvSpPr>
        <p:spPr bwMode="auto">
          <a:xfrm>
            <a:off x="966788" y="39512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BF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67" name="Freeform 55"/>
          <p:cNvSpPr>
            <a:spLocks/>
          </p:cNvSpPr>
          <p:nvPr/>
        </p:nvSpPr>
        <p:spPr bwMode="auto">
          <a:xfrm>
            <a:off x="950913" y="35575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68" name="Freeform 56"/>
          <p:cNvSpPr>
            <a:spLocks/>
          </p:cNvSpPr>
          <p:nvPr/>
        </p:nvSpPr>
        <p:spPr bwMode="auto">
          <a:xfrm>
            <a:off x="950913" y="393541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69" name="Freeform 57"/>
          <p:cNvSpPr>
            <a:spLocks/>
          </p:cNvSpPr>
          <p:nvPr/>
        </p:nvSpPr>
        <p:spPr bwMode="auto">
          <a:xfrm>
            <a:off x="1347788" y="39512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BF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70" name="Freeform 58"/>
          <p:cNvSpPr>
            <a:spLocks/>
          </p:cNvSpPr>
          <p:nvPr/>
        </p:nvSpPr>
        <p:spPr bwMode="auto">
          <a:xfrm>
            <a:off x="1725613" y="35734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71" name="Freeform 59"/>
          <p:cNvSpPr>
            <a:spLocks/>
          </p:cNvSpPr>
          <p:nvPr/>
        </p:nvSpPr>
        <p:spPr bwMode="auto">
          <a:xfrm>
            <a:off x="1331913" y="393541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72" name="Freeform 60"/>
          <p:cNvSpPr>
            <a:spLocks/>
          </p:cNvSpPr>
          <p:nvPr/>
        </p:nvSpPr>
        <p:spPr bwMode="auto">
          <a:xfrm>
            <a:off x="1709738" y="35575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73" name="Freeform 61"/>
          <p:cNvSpPr>
            <a:spLocks/>
          </p:cNvSpPr>
          <p:nvPr/>
        </p:nvSpPr>
        <p:spPr bwMode="auto">
          <a:xfrm>
            <a:off x="6638925" y="206375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74" name="Freeform 62"/>
          <p:cNvSpPr>
            <a:spLocks/>
          </p:cNvSpPr>
          <p:nvPr/>
        </p:nvSpPr>
        <p:spPr bwMode="auto">
          <a:xfrm>
            <a:off x="7772400" y="1685925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75" name="Freeform 63"/>
          <p:cNvSpPr>
            <a:spLocks/>
          </p:cNvSpPr>
          <p:nvPr/>
        </p:nvSpPr>
        <p:spPr bwMode="auto">
          <a:xfrm>
            <a:off x="6623050" y="204787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76" name="Freeform 64"/>
          <p:cNvSpPr>
            <a:spLocks/>
          </p:cNvSpPr>
          <p:nvPr/>
        </p:nvSpPr>
        <p:spPr bwMode="auto">
          <a:xfrm>
            <a:off x="7756525" y="1670050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77" name="Freeform 65"/>
          <p:cNvSpPr>
            <a:spLocks/>
          </p:cNvSpPr>
          <p:nvPr/>
        </p:nvSpPr>
        <p:spPr bwMode="auto">
          <a:xfrm>
            <a:off x="2481263" y="35734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78" name="Freeform 66"/>
          <p:cNvSpPr>
            <a:spLocks/>
          </p:cNvSpPr>
          <p:nvPr/>
        </p:nvSpPr>
        <p:spPr bwMode="auto">
          <a:xfrm>
            <a:off x="2855913" y="35734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79" name="Freeform 67"/>
          <p:cNvSpPr>
            <a:spLocks/>
          </p:cNvSpPr>
          <p:nvPr/>
        </p:nvSpPr>
        <p:spPr bwMode="auto">
          <a:xfrm>
            <a:off x="2465388" y="35575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80" name="Freeform 68"/>
          <p:cNvSpPr>
            <a:spLocks/>
          </p:cNvSpPr>
          <p:nvPr/>
        </p:nvSpPr>
        <p:spPr bwMode="auto">
          <a:xfrm>
            <a:off x="2840038" y="35575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81" name="Freeform 69"/>
          <p:cNvSpPr>
            <a:spLocks/>
          </p:cNvSpPr>
          <p:nvPr/>
        </p:nvSpPr>
        <p:spPr bwMode="auto">
          <a:xfrm>
            <a:off x="3236913" y="35734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82" name="Freeform 70"/>
          <p:cNvSpPr>
            <a:spLocks/>
          </p:cNvSpPr>
          <p:nvPr/>
        </p:nvSpPr>
        <p:spPr bwMode="auto">
          <a:xfrm>
            <a:off x="3614738" y="3573463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83" name="Freeform 71"/>
          <p:cNvSpPr>
            <a:spLocks/>
          </p:cNvSpPr>
          <p:nvPr/>
        </p:nvSpPr>
        <p:spPr bwMode="auto">
          <a:xfrm>
            <a:off x="3221038" y="35575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84" name="Freeform 72"/>
          <p:cNvSpPr>
            <a:spLocks/>
          </p:cNvSpPr>
          <p:nvPr/>
        </p:nvSpPr>
        <p:spPr bwMode="auto">
          <a:xfrm>
            <a:off x="3598863" y="3557588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85" name="Freeform 73"/>
          <p:cNvSpPr>
            <a:spLocks/>
          </p:cNvSpPr>
          <p:nvPr/>
        </p:nvSpPr>
        <p:spPr bwMode="auto">
          <a:xfrm>
            <a:off x="3992563" y="35734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86" name="Freeform 74"/>
          <p:cNvSpPr>
            <a:spLocks/>
          </p:cNvSpPr>
          <p:nvPr/>
        </p:nvSpPr>
        <p:spPr bwMode="auto">
          <a:xfrm>
            <a:off x="4370388" y="3573463"/>
            <a:ext cx="379412" cy="377825"/>
          </a:xfrm>
          <a:custGeom>
            <a:avLst/>
            <a:gdLst>
              <a:gd name="T0" fmla="*/ 0 w 239"/>
              <a:gd name="T1" fmla="*/ 0 h 238"/>
              <a:gd name="T2" fmla="*/ 2147483647 w 239"/>
              <a:gd name="T3" fmla="*/ 0 h 238"/>
              <a:gd name="T4" fmla="*/ 2147483647 w 239"/>
              <a:gd name="T5" fmla="*/ 2147483647 h 238"/>
              <a:gd name="T6" fmla="*/ 0 w 239"/>
              <a:gd name="T7" fmla="*/ 2147483647 h 238"/>
              <a:gd name="T8" fmla="*/ 0 w 239"/>
              <a:gd name="T9" fmla="*/ 0 h 238"/>
              <a:gd name="T10" fmla="*/ 0 w 239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9"/>
              <a:gd name="T19" fmla="*/ 0 h 238"/>
              <a:gd name="T20" fmla="*/ 239 w 239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9" h="238">
                <a:moveTo>
                  <a:pt x="0" y="0"/>
                </a:moveTo>
                <a:lnTo>
                  <a:pt x="239" y="0"/>
                </a:lnTo>
                <a:lnTo>
                  <a:pt x="239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87" name="Freeform 75"/>
          <p:cNvSpPr>
            <a:spLocks/>
          </p:cNvSpPr>
          <p:nvPr/>
        </p:nvSpPr>
        <p:spPr bwMode="auto">
          <a:xfrm>
            <a:off x="3976688" y="35575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88" name="Freeform 76"/>
          <p:cNvSpPr>
            <a:spLocks/>
          </p:cNvSpPr>
          <p:nvPr/>
        </p:nvSpPr>
        <p:spPr bwMode="auto">
          <a:xfrm>
            <a:off x="4354513" y="3557588"/>
            <a:ext cx="379412" cy="377825"/>
          </a:xfrm>
          <a:custGeom>
            <a:avLst/>
            <a:gdLst>
              <a:gd name="T0" fmla="*/ 0 w 239"/>
              <a:gd name="T1" fmla="*/ 0 h 238"/>
              <a:gd name="T2" fmla="*/ 2147483647 w 239"/>
              <a:gd name="T3" fmla="*/ 0 h 238"/>
              <a:gd name="T4" fmla="*/ 2147483647 w 239"/>
              <a:gd name="T5" fmla="*/ 2147483647 h 238"/>
              <a:gd name="T6" fmla="*/ 0 w 239"/>
              <a:gd name="T7" fmla="*/ 2147483647 h 238"/>
              <a:gd name="T8" fmla="*/ 0 w 239"/>
              <a:gd name="T9" fmla="*/ 0 h 238"/>
              <a:gd name="T10" fmla="*/ 0 w 239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9"/>
              <a:gd name="T19" fmla="*/ 0 h 238"/>
              <a:gd name="T20" fmla="*/ 239 w 239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9" h="238">
                <a:moveTo>
                  <a:pt x="0" y="0"/>
                </a:moveTo>
                <a:lnTo>
                  <a:pt x="239" y="0"/>
                </a:lnTo>
                <a:lnTo>
                  <a:pt x="239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89" name="Freeform 77"/>
          <p:cNvSpPr>
            <a:spLocks/>
          </p:cNvSpPr>
          <p:nvPr/>
        </p:nvSpPr>
        <p:spPr bwMode="auto">
          <a:xfrm>
            <a:off x="4746625" y="35734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90" name="Freeform 78"/>
          <p:cNvSpPr>
            <a:spLocks/>
          </p:cNvSpPr>
          <p:nvPr/>
        </p:nvSpPr>
        <p:spPr bwMode="auto">
          <a:xfrm>
            <a:off x="5124450" y="3573463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91" name="Freeform 79"/>
          <p:cNvSpPr>
            <a:spLocks/>
          </p:cNvSpPr>
          <p:nvPr/>
        </p:nvSpPr>
        <p:spPr bwMode="auto">
          <a:xfrm>
            <a:off x="4730750" y="35575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92" name="Freeform 80"/>
          <p:cNvSpPr>
            <a:spLocks/>
          </p:cNvSpPr>
          <p:nvPr/>
        </p:nvSpPr>
        <p:spPr bwMode="auto">
          <a:xfrm>
            <a:off x="5108575" y="3557588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93" name="Freeform 81"/>
          <p:cNvSpPr>
            <a:spLocks/>
          </p:cNvSpPr>
          <p:nvPr/>
        </p:nvSpPr>
        <p:spPr bwMode="auto">
          <a:xfrm>
            <a:off x="5505450" y="35734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94" name="Freeform 82"/>
          <p:cNvSpPr>
            <a:spLocks/>
          </p:cNvSpPr>
          <p:nvPr/>
        </p:nvSpPr>
        <p:spPr bwMode="auto">
          <a:xfrm>
            <a:off x="7016750" y="2441575"/>
            <a:ext cx="377825" cy="376238"/>
          </a:xfrm>
          <a:custGeom>
            <a:avLst/>
            <a:gdLst>
              <a:gd name="T0" fmla="*/ 0 w 238"/>
              <a:gd name="T1" fmla="*/ 0 h 237"/>
              <a:gd name="T2" fmla="*/ 2147483647 w 238"/>
              <a:gd name="T3" fmla="*/ 0 h 237"/>
              <a:gd name="T4" fmla="*/ 2147483647 w 238"/>
              <a:gd name="T5" fmla="*/ 2147483647 h 237"/>
              <a:gd name="T6" fmla="*/ 0 w 238"/>
              <a:gd name="T7" fmla="*/ 2147483647 h 237"/>
              <a:gd name="T8" fmla="*/ 0 w 238"/>
              <a:gd name="T9" fmla="*/ 0 h 237"/>
              <a:gd name="T10" fmla="*/ 0 w 238"/>
              <a:gd name="T11" fmla="*/ 0 h 2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7"/>
              <a:gd name="T20" fmla="*/ 238 w 238"/>
              <a:gd name="T21" fmla="*/ 237 h 2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7">
                <a:moveTo>
                  <a:pt x="0" y="0"/>
                </a:moveTo>
                <a:lnTo>
                  <a:pt x="238" y="0"/>
                </a:lnTo>
                <a:lnTo>
                  <a:pt x="238" y="237"/>
                </a:lnTo>
                <a:lnTo>
                  <a:pt x="0" y="237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95" name="Freeform 83"/>
          <p:cNvSpPr>
            <a:spLocks/>
          </p:cNvSpPr>
          <p:nvPr/>
        </p:nvSpPr>
        <p:spPr bwMode="auto">
          <a:xfrm>
            <a:off x="5489575" y="35575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96" name="Freeform 84"/>
          <p:cNvSpPr>
            <a:spLocks/>
          </p:cNvSpPr>
          <p:nvPr/>
        </p:nvSpPr>
        <p:spPr bwMode="auto">
          <a:xfrm>
            <a:off x="7000875" y="2425700"/>
            <a:ext cx="377825" cy="376238"/>
          </a:xfrm>
          <a:custGeom>
            <a:avLst/>
            <a:gdLst>
              <a:gd name="T0" fmla="*/ 0 w 238"/>
              <a:gd name="T1" fmla="*/ 0 h 237"/>
              <a:gd name="T2" fmla="*/ 2147483647 w 238"/>
              <a:gd name="T3" fmla="*/ 0 h 237"/>
              <a:gd name="T4" fmla="*/ 2147483647 w 238"/>
              <a:gd name="T5" fmla="*/ 2147483647 h 237"/>
              <a:gd name="T6" fmla="*/ 0 w 238"/>
              <a:gd name="T7" fmla="*/ 2147483647 h 237"/>
              <a:gd name="T8" fmla="*/ 0 w 238"/>
              <a:gd name="T9" fmla="*/ 0 h 237"/>
              <a:gd name="T10" fmla="*/ 0 w 238"/>
              <a:gd name="T11" fmla="*/ 0 h 2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7"/>
              <a:gd name="T20" fmla="*/ 238 w 238"/>
              <a:gd name="T21" fmla="*/ 237 h 2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7">
                <a:moveTo>
                  <a:pt x="0" y="0"/>
                </a:moveTo>
                <a:lnTo>
                  <a:pt x="238" y="0"/>
                </a:lnTo>
                <a:lnTo>
                  <a:pt x="238" y="237"/>
                </a:lnTo>
                <a:lnTo>
                  <a:pt x="0" y="237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97" name="Freeform 85"/>
          <p:cNvSpPr>
            <a:spLocks/>
          </p:cNvSpPr>
          <p:nvPr/>
        </p:nvSpPr>
        <p:spPr bwMode="auto">
          <a:xfrm>
            <a:off x="7394575" y="2441575"/>
            <a:ext cx="377825" cy="376238"/>
          </a:xfrm>
          <a:custGeom>
            <a:avLst/>
            <a:gdLst>
              <a:gd name="T0" fmla="*/ 0 w 238"/>
              <a:gd name="T1" fmla="*/ 0 h 237"/>
              <a:gd name="T2" fmla="*/ 2147483647 w 238"/>
              <a:gd name="T3" fmla="*/ 0 h 237"/>
              <a:gd name="T4" fmla="*/ 2147483647 w 238"/>
              <a:gd name="T5" fmla="*/ 2147483647 h 237"/>
              <a:gd name="T6" fmla="*/ 0 w 238"/>
              <a:gd name="T7" fmla="*/ 2147483647 h 237"/>
              <a:gd name="T8" fmla="*/ 0 w 238"/>
              <a:gd name="T9" fmla="*/ 0 h 237"/>
              <a:gd name="T10" fmla="*/ 0 w 238"/>
              <a:gd name="T11" fmla="*/ 0 h 2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7"/>
              <a:gd name="T20" fmla="*/ 238 w 238"/>
              <a:gd name="T21" fmla="*/ 237 h 2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7">
                <a:moveTo>
                  <a:pt x="0" y="0"/>
                </a:moveTo>
                <a:lnTo>
                  <a:pt x="238" y="0"/>
                </a:lnTo>
                <a:lnTo>
                  <a:pt x="238" y="237"/>
                </a:lnTo>
                <a:lnTo>
                  <a:pt x="0" y="237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98" name="Freeform 86"/>
          <p:cNvSpPr>
            <a:spLocks/>
          </p:cNvSpPr>
          <p:nvPr/>
        </p:nvSpPr>
        <p:spPr bwMode="auto">
          <a:xfrm>
            <a:off x="5880100" y="3573463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99" name="Freeform 87"/>
          <p:cNvSpPr>
            <a:spLocks/>
          </p:cNvSpPr>
          <p:nvPr/>
        </p:nvSpPr>
        <p:spPr bwMode="auto">
          <a:xfrm>
            <a:off x="7378700" y="2425700"/>
            <a:ext cx="377825" cy="376238"/>
          </a:xfrm>
          <a:custGeom>
            <a:avLst/>
            <a:gdLst>
              <a:gd name="T0" fmla="*/ 0 w 238"/>
              <a:gd name="T1" fmla="*/ 0 h 237"/>
              <a:gd name="T2" fmla="*/ 2147483647 w 238"/>
              <a:gd name="T3" fmla="*/ 0 h 237"/>
              <a:gd name="T4" fmla="*/ 2147483647 w 238"/>
              <a:gd name="T5" fmla="*/ 2147483647 h 237"/>
              <a:gd name="T6" fmla="*/ 0 w 238"/>
              <a:gd name="T7" fmla="*/ 2147483647 h 237"/>
              <a:gd name="T8" fmla="*/ 0 w 238"/>
              <a:gd name="T9" fmla="*/ 0 h 237"/>
              <a:gd name="T10" fmla="*/ 0 w 238"/>
              <a:gd name="T11" fmla="*/ 0 h 2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7"/>
              <a:gd name="T20" fmla="*/ 238 w 238"/>
              <a:gd name="T21" fmla="*/ 237 h 2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7">
                <a:moveTo>
                  <a:pt x="0" y="0"/>
                </a:moveTo>
                <a:lnTo>
                  <a:pt x="238" y="0"/>
                </a:lnTo>
                <a:lnTo>
                  <a:pt x="238" y="237"/>
                </a:lnTo>
                <a:lnTo>
                  <a:pt x="0" y="237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00" name="Freeform 88"/>
          <p:cNvSpPr>
            <a:spLocks/>
          </p:cNvSpPr>
          <p:nvPr/>
        </p:nvSpPr>
        <p:spPr bwMode="auto">
          <a:xfrm>
            <a:off x="5864225" y="3557588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01" name="Freeform 89"/>
          <p:cNvSpPr>
            <a:spLocks/>
          </p:cNvSpPr>
          <p:nvPr/>
        </p:nvSpPr>
        <p:spPr bwMode="auto">
          <a:xfrm>
            <a:off x="6251575" y="2817813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02" name="Freeform 90"/>
          <p:cNvSpPr>
            <a:spLocks/>
          </p:cNvSpPr>
          <p:nvPr/>
        </p:nvSpPr>
        <p:spPr bwMode="auto">
          <a:xfrm>
            <a:off x="6261100" y="35734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03" name="Freeform 91"/>
          <p:cNvSpPr>
            <a:spLocks/>
          </p:cNvSpPr>
          <p:nvPr/>
        </p:nvSpPr>
        <p:spPr bwMode="auto">
          <a:xfrm>
            <a:off x="6235700" y="2801938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04" name="Freeform 92"/>
          <p:cNvSpPr>
            <a:spLocks/>
          </p:cNvSpPr>
          <p:nvPr/>
        </p:nvSpPr>
        <p:spPr bwMode="auto">
          <a:xfrm>
            <a:off x="6245225" y="35575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05" name="Freeform 93"/>
          <p:cNvSpPr>
            <a:spLocks/>
          </p:cNvSpPr>
          <p:nvPr/>
        </p:nvSpPr>
        <p:spPr bwMode="auto">
          <a:xfrm>
            <a:off x="6638925" y="281781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06" name="Freeform 94"/>
          <p:cNvSpPr>
            <a:spLocks/>
          </p:cNvSpPr>
          <p:nvPr/>
        </p:nvSpPr>
        <p:spPr bwMode="auto">
          <a:xfrm>
            <a:off x="7016750" y="206375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07" name="Freeform 95"/>
          <p:cNvSpPr>
            <a:spLocks/>
          </p:cNvSpPr>
          <p:nvPr/>
        </p:nvSpPr>
        <p:spPr bwMode="auto">
          <a:xfrm>
            <a:off x="6623050" y="28019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08" name="Freeform 96"/>
          <p:cNvSpPr>
            <a:spLocks/>
          </p:cNvSpPr>
          <p:nvPr/>
        </p:nvSpPr>
        <p:spPr bwMode="auto">
          <a:xfrm>
            <a:off x="7000875" y="204787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09" name="Freeform 97"/>
          <p:cNvSpPr>
            <a:spLocks/>
          </p:cNvSpPr>
          <p:nvPr/>
        </p:nvSpPr>
        <p:spPr bwMode="auto">
          <a:xfrm>
            <a:off x="7394575" y="206375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10" name="Freeform 98"/>
          <p:cNvSpPr>
            <a:spLocks/>
          </p:cNvSpPr>
          <p:nvPr/>
        </p:nvSpPr>
        <p:spPr bwMode="auto">
          <a:xfrm>
            <a:off x="5880100" y="2441575"/>
            <a:ext cx="381000" cy="376238"/>
          </a:xfrm>
          <a:custGeom>
            <a:avLst/>
            <a:gdLst>
              <a:gd name="T0" fmla="*/ 0 w 240"/>
              <a:gd name="T1" fmla="*/ 0 h 237"/>
              <a:gd name="T2" fmla="*/ 2147483647 w 240"/>
              <a:gd name="T3" fmla="*/ 0 h 237"/>
              <a:gd name="T4" fmla="*/ 2147483647 w 240"/>
              <a:gd name="T5" fmla="*/ 2147483647 h 237"/>
              <a:gd name="T6" fmla="*/ 0 w 240"/>
              <a:gd name="T7" fmla="*/ 2147483647 h 237"/>
              <a:gd name="T8" fmla="*/ 0 w 240"/>
              <a:gd name="T9" fmla="*/ 0 h 237"/>
              <a:gd name="T10" fmla="*/ 0 w 240"/>
              <a:gd name="T11" fmla="*/ 0 h 2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7"/>
              <a:gd name="T20" fmla="*/ 240 w 240"/>
              <a:gd name="T21" fmla="*/ 237 h 2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7">
                <a:moveTo>
                  <a:pt x="0" y="0"/>
                </a:moveTo>
                <a:lnTo>
                  <a:pt x="240" y="0"/>
                </a:lnTo>
                <a:lnTo>
                  <a:pt x="240" y="237"/>
                </a:lnTo>
                <a:lnTo>
                  <a:pt x="0" y="237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11" name="Freeform 99"/>
          <p:cNvSpPr>
            <a:spLocks/>
          </p:cNvSpPr>
          <p:nvPr/>
        </p:nvSpPr>
        <p:spPr bwMode="auto">
          <a:xfrm>
            <a:off x="7378700" y="204787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12" name="Freeform 100"/>
          <p:cNvSpPr>
            <a:spLocks/>
          </p:cNvSpPr>
          <p:nvPr/>
        </p:nvSpPr>
        <p:spPr bwMode="auto">
          <a:xfrm>
            <a:off x="5864225" y="2425700"/>
            <a:ext cx="381000" cy="376238"/>
          </a:xfrm>
          <a:custGeom>
            <a:avLst/>
            <a:gdLst>
              <a:gd name="T0" fmla="*/ 0 w 240"/>
              <a:gd name="T1" fmla="*/ 0 h 237"/>
              <a:gd name="T2" fmla="*/ 2147483647 w 240"/>
              <a:gd name="T3" fmla="*/ 0 h 237"/>
              <a:gd name="T4" fmla="*/ 2147483647 w 240"/>
              <a:gd name="T5" fmla="*/ 2147483647 h 237"/>
              <a:gd name="T6" fmla="*/ 0 w 240"/>
              <a:gd name="T7" fmla="*/ 2147483647 h 237"/>
              <a:gd name="T8" fmla="*/ 0 w 240"/>
              <a:gd name="T9" fmla="*/ 0 h 237"/>
              <a:gd name="T10" fmla="*/ 0 w 240"/>
              <a:gd name="T11" fmla="*/ 0 h 2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7"/>
              <a:gd name="T20" fmla="*/ 240 w 240"/>
              <a:gd name="T21" fmla="*/ 237 h 2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7">
                <a:moveTo>
                  <a:pt x="0" y="0"/>
                </a:moveTo>
                <a:lnTo>
                  <a:pt x="240" y="0"/>
                </a:lnTo>
                <a:lnTo>
                  <a:pt x="240" y="237"/>
                </a:lnTo>
                <a:lnTo>
                  <a:pt x="0" y="237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13" name="Freeform 101"/>
          <p:cNvSpPr>
            <a:spLocks/>
          </p:cNvSpPr>
          <p:nvPr/>
        </p:nvSpPr>
        <p:spPr bwMode="auto">
          <a:xfrm>
            <a:off x="6261100" y="2441575"/>
            <a:ext cx="377825" cy="376238"/>
          </a:xfrm>
          <a:custGeom>
            <a:avLst/>
            <a:gdLst>
              <a:gd name="T0" fmla="*/ 0 w 238"/>
              <a:gd name="T1" fmla="*/ 0 h 237"/>
              <a:gd name="T2" fmla="*/ 2147483647 w 238"/>
              <a:gd name="T3" fmla="*/ 0 h 237"/>
              <a:gd name="T4" fmla="*/ 2147483647 w 238"/>
              <a:gd name="T5" fmla="*/ 2147483647 h 237"/>
              <a:gd name="T6" fmla="*/ 0 w 238"/>
              <a:gd name="T7" fmla="*/ 2147483647 h 237"/>
              <a:gd name="T8" fmla="*/ 0 w 238"/>
              <a:gd name="T9" fmla="*/ 0 h 237"/>
              <a:gd name="T10" fmla="*/ 0 w 238"/>
              <a:gd name="T11" fmla="*/ 0 h 2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7"/>
              <a:gd name="T20" fmla="*/ 238 w 238"/>
              <a:gd name="T21" fmla="*/ 237 h 2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7">
                <a:moveTo>
                  <a:pt x="0" y="0"/>
                </a:moveTo>
                <a:lnTo>
                  <a:pt x="238" y="0"/>
                </a:lnTo>
                <a:lnTo>
                  <a:pt x="238" y="237"/>
                </a:lnTo>
                <a:lnTo>
                  <a:pt x="0" y="237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14" name="Freeform 102"/>
          <p:cNvSpPr>
            <a:spLocks/>
          </p:cNvSpPr>
          <p:nvPr/>
        </p:nvSpPr>
        <p:spPr bwMode="auto">
          <a:xfrm>
            <a:off x="6638925" y="2441575"/>
            <a:ext cx="377825" cy="376238"/>
          </a:xfrm>
          <a:custGeom>
            <a:avLst/>
            <a:gdLst>
              <a:gd name="T0" fmla="*/ 0 w 238"/>
              <a:gd name="T1" fmla="*/ 0 h 237"/>
              <a:gd name="T2" fmla="*/ 2147483647 w 238"/>
              <a:gd name="T3" fmla="*/ 0 h 237"/>
              <a:gd name="T4" fmla="*/ 2147483647 w 238"/>
              <a:gd name="T5" fmla="*/ 2147483647 h 237"/>
              <a:gd name="T6" fmla="*/ 0 w 238"/>
              <a:gd name="T7" fmla="*/ 2147483647 h 237"/>
              <a:gd name="T8" fmla="*/ 0 w 238"/>
              <a:gd name="T9" fmla="*/ 0 h 237"/>
              <a:gd name="T10" fmla="*/ 0 w 238"/>
              <a:gd name="T11" fmla="*/ 0 h 2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7"/>
              <a:gd name="T20" fmla="*/ 238 w 238"/>
              <a:gd name="T21" fmla="*/ 237 h 2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7">
                <a:moveTo>
                  <a:pt x="0" y="0"/>
                </a:moveTo>
                <a:lnTo>
                  <a:pt x="238" y="0"/>
                </a:lnTo>
                <a:lnTo>
                  <a:pt x="238" y="237"/>
                </a:lnTo>
                <a:lnTo>
                  <a:pt x="0" y="237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15" name="Freeform 103"/>
          <p:cNvSpPr>
            <a:spLocks/>
          </p:cNvSpPr>
          <p:nvPr/>
        </p:nvSpPr>
        <p:spPr bwMode="auto">
          <a:xfrm>
            <a:off x="6245225" y="2425700"/>
            <a:ext cx="377825" cy="376238"/>
          </a:xfrm>
          <a:custGeom>
            <a:avLst/>
            <a:gdLst>
              <a:gd name="T0" fmla="*/ 0 w 238"/>
              <a:gd name="T1" fmla="*/ 0 h 237"/>
              <a:gd name="T2" fmla="*/ 2147483647 w 238"/>
              <a:gd name="T3" fmla="*/ 0 h 237"/>
              <a:gd name="T4" fmla="*/ 2147483647 w 238"/>
              <a:gd name="T5" fmla="*/ 2147483647 h 237"/>
              <a:gd name="T6" fmla="*/ 0 w 238"/>
              <a:gd name="T7" fmla="*/ 2147483647 h 237"/>
              <a:gd name="T8" fmla="*/ 0 w 238"/>
              <a:gd name="T9" fmla="*/ 0 h 237"/>
              <a:gd name="T10" fmla="*/ 0 w 238"/>
              <a:gd name="T11" fmla="*/ 0 h 2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7"/>
              <a:gd name="T20" fmla="*/ 238 w 238"/>
              <a:gd name="T21" fmla="*/ 237 h 2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7">
                <a:moveTo>
                  <a:pt x="0" y="0"/>
                </a:moveTo>
                <a:lnTo>
                  <a:pt x="238" y="0"/>
                </a:lnTo>
                <a:lnTo>
                  <a:pt x="238" y="237"/>
                </a:lnTo>
                <a:lnTo>
                  <a:pt x="0" y="237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16" name="Freeform 104"/>
          <p:cNvSpPr>
            <a:spLocks/>
          </p:cNvSpPr>
          <p:nvPr/>
        </p:nvSpPr>
        <p:spPr bwMode="auto">
          <a:xfrm>
            <a:off x="6623050" y="2425700"/>
            <a:ext cx="377825" cy="376238"/>
          </a:xfrm>
          <a:custGeom>
            <a:avLst/>
            <a:gdLst>
              <a:gd name="T0" fmla="*/ 0 w 238"/>
              <a:gd name="T1" fmla="*/ 0 h 237"/>
              <a:gd name="T2" fmla="*/ 2147483647 w 238"/>
              <a:gd name="T3" fmla="*/ 0 h 237"/>
              <a:gd name="T4" fmla="*/ 2147483647 w 238"/>
              <a:gd name="T5" fmla="*/ 2147483647 h 237"/>
              <a:gd name="T6" fmla="*/ 0 w 238"/>
              <a:gd name="T7" fmla="*/ 2147483647 h 237"/>
              <a:gd name="T8" fmla="*/ 0 w 238"/>
              <a:gd name="T9" fmla="*/ 0 h 237"/>
              <a:gd name="T10" fmla="*/ 0 w 238"/>
              <a:gd name="T11" fmla="*/ 0 h 2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7"/>
              <a:gd name="T20" fmla="*/ 238 w 238"/>
              <a:gd name="T21" fmla="*/ 237 h 2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7">
                <a:moveTo>
                  <a:pt x="0" y="0"/>
                </a:moveTo>
                <a:lnTo>
                  <a:pt x="238" y="0"/>
                </a:lnTo>
                <a:lnTo>
                  <a:pt x="238" y="237"/>
                </a:lnTo>
                <a:lnTo>
                  <a:pt x="0" y="237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17" name="Freeform 105"/>
          <p:cNvSpPr>
            <a:spLocks/>
          </p:cNvSpPr>
          <p:nvPr/>
        </p:nvSpPr>
        <p:spPr bwMode="auto">
          <a:xfrm>
            <a:off x="7772400" y="206375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18" name="Freeform 106"/>
          <p:cNvSpPr>
            <a:spLocks/>
          </p:cNvSpPr>
          <p:nvPr/>
        </p:nvSpPr>
        <p:spPr bwMode="auto">
          <a:xfrm>
            <a:off x="966788" y="31956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19" name="Freeform 107"/>
          <p:cNvSpPr>
            <a:spLocks/>
          </p:cNvSpPr>
          <p:nvPr/>
        </p:nvSpPr>
        <p:spPr bwMode="auto">
          <a:xfrm>
            <a:off x="7756525" y="204787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20" name="Freeform 108"/>
          <p:cNvSpPr>
            <a:spLocks/>
          </p:cNvSpPr>
          <p:nvPr/>
        </p:nvSpPr>
        <p:spPr bwMode="auto">
          <a:xfrm>
            <a:off x="950913" y="31797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21" name="Freeform 109"/>
          <p:cNvSpPr>
            <a:spLocks/>
          </p:cNvSpPr>
          <p:nvPr/>
        </p:nvSpPr>
        <p:spPr bwMode="auto">
          <a:xfrm>
            <a:off x="3995738" y="46688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22" name="Freeform 110"/>
          <p:cNvSpPr>
            <a:spLocks/>
          </p:cNvSpPr>
          <p:nvPr/>
        </p:nvSpPr>
        <p:spPr bwMode="auto">
          <a:xfrm>
            <a:off x="1725613" y="31956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23" name="Freeform 111"/>
          <p:cNvSpPr>
            <a:spLocks/>
          </p:cNvSpPr>
          <p:nvPr/>
        </p:nvSpPr>
        <p:spPr bwMode="auto">
          <a:xfrm>
            <a:off x="3979863" y="46529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24" name="Freeform 112"/>
          <p:cNvSpPr>
            <a:spLocks/>
          </p:cNvSpPr>
          <p:nvPr/>
        </p:nvSpPr>
        <p:spPr bwMode="auto">
          <a:xfrm>
            <a:off x="1709738" y="31797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25" name="Freeform 113"/>
          <p:cNvSpPr>
            <a:spLocks/>
          </p:cNvSpPr>
          <p:nvPr/>
        </p:nvSpPr>
        <p:spPr bwMode="auto">
          <a:xfrm>
            <a:off x="7016750" y="31956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26" name="Freeform 114"/>
          <p:cNvSpPr>
            <a:spLocks/>
          </p:cNvSpPr>
          <p:nvPr/>
        </p:nvSpPr>
        <p:spPr bwMode="auto">
          <a:xfrm>
            <a:off x="7394575" y="31956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27" name="Freeform 115"/>
          <p:cNvSpPr>
            <a:spLocks/>
          </p:cNvSpPr>
          <p:nvPr/>
        </p:nvSpPr>
        <p:spPr bwMode="auto">
          <a:xfrm>
            <a:off x="7000875" y="31797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28" name="Freeform 116"/>
          <p:cNvSpPr>
            <a:spLocks/>
          </p:cNvSpPr>
          <p:nvPr/>
        </p:nvSpPr>
        <p:spPr bwMode="auto">
          <a:xfrm>
            <a:off x="7378700" y="31797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29" name="Freeform 117"/>
          <p:cNvSpPr>
            <a:spLocks/>
          </p:cNvSpPr>
          <p:nvPr/>
        </p:nvSpPr>
        <p:spPr bwMode="auto">
          <a:xfrm>
            <a:off x="2481263" y="31956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30" name="Freeform 118"/>
          <p:cNvSpPr>
            <a:spLocks/>
          </p:cNvSpPr>
          <p:nvPr/>
        </p:nvSpPr>
        <p:spPr bwMode="auto">
          <a:xfrm>
            <a:off x="2859088" y="31956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31" name="Freeform 119"/>
          <p:cNvSpPr>
            <a:spLocks/>
          </p:cNvSpPr>
          <p:nvPr/>
        </p:nvSpPr>
        <p:spPr bwMode="auto">
          <a:xfrm>
            <a:off x="2465388" y="31797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32" name="Freeform 120"/>
          <p:cNvSpPr>
            <a:spLocks/>
          </p:cNvSpPr>
          <p:nvPr/>
        </p:nvSpPr>
        <p:spPr bwMode="auto">
          <a:xfrm>
            <a:off x="2843213" y="31797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33" name="Freeform 121"/>
          <p:cNvSpPr>
            <a:spLocks/>
          </p:cNvSpPr>
          <p:nvPr/>
        </p:nvSpPr>
        <p:spPr bwMode="auto">
          <a:xfrm>
            <a:off x="3236913" y="31956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34" name="Freeform 122"/>
          <p:cNvSpPr>
            <a:spLocks/>
          </p:cNvSpPr>
          <p:nvPr/>
        </p:nvSpPr>
        <p:spPr bwMode="auto">
          <a:xfrm>
            <a:off x="3992563" y="31956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35" name="Freeform 123"/>
          <p:cNvSpPr>
            <a:spLocks/>
          </p:cNvSpPr>
          <p:nvPr/>
        </p:nvSpPr>
        <p:spPr bwMode="auto">
          <a:xfrm>
            <a:off x="3221038" y="31797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36" name="Freeform 124"/>
          <p:cNvSpPr>
            <a:spLocks/>
          </p:cNvSpPr>
          <p:nvPr/>
        </p:nvSpPr>
        <p:spPr bwMode="auto">
          <a:xfrm>
            <a:off x="3976688" y="31797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37" name="Freeform 125"/>
          <p:cNvSpPr>
            <a:spLocks/>
          </p:cNvSpPr>
          <p:nvPr/>
        </p:nvSpPr>
        <p:spPr bwMode="auto">
          <a:xfrm>
            <a:off x="4370388" y="3195638"/>
            <a:ext cx="379412" cy="381000"/>
          </a:xfrm>
          <a:custGeom>
            <a:avLst/>
            <a:gdLst>
              <a:gd name="T0" fmla="*/ 0 w 239"/>
              <a:gd name="T1" fmla="*/ 0 h 240"/>
              <a:gd name="T2" fmla="*/ 2147483647 w 239"/>
              <a:gd name="T3" fmla="*/ 0 h 240"/>
              <a:gd name="T4" fmla="*/ 2147483647 w 239"/>
              <a:gd name="T5" fmla="*/ 2147483647 h 240"/>
              <a:gd name="T6" fmla="*/ 0 w 239"/>
              <a:gd name="T7" fmla="*/ 2147483647 h 240"/>
              <a:gd name="T8" fmla="*/ 0 w 239"/>
              <a:gd name="T9" fmla="*/ 0 h 240"/>
              <a:gd name="T10" fmla="*/ 0 w 239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9"/>
              <a:gd name="T19" fmla="*/ 0 h 240"/>
              <a:gd name="T20" fmla="*/ 239 w 239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9" h="240">
                <a:moveTo>
                  <a:pt x="0" y="0"/>
                </a:moveTo>
                <a:lnTo>
                  <a:pt x="239" y="0"/>
                </a:lnTo>
                <a:lnTo>
                  <a:pt x="239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38" name="Freeform 126"/>
          <p:cNvSpPr>
            <a:spLocks/>
          </p:cNvSpPr>
          <p:nvPr/>
        </p:nvSpPr>
        <p:spPr bwMode="auto">
          <a:xfrm>
            <a:off x="4746625" y="31956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39" name="Freeform 127"/>
          <p:cNvSpPr>
            <a:spLocks/>
          </p:cNvSpPr>
          <p:nvPr/>
        </p:nvSpPr>
        <p:spPr bwMode="auto">
          <a:xfrm>
            <a:off x="4354513" y="3179763"/>
            <a:ext cx="379412" cy="381000"/>
          </a:xfrm>
          <a:custGeom>
            <a:avLst/>
            <a:gdLst>
              <a:gd name="T0" fmla="*/ 0 w 239"/>
              <a:gd name="T1" fmla="*/ 0 h 240"/>
              <a:gd name="T2" fmla="*/ 2147483647 w 239"/>
              <a:gd name="T3" fmla="*/ 0 h 240"/>
              <a:gd name="T4" fmla="*/ 2147483647 w 239"/>
              <a:gd name="T5" fmla="*/ 2147483647 h 240"/>
              <a:gd name="T6" fmla="*/ 0 w 239"/>
              <a:gd name="T7" fmla="*/ 2147483647 h 240"/>
              <a:gd name="T8" fmla="*/ 0 w 239"/>
              <a:gd name="T9" fmla="*/ 0 h 240"/>
              <a:gd name="T10" fmla="*/ 0 w 239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9"/>
              <a:gd name="T19" fmla="*/ 0 h 240"/>
              <a:gd name="T20" fmla="*/ 239 w 239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9" h="240">
                <a:moveTo>
                  <a:pt x="0" y="0"/>
                </a:moveTo>
                <a:lnTo>
                  <a:pt x="239" y="0"/>
                </a:lnTo>
                <a:lnTo>
                  <a:pt x="239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40" name="Freeform 128"/>
          <p:cNvSpPr>
            <a:spLocks/>
          </p:cNvSpPr>
          <p:nvPr/>
        </p:nvSpPr>
        <p:spPr bwMode="auto">
          <a:xfrm>
            <a:off x="4730750" y="31797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41" name="Freeform 129"/>
          <p:cNvSpPr>
            <a:spLocks/>
          </p:cNvSpPr>
          <p:nvPr/>
        </p:nvSpPr>
        <p:spPr bwMode="auto">
          <a:xfrm>
            <a:off x="5124450" y="3195638"/>
            <a:ext cx="381000" cy="381000"/>
          </a:xfrm>
          <a:custGeom>
            <a:avLst/>
            <a:gdLst>
              <a:gd name="T0" fmla="*/ 0 w 240"/>
              <a:gd name="T1" fmla="*/ 0 h 240"/>
              <a:gd name="T2" fmla="*/ 2147483647 w 240"/>
              <a:gd name="T3" fmla="*/ 0 h 240"/>
              <a:gd name="T4" fmla="*/ 2147483647 w 240"/>
              <a:gd name="T5" fmla="*/ 2147483647 h 240"/>
              <a:gd name="T6" fmla="*/ 0 w 240"/>
              <a:gd name="T7" fmla="*/ 2147483647 h 240"/>
              <a:gd name="T8" fmla="*/ 0 w 240"/>
              <a:gd name="T9" fmla="*/ 0 h 240"/>
              <a:gd name="T10" fmla="*/ 0 w 240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40"/>
              <a:gd name="T20" fmla="*/ 240 w 240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40">
                <a:moveTo>
                  <a:pt x="0" y="0"/>
                </a:moveTo>
                <a:lnTo>
                  <a:pt x="240" y="0"/>
                </a:lnTo>
                <a:lnTo>
                  <a:pt x="240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42" name="Freeform 130"/>
          <p:cNvSpPr>
            <a:spLocks/>
          </p:cNvSpPr>
          <p:nvPr/>
        </p:nvSpPr>
        <p:spPr bwMode="auto">
          <a:xfrm>
            <a:off x="5505450" y="31956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43" name="Freeform 131"/>
          <p:cNvSpPr>
            <a:spLocks/>
          </p:cNvSpPr>
          <p:nvPr/>
        </p:nvSpPr>
        <p:spPr bwMode="auto">
          <a:xfrm>
            <a:off x="5108575" y="3179763"/>
            <a:ext cx="381000" cy="381000"/>
          </a:xfrm>
          <a:custGeom>
            <a:avLst/>
            <a:gdLst>
              <a:gd name="T0" fmla="*/ 0 w 240"/>
              <a:gd name="T1" fmla="*/ 0 h 240"/>
              <a:gd name="T2" fmla="*/ 2147483647 w 240"/>
              <a:gd name="T3" fmla="*/ 0 h 240"/>
              <a:gd name="T4" fmla="*/ 2147483647 w 240"/>
              <a:gd name="T5" fmla="*/ 2147483647 h 240"/>
              <a:gd name="T6" fmla="*/ 0 w 240"/>
              <a:gd name="T7" fmla="*/ 2147483647 h 240"/>
              <a:gd name="T8" fmla="*/ 0 w 240"/>
              <a:gd name="T9" fmla="*/ 0 h 240"/>
              <a:gd name="T10" fmla="*/ 0 w 240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40"/>
              <a:gd name="T20" fmla="*/ 240 w 240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40">
                <a:moveTo>
                  <a:pt x="0" y="0"/>
                </a:moveTo>
                <a:lnTo>
                  <a:pt x="240" y="0"/>
                </a:lnTo>
                <a:lnTo>
                  <a:pt x="240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44" name="Freeform 132"/>
          <p:cNvSpPr>
            <a:spLocks/>
          </p:cNvSpPr>
          <p:nvPr/>
        </p:nvSpPr>
        <p:spPr bwMode="auto">
          <a:xfrm>
            <a:off x="5489575" y="31797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45" name="Freeform 133"/>
          <p:cNvSpPr>
            <a:spLocks/>
          </p:cNvSpPr>
          <p:nvPr/>
        </p:nvSpPr>
        <p:spPr bwMode="auto">
          <a:xfrm>
            <a:off x="5880100" y="3195638"/>
            <a:ext cx="381000" cy="381000"/>
          </a:xfrm>
          <a:custGeom>
            <a:avLst/>
            <a:gdLst>
              <a:gd name="T0" fmla="*/ 0 w 240"/>
              <a:gd name="T1" fmla="*/ 0 h 240"/>
              <a:gd name="T2" fmla="*/ 2147483647 w 240"/>
              <a:gd name="T3" fmla="*/ 0 h 240"/>
              <a:gd name="T4" fmla="*/ 2147483647 w 240"/>
              <a:gd name="T5" fmla="*/ 2147483647 h 240"/>
              <a:gd name="T6" fmla="*/ 0 w 240"/>
              <a:gd name="T7" fmla="*/ 2147483647 h 240"/>
              <a:gd name="T8" fmla="*/ 0 w 240"/>
              <a:gd name="T9" fmla="*/ 0 h 240"/>
              <a:gd name="T10" fmla="*/ 0 w 240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40"/>
              <a:gd name="T20" fmla="*/ 240 w 240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40">
                <a:moveTo>
                  <a:pt x="0" y="0"/>
                </a:moveTo>
                <a:lnTo>
                  <a:pt x="240" y="0"/>
                </a:lnTo>
                <a:lnTo>
                  <a:pt x="240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46" name="Freeform 134"/>
          <p:cNvSpPr>
            <a:spLocks/>
          </p:cNvSpPr>
          <p:nvPr/>
        </p:nvSpPr>
        <p:spPr bwMode="auto">
          <a:xfrm>
            <a:off x="6261100" y="31956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47" name="Freeform 135"/>
          <p:cNvSpPr>
            <a:spLocks/>
          </p:cNvSpPr>
          <p:nvPr/>
        </p:nvSpPr>
        <p:spPr bwMode="auto">
          <a:xfrm>
            <a:off x="5864225" y="3179763"/>
            <a:ext cx="381000" cy="381000"/>
          </a:xfrm>
          <a:custGeom>
            <a:avLst/>
            <a:gdLst>
              <a:gd name="T0" fmla="*/ 0 w 240"/>
              <a:gd name="T1" fmla="*/ 0 h 240"/>
              <a:gd name="T2" fmla="*/ 2147483647 w 240"/>
              <a:gd name="T3" fmla="*/ 0 h 240"/>
              <a:gd name="T4" fmla="*/ 2147483647 w 240"/>
              <a:gd name="T5" fmla="*/ 2147483647 h 240"/>
              <a:gd name="T6" fmla="*/ 0 w 240"/>
              <a:gd name="T7" fmla="*/ 2147483647 h 240"/>
              <a:gd name="T8" fmla="*/ 0 w 240"/>
              <a:gd name="T9" fmla="*/ 0 h 240"/>
              <a:gd name="T10" fmla="*/ 0 w 240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40"/>
              <a:gd name="T20" fmla="*/ 240 w 240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40">
                <a:moveTo>
                  <a:pt x="0" y="0"/>
                </a:moveTo>
                <a:lnTo>
                  <a:pt x="240" y="0"/>
                </a:lnTo>
                <a:lnTo>
                  <a:pt x="240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48" name="Freeform 136"/>
          <p:cNvSpPr>
            <a:spLocks/>
          </p:cNvSpPr>
          <p:nvPr/>
        </p:nvSpPr>
        <p:spPr bwMode="auto">
          <a:xfrm>
            <a:off x="6245225" y="31797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49" name="Freeform 137"/>
          <p:cNvSpPr>
            <a:spLocks/>
          </p:cNvSpPr>
          <p:nvPr/>
        </p:nvSpPr>
        <p:spPr bwMode="auto">
          <a:xfrm>
            <a:off x="6638925" y="31956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50" name="Freeform 138"/>
          <p:cNvSpPr>
            <a:spLocks/>
          </p:cNvSpPr>
          <p:nvPr/>
        </p:nvSpPr>
        <p:spPr bwMode="auto">
          <a:xfrm>
            <a:off x="7772400" y="28209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51" name="Freeform 139"/>
          <p:cNvSpPr>
            <a:spLocks/>
          </p:cNvSpPr>
          <p:nvPr/>
        </p:nvSpPr>
        <p:spPr bwMode="auto">
          <a:xfrm>
            <a:off x="6623050" y="31797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52" name="Freeform 140"/>
          <p:cNvSpPr>
            <a:spLocks/>
          </p:cNvSpPr>
          <p:nvPr/>
        </p:nvSpPr>
        <p:spPr bwMode="auto">
          <a:xfrm>
            <a:off x="7756525" y="280511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53" name="Freeform 141"/>
          <p:cNvSpPr>
            <a:spLocks/>
          </p:cNvSpPr>
          <p:nvPr/>
        </p:nvSpPr>
        <p:spPr bwMode="auto">
          <a:xfrm>
            <a:off x="5880100" y="2063750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54" name="Freeform 142"/>
          <p:cNvSpPr>
            <a:spLocks/>
          </p:cNvSpPr>
          <p:nvPr/>
        </p:nvSpPr>
        <p:spPr bwMode="auto">
          <a:xfrm>
            <a:off x="6261100" y="206375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55" name="Freeform 143"/>
          <p:cNvSpPr>
            <a:spLocks/>
          </p:cNvSpPr>
          <p:nvPr/>
        </p:nvSpPr>
        <p:spPr bwMode="auto">
          <a:xfrm>
            <a:off x="5864225" y="2047875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56" name="Freeform 144"/>
          <p:cNvSpPr>
            <a:spLocks/>
          </p:cNvSpPr>
          <p:nvPr/>
        </p:nvSpPr>
        <p:spPr bwMode="auto">
          <a:xfrm>
            <a:off x="6245225" y="204787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57" name="Freeform 145"/>
          <p:cNvSpPr>
            <a:spLocks/>
          </p:cNvSpPr>
          <p:nvPr/>
        </p:nvSpPr>
        <p:spPr bwMode="auto">
          <a:xfrm>
            <a:off x="7772400" y="2441575"/>
            <a:ext cx="377825" cy="376238"/>
          </a:xfrm>
          <a:custGeom>
            <a:avLst/>
            <a:gdLst>
              <a:gd name="T0" fmla="*/ 0 w 238"/>
              <a:gd name="T1" fmla="*/ 0 h 237"/>
              <a:gd name="T2" fmla="*/ 2147483647 w 238"/>
              <a:gd name="T3" fmla="*/ 0 h 237"/>
              <a:gd name="T4" fmla="*/ 2147483647 w 238"/>
              <a:gd name="T5" fmla="*/ 2147483647 h 237"/>
              <a:gd name="T6" fmla="*/ 0 w 238"/>
              <a:gd name="T7" fmla="*/ 2147483647 h 237"/>
              <a:gd name="T8" fmla="*/ 0 w 238"/>
              <a:gd name="T9" fmla="*/ 0 h 237"/>
              <a:gd name="T10" fmla="*/ 0 w 238"/>
              <a:gd name="T11" fmla="*/ 0 h 2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7"/>
              <a:gd name="T20" fmla="*/ 238 w 238"/>
              <a:gd name="T21" fmla="*/ 237 h 2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7">
                <a:moveTo>
                  <a:pt x="0" y="0"/>
                </a:moveTo>
                <a:lnTo>
                  <a:pt x="238" y="0"/>
                </a:lnTo>
                <a:lnTo>
                  <a:pt x="238" y="237"/>
                </a:lnTo>
                <a:lnTo>
                  <a:pt x="0" y="237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58" name="Freeform 146"/>
          <p:cNvSpPr>
            <a:spLocks/>
          </p:cNvSpPr>
          <p:nvPr/>
        </p:nvSpPr>
        <p:spPr bwMode="auto">
          <a:xfrm>
            <a:off x="7772400" y="31956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59" name="Freeform 147"/>
          <p:cNvSpPr>
            <a:spLocks/>
          </p:cNvSpPr>
          <p:nvPr/>
        </p:nvSpPr>
        <p:spPr bwMode="auto">
          <a:xfrm>
            <a:off x="7756525" y="2425700"/>
            <a:ext cx="377825" cy="376238"/>
          </a:xfrm>
          <a:custGeom>
            <a:avLst/>
            <a:gdLst>
              <a:gd name="T0" fmla="*/ 0 w 238"/>
              <a:gd name="T1" fmla="*/ 0 h 237"/>
              <a:gd name="T2" fmla="*/ 2147483647 w 238"/>
              <a:gd name="T3" fmla="*/ 0 h 237"/>
              <a:gd name="T4" fmla="*/ 2147483647 w 238"/>
              <a:gd name="T5" fmla="*/ 2147483647 h 237"/>
              <a:gd name="T6" fmla="*/ 0 w 238"/>
              <a:gd name="T7" fmla="*/ 2147483647 h 237"/>
              <a:gd name="T8" fmla="*/ 0 w 238"/>
              <a:gd name="T9" fmla="*/ 0 h 237"/>
              <a:gd name="T10" fmla="*/ 0 w 238"/>
              <a:gd name="T11" fmla="*/ 0 h 2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7"/>
              <a:gd name="T20" fmla="*/ 238 w 238"/>
              <a:gd name="T21" fmla="*/ 237 h 2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7">
                <a:moveTo>
                  <a:pt x="0" y="0"/>
                </a:moveTo>
                <a:lnTo>
                  <a:pt x="238" y="0"/>
                </a:lnTo>
                <a:lnTo>
                  <a:pt x="238" y="237"/>
                </a:lnTo>
                <a:lnTo>
                  <a:pt x="0" y="237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60" name="Freeform 148"/>
          <p:cNvSpPr>
            <a:spLocks/>
          </p:cNvSpPr>
          <p:nvPr/>
        </p:nvSpPr>
        <p:spPr bwMode="auto">
          <a:xfrm>
            <a:off x="7756525" y="31797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61" name="Freeform 149"/>
          <p:cNvSpPr>
            <a:spLocks/>
          </p:cNvSpPr>
          <p:nvPr/>
        </p:nvSpPr>
        <p:spPr bwMode="auto">
          <a:xfrm>
            <a:off x="7394575" y="281781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62" name="Freeform 150"/>
          <p:cNvSpPr>
            <a:spLocks/>
          </p:cNvSpPr>
          <p:nvPr/>
        </p:nvSpPr>
        <p:spPr bwMode="auto">
          <a:xfrm>
            <a:off x="7016750" y="35734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BF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63" name="Freeform 151"/>
          <p:cNvSpPr>
            <a:spLocks/>
          </p:cNvSpPr>
          <p:nvPr/>
        </p:nvSpPr>
        <p:spPr bwMode="auto">
          <a:xfrm>
            <a:off x="7378700" y="28019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64" name="Freeform 152"/>
          <p:cNvSpPr>
            <a:spLocks/>
          </p:cNvSpPr>
          <p:nvPr/>
        </p:nvSpPr>
        <p:spPr bwMode="auto">
          <a:xfrm>
            <a:off x="7000875" y="35575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65" name="Freeform 153"/>
          <p:cNvSpPr>
            <a:spLocks/>
          </p:cNvSpPr>
          <p:nvPr/>
        </p:nvSpPr>
        <p:spPr bwMode="auto">
          <a:xfrm>
            <a:off x="7394575" y="35734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BF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66" name="Freeform 154"/>
          <p:cNvSpPr>
            <a:spLocks/>
          </p:cNvSpPr>
          <p:nvPr/>
        </p:nvSpPr>
        <p:spPr bwMode="auto">
          <a:xfrm>
            <a:off x="7772400" y="35734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BF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67" name="Freeform 155"/>
          <p:cNvSpPr>
            <a:spLocks/>
          </p:cNvSpPr>
          <p:nvPr/>
        </p:nvSpPr>
        <p:spPr bwMode="auto">
          <a:xfrm>
            <a:off x="7378700" y="35575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68" name="Freeform 156"/>
          <p:cNvSpPr>
            <a:spLocks/>
          </p:cNvSpPr>
          <p:nvPr/>
        </p:nvSpPr>
        <p:spPr bwMode="auto">
          <a:xfrm>
            <a:off x="7756525" y="35575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69" name="Freeform 157"/>
          <p:cNvSpPr>
            <a:spLocks/>
          </p:cNvSpPr>
          <p:nvPr/>
        </p:nvSpPr>
        <p:spPr bwMode="auto">
          <a:xfrm>
            <a:off x="3617913" y="4668838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BF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70" name="Freeform 158"/>
          <p:cNvSpPr>
            <a:spLocks/>
          </p:cNvSpPr>
          <p:nvPr/>
        </p:nvSpPr>
        <p:spPr bwMode="auto">
          <a:xfrm>
            <a:off x="6638925" y="35734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71" name="Freeform 159"/>
          <p:cNvSpPr>
            <a:spLocks/>
          </p:cNvSpPr>
          <p:nvPr/>
        </p:nvSpPr>
        <p:spPr bwMode="auto">
          <a:xfrm>
            <a:off x="3602038" y="4652963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72" name="Freeform 160"/>
          <p:cNvSpPr>
            <a:spLocks/>
          </p:cNvSpPr>
          <p:nvPr/>
        </p:nvSpPr>
        <p:spPr bwMode="auto">
          <a:xfrm>
            <a:off x="6623050" y="355758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73" name="Freeform 161"/>
          <p:cNvSpPr>
            <a:spLocks/>
          </p:cNvSpPr>
          <p:nvPr/>
        </p:nvSpPr>
        <p:spPr bwMode="auto">
          <a:xfrm>
            <a:off x="3240088" y="46688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74" name="Freeform 162"/>
          <p:cNvSpPr>
            <a:spLocks/>
          </p:cNvSpPr>
          <p:nvPr/>
        </p:nvSpPr>
        <p:spPr bwMode="auto">
          <a:xfrm>
            <a:off x="5130800" y="46688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75" name="Freeform 163"/>
          <p:cNvSpPr>
            <a:spLocks/>
          </p:cNvSpPr>
          <p:nvPr/>
        </p:nvSpPr>
        <p:spPr bwMode="auto">
          <a:xfrm>
            <a:off x="3224213" y="46529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76" name="Freeform 164"/>
          <p:cNvSpPr>
            <a:spLocks/>
          </p:cNvSpPr>
          <p:nvPr/>
        </p:nvSpPr>
        <p:spPr bwMode="auto">
          <a:xfrm>
            <a:off x="5114925" y="46529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77" name="Freeform 165"/>
          <p:cNvSpPr>
            <a:spLocks/>
          </p:cNvSpPr>
          <p:nvPr/>
        </p:nvSpPr>
        <p:spPr bwMode="auto">
          <a:xfrm>
            <a:off x="6264275" y="46688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78" name="Freeform 166"/>
          <p:cNvSpPr>
            <a:spLocks/>
          </p:cNvSpPr>
          <p:nvPr/>
        </p:nvSpPr>
        <p:spPr bwMode="auto">
          <a:xfrm>
            <a:off x="7397750" y="46688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79" name="Freeform 167"/>
          <p:cNvSpPr>
            <a:spLocks/>
          </p:cNvSpPr>
          <p:nvPr/>
        </p:nvSpPr>
        <p:spPr bwMode="auto">
          <a:xfrm>
            <a:off x="6248400" y="46529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80" name="Freeform 168"/>
          <p:cNvSpPr>
            <a:spLocks/>
          </p:cNvSpPr>
          <p:nvPr/>
        </p:nvSpPr>
        <p:spPr bwMode="auto">
          <a:xfrm>
            <a:off x="7381875" y="46529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81" name="Freeform 169"/>
          <p:cNvSpPr>
            <a:spLocks/>
          </p:cNvSpPr>
          <p:nvPr/>
        </p:nvSpPr>
        <p:spPr bwMode="auto">
          <a:xfrm>
            <a:off x="2862263" y="46688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82" name="Freeform 170"/>
          <p:cNvSpPr>
            <a:spLocks/>
          </p:cNvSpPr>
          <p:nvPr/>
        </p:nvSpPr>
        <p:spPr bwMode="auto">
          <a:xfrm>
            <a:off x="4752975" y="46688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83" name="Freeform 171"/>
          <p:cNvSpPr>
            <a:spLocks/>
          </p:cNvSpPr>
          <p:nvPr/>
        </p:nvSpPr>
        <p:spPr bwMode="auto">
          <a:xfrm>
            <a:off x="2846388" y="46529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84" name="Freeform 172"/>
          <p:cNvSpPr>
            <a:spLocks/>
          </p:cNvSpPr>
          <p:nvPr/>
        </p:nvSpPr>
        <p:spPr bwMode="auto">
          <a:xfrm>
            <a:off x="4737100" y="46529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85" name="Freeform 173"/>
          <p:cNvSpPr>
            <a:spLocks/>
          </p:cNvSpPr>
          <p:nvPr/>
        </p:nvSpPr>
        <p:spPr bwMode="auto">
          <a:xfrm>
            <a:off x="5886450" y="46688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86" name="Freeform 174"/>
          <p:cNvSpPr>
            <a:spLocks/>
          </p:cNvSpPr>
          <p:nvPr/>
        </p:nvSpPr>
        <p:spPr bwMode="auto">
          <a:xfrm>
            <a:off x="7019925" y="46688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87" name="Freeform 175"/>
          <p:cNvSpPr>
            <a:spLocks/>
          </p:cNvSpPr>
          <p:nvPr/>
        </p:nvSpPr>
        <p:spPr bwMode="auto">
          <a:xfrm>
            <a:off x="5870575" y="46529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88" name="Freeform 176"/>
          <p:cNvSpPr>
            <a:spLocks/>
          </p:cNvSpPr>
          <p:nvPr/>
        </p:nvSpPr>
        <p:spPr bwMode="auto">
          <a:xfrm>
            <a:off x="7004050" y="46529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89" name="Freeform 177"/>
          <p:cNvSpPr>
            <a:spLocks/>
          </p:cNvSpPr>
          <p:nvPr/>
        </p:nvSpPr>
        <p:spPr bwMode="auto">
          <a:xfrm>
            <a:off x="2484438" y="46688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90" name="Freeform 178"/>
          <p:cNvSpPr>
            <a:spLocks/>
          </p:cNvSpPr>
          <p:nvPr/>
        </p:nvSpPr>
        <p:spPr bwMode="auto">
          <a:xfrm>
            <a:off x="4373563" y="4668838"/>
            <a:ext cx="379412" cy="377825"/>
          </a:xfrm>
          <a:custGeom>
            <a:avLst/>
            <a:gdLst>
              <a:gd name="T0" fmla="*/ 0 w 239"/>
              <a:gd name="T1" fmla="*/ 0 h 238"/>
              <a:gd name="T2" fmla="*/ 2147483647 w 239"/>
              <a:gd name="T3" fmla="*/ 0 h 238"/>
              <a:gd name="T4" fmla="*/ 2147483647 w 239"/>
              <a:gd name="T5" fmla="*/ 2147483647 h 238"/>
              <a:gd name="T6" fmla="*/ 0 w 239"/>
              <a:gd name="T7" fmla="*/ 2147483647 h 238"/>
              <a:gd name="T8" fmla="*/ 0 w 239"/>
              <a:gd name="T9" fmla="*/ 0 h 238"/>
              <a:gd name="T10" fmla="*/ 0 w 239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9"/>
              <a:gd name="T19" fmla="*/ 0 h 238"/>
              <a:gd name="T20" fmla="*/ 239 w 239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9" h="238">
                <a:moveTo>
                  <a:pt x="0" y="0"/>
                </a:moveTo>
                <a:lnTo>
                  <a:pt x="239" y="0"/>
                </a:lnTo>
                <a:lnTo>
                  <a:pt x="239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91" name="Freeform 179"/>
          <p:cNvSpPr>
            <a:spLocks/>
          </p:cNvSpPr>
          <p:nvPr/>
        </p:nvSpPr>
        <p:spPr bwMode="auto">
          <a:xfrm>
            <a:off x="2468563" y="46529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92" name="Freeform 180"/>
          <p:cNvSpPr>
            <a:spLocks/>
          </p:cNvSpPr>
          <p:nvPr/>
        </p:nvSpPr>
        <p:spPr bwMode="auto">
          <a:xfrm>
            <a:off x="4357688" y="4652963"/>
            <a:ext cx="379412" cy="377825"/>
          </a:xfrm>
          <a:custGeom>
            <a:avLst/>
            <a:gdLst>
              <a:gd name="T0" fmla="*/ 0 w 239"/>
              <a:gd name="T1" fmla="*/ 0 h 238"/>
              <a:gd name="T2" fmla="*/ 2147483647 w 239"/>
              <a:gd name="T3" fmla="*/ 0 h 238"/>
              <a:gd name="T4" fmla="*/ 2147483647 w 239"/>
              <a:gd name="T5" fmla="*/ 2147483647 h 238"/>
              <a:gd name="T6" fmla="*/ 0 w 239"/>
              <a:gd name="T7" fmla="*/ 2147483647 h 238"/>
              <a:gd name="T8" fmla="*/ 0 w 239"/>
              <a:gd name="T9" fmla="*/ 0 h 238"/>
              <a:gd name="T10" fmla="*/ 0 w 239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9"/>
              <a:gd name="T19" fmla="*/ 0 h 238"/>
              <a:gd name="T20" fmla="*/ 239 w 239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9" h="238">
                <a:moveTo>
                  <a:pt x="0" y="0"/>
                </a:moveTo>
                <a:lnTo>
                  <a:pt x="239" y="0"/>
                </a:lnTo>
                <a:lnTo>
                  <a:pt x="239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93" name="Freeform 181"/>
          <p:cNvSpPr>
            <a:spLocks/>
          </p:cNvSpPr>
          <p:nvPr/>
        </p:nvSpPr>
        <p:spPr bwMode="auto">
          <a:xfrm>
            <a:off x="5508625" y="46688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94" name="Freeform 182"/>
          <p:cNvSpPr>
            <a:spLocks/>
          </p:cNvSpPr>
          <p:nvPr/>
        </p:nvSpPr>
        <p:spPr bwMode="auto">
          <a:xfrm>
            <a:off x="6642100" y="4668838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95" name="Freeform 183"/>
          <p:cNvSpPr>
            <a:spLocks/>
          </p:cNvSpPr>
          <p:nvPr/>
        </p:nvSpPr>
        <p:spPr bwMode="auto">
          <a:xfrm>
            <a:off x="5492750" y="46529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96" name="Freeform 184"/>
          <p:cNvSpPr>
            <a:spLocks/>
          </p:cNvSpPr>
          <p:nvPr/>
        </p:nvSpPr>
        <p:spPr bwMode="auto">
          <a:xfrm>
            <a:off x="6626225" y="46529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97" name="Freeform 185"/>
          <p:cNvSpPr>
            <a:spLocks/>
          </p:cNvSpPr>
          <p:nvPr/>
        </p:nvSpPr>
        <p:spPr bwMode="auto">
          <a:xfrm>
            <a:off x="3614738" y="3195638"/>
            <a:ext cx="381000" cy="381000"/>
          </a:xfrm>
          <a:custGeom>
            <a:avLst/>
            <a:gdLst>
              <a:gd name="T0" fmla="*/ 0 w 240"/>
              <a:gd name="T1" fmla="*/ 0 h 240"/>
              <a:gd name="T2" fmla="*/ 2147483647 w 240"/>
              <a:gd name="T3" fmla="*/ 0 h 240"/>
              <a:gd name="T4" fmla="*/ 2147483647 w 240"/>
              <a:gd name="T5" fmla="*/ 2147483647 h 240"/>
              <a:gd name="T6" fmla="*/ 0 w 240"/>
              <a:gd name="T7" fmla="*/ 2147483647 h 240"/>
              <a:gd name="T8" fmla="*/ 0 w 240"/>
              <a:gd name="T9" fmla="*/ 0 h 240"/>
              <a:gd name="T10" fmla="*/ 0 w 240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40"/>
              <a:gd name="T20" fmla="*/ 240 w 240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40">
                <a:moveTo>
                  <a:pt x="0" y="0"/>
                </a:moveTo>
                <a:lnTo>
                  <a:pt x="240" y="0"/>
                </a:lnTo>
                <a:lnTo>
                  <a:pt x="240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BF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98" name="Freeform 186"/>
          <p:cNvSpPr>
            <a:spLocks/>
          </p:cNvSpPr>
          <p:nvPr/>
        </p:nvSpPr>
        <p:spPr bwMode="auto">
          <a:xfrm>
            <a:off x="3598863" y="3179763"/>
            <a:ext cx="381000" cy="381000"/>
          </a:xfrm>
          <a:custGeom>
            <a:avLst/>
            <a:gdLst>
              <a:gd name="T0" fmla="*/ 0 w 240"/>
              <a:gd name="T1" fmla="*/ 0 h 240"/>
              <a:gd name="T2" fmla="*/ 2147483647 w 240"/>
              <a:gd name="T3" fmla="*/ 0 h 240"/>
              <a:gd name="T4" fmla="*/ 2147483647 w 240"/>
              <a:gd name="T5" fmla="*/ 2147483647 h 240"/>
              <a:gd name="T6" fmla="*/ 0 w 240"/>
              <a:gd name="T7" fmla="*/ 2147483647 h 240"/>
              <a:gd name="T8" fmla="*/ 0 w 240"/>
              <a:gd name="T9" fmla="*/ 0 h 240"/>
              <a:gd name="T10" fmla="*/ 0 w 240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40"/>
              <a:gd name="T20" fmla="*/ 240 w 240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40">
                <a:moveTo>
                  <a:pt x="0" y="0"/>
                </a:moveTo>
                <a:lnTo>
                  <a:pt x="240" y="0"/>
                </a:lnTo>
                <a:lnTo>
                  <a:pt x="240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199" name="Freeform 187"/>
          <p:cNvSpPr>
            <a:spLocks/>
          </p:cNvSpPr>
          <p:nvPr/>
        </p:nvSpPr>
        <p:spPr bwMode="auto">
          <a:xfrm>
            <a:off x="2478088" y="39449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6E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00" name="Freeform 188"/>
          <p:cNvSpPr>
            <a:spLocks/>
          </p:cNvSpPr>
          <p:nvPr/>
        </p:nvSpPr>
        <p:spPr bwMode="auto">
          <a:xfrm>
            <a:off x="2462213" y="39290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01" name="Freeform 189"/>
          <p:cNvSpPr>
            <a:spLocks/>
          </p:cNvSpPr>
          <p:nvPr/>
        </p:nvSpPr>
        <p:spPr bwMode="auto">
          <a:xfrm>
            <a:off x="2852738" y="39449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EBF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02" name="Freeform 190"/>
          <p:cNvSpPr>
            <a:spLocks/>
          </p:cNvSpPr>
          <p:nvPr/>
        </p:nvSpPr>
        <p:spPr bwMode="auto">
          <a:xfrm>
            <a:off x="3240088" y="39449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EBF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03" name="Freeform 191"/>
          <p:cNvSpPr>
            <a:spLocks/>
          </p:cNvSpPr>
          <p:nvPr/>
        </p:nvSpPr>
        <p:spPr bwMode="auto">
          <a:xfrm>
            <a:off x="2836863" y="39290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6E999"/>
          </a:solidFill>
          <a:ln w="34925">
            <a:solidFill>
              <a:srgbClr val="0A50A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04" name="Freeform 192"/>
          <p:cNvSpPr>
            <a:spLocks/>
          </p:cNvSpPr>
          <p:nvPr/>
        </p:nvSpPr>
        <p:spPr bwMode="auto">
          <a:xfrm>
            <a:off x="3224213" y="39290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6E999"/>
          </a:solidFill>
          <a:ln w="34925">
            <a:solidFill>
              <a:srgbClr val="0A50A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05" name="Freeform 193"/>
          <p:cNvSpPr>
            <a:spLocks/>
          </p:cNvSpPr>
          <p:nvPr/>
        </p:nvSpPr>
        <p:spPr bwMode="auto">
          <a:xfrm>
            <a:off x="3614738" y="3944938"/>
            <a:ext cx="381000" cy="381000"/>
          </a:xfrm>
          <a:custGeom>
            <a:avLst/>
            <a:gdLst>
              <a:gd name="T0" fmla="*/ 0 w 240"/>
              <a:gd name="T1" fmla="*/ 0 h 240"/>
              <a:gd name="T2" fmla="*/ 2147483647 w 240"/>
              <a:gd name="T3" fmla="*/ 0 h 240"/>
              <a:gd name="T4" fmla="*/ 2147483647 w 240"/>
              <a:gd name="T5" fmla="*/ 2147483647 h 240"/>
              <a:gd name="T6" fmla="*/ 0 w 240"/>
              <a:gd name="T7" fmla="*/ 2147483647 h 240"/>
              <a:gd name="T8" fmla="*/ 0 w 240"/>
              <a:gd name="T9" fmla="*/ 0 h 240"/>
              <a:gd name="T10" fmla="*/ 0 w 240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40"/>
              <a:gd name="T20" fmla="*/ 240 w 240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40">
                <a:moveTo>
                  <a:pt x="0" y="0"/>
                </a:moveTo>
                <a:lnTo>
                  <a:pt x="240" y="0"/>
                </a:lnTo>
                <a:lnTo>
                  <a:pt x="240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DE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06" name="Freeform 194"/>
          <p:cNvSpPr>
            <a:spLocks/>
          </p:cNvSpPr>
          <p:nvPr/>
        </p:nvSpPr>
        <p:spPr bwMode="auto">
          <a:xfrm>
            <a:off x="3992563" y="39449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DEE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07" name="Freeform 195"/>
          <p:cNvSpPr>
            <a:spLocks/>
          </p:cNvSpPr>
          <p:nvPr/>
        </p:nvSpPr>
        <p:spPr bwMode="auto">
          <a:xfrm>
            <a:off x="3598863" y="3929063"/>
            <a:ext cx="381000" cy="381000"/>
          </a:xfrm>
          <a:custGeom>
            <a:avLst/>
            <a:gdLst>
              <a:gd name="T0" fmla="*/ 0 w 240"/>
              <a:gd name="T1" fmla="*/ 0 h 240"/>
              <a:gd name="T2" fmla="*/ 2147483647 w 240"/>
              <a:gd name="T3" fmla="*/ 0 h 240"/>
              <a:gd name="T4" fmla="*/ 2147483647 w 240"/>
              <a:gd name="T5" fmla="*/ 2147483647 h 240"/>
              <a:gd name="T6" fmla="*/ 0 w 240"/>
              <a:gd name="T7" fmla="*/ 2147483647 h 240"/>
              <a:gd name="T8" fmla="*/ 0 w 240"/>
              <a:gd name="T9" fmla="*/ 0 h 240"/>
              <a:gd name="T10" fmla="*/ 0 w 240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40"/>
              <a:gd name="T20" fmla="*/ 240 w 240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40">
                <a:moveTo>
                  <a:pt x="0" y="0"/>
                </a:moveTo>
                <a:lnTo>
                  <a:pt x="240" y="0"/>
                </a:lnTo>
                <a:lnTo>
                  <a:pt x="240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2BD49"/>
          </a:solidFill>
          <a:ln w="34925">
            <a:solidFill>
              <a:srgbClr val="0A4FA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08" name="Freeform 196"/>
          <p:cNvSpPr>
            <a:spLocks/>
          </p:cNvSpPr>
          <p:nvPr/>
        </p:nvSpPr>
        <p:spPr bwMode="auto">
          <a:xfrm>
            <a:off x="3976688" y="39290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2BD49"/>
          </a:solidFill>
          <a:ln w="34925">
            <a:solidFill>
              <a:srgbClr val="0A4FA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09" name="Freeform 197"/>
          <p:cNvSpPr>
            <a:spLocks/>
          </p:cNvSpPr>
          <p:nvPr/>
        </p:nvSpPr>
        <p:spPr bwMode="auto">
          <a:xfrm>
            <a:off x="4370388" y="3944938"/>
            <a:ext cx="376237" cy="381000"/>
          </a:xfrm>
          <a:custGeom>
            <a:avLst/>
            <a:gdLst>
              <a:gd name="T0" fmla="*/ 0 w 237"/>
              <a:gd name="T1" fmla="*/ 0 h 240"/>
              <a:gd name="T2" fmla="*/ 2147483647 w 237"/>
              <a:gd name="T3" fmla="*/ 0 h 240"/>
              <a:gd name="T4" fmla="*/ 2147483647 w 237"/>
              <a:gd name="T5" fmla="*/ 2147483647 h 240"/>
              <a:gd name="T6" fmla="*/ 0 w 237"/>
              <a:gd name="T7" fmla="*/ 2147483647 h 240"/>
              <a:gd name="T8" fmla="*/ 0 w 237"/>
              <a:gd name="T9" fmla="*/ 0 h 240"/>
              <a:gd name="T10" fmla="*/ 0 w 237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7"/>
              <a:gd name="T19" fmla="*/ 0 h 240"/>
              <a:gd name="T20" fmla="*/ 237 w 237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7" h="240">
                <a:moveTo>
                  <a:pt x="0" y="0"/>
                </a:moveTo>
                <a:lnTo>
                  <a:pt x="237" y="0"/>
                </a:lnTo>
                <a:lnTo>
                  <a:pt x="237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2BD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10" name="Freeform 198"/>
          <p:cNvSpPr>
            <a:spLocks/>
          </p:cNvSpPr>
          <p:nvPr/>
        </p:nvSpPr>
        <p:spPr bwMode="auto">
          <a:xfrm>
            <a:off x="4746625" y="39449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2BD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11" name="Freeform 199"/>
          <p:cNvSpPr>
            <a:spLocks/>
          </p:cNvSpPr>
          <p:nvPr/>
        </p:nvSpPr>
        <p:spPr bwMode="auto">
          <a:xfrm>
            <a:off x="4354513" y="3929063"/>
            <a:ext cx="376237" cy="381000"/>
          </a:xfrm>
          <a:custGeom>
            <a:avLst/>
            <a:gdLst>
              <a:gd name="T0" fmla="*/ 0 w 237"/>
              <a:gd name="T1" fmla="*/ 0 h 240"/>
              <a:gd name="T2" fmla="*/ 2147483647 w 237"/>
              <a:gd name="T3" fmla="*/ 0 h 240"/>
              <a:gd name="T4" fmla="*/ 2147483647 w 237"/>
              <a:gd name="T5" fmla="*/ 2147483647 h 240"/>
              <a:gd name="T6" fmla="*/ 0 w 237"/>
              <a:gd name="T7" fmla="*/ 2147483647 h 240"/>
              <a:gd name="T8" fmla="*/ 0 w 237"/>
              <a:gd name="T9" fmla="*/ 0 h 240"/>
              <a:gd name="T10" fmla="*/ 0 w 237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7"/>
              <a:gd name="T19" fmla="*/ 0 h 240"/>
              <a:gd name="T20" fmla="*/ 237 w 237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7" h="240">
                <a:moveTo>
                  <a:pt x="0" y="0"/>
                </a:moveTo>
                <a:lnTo>
                  <a:pt x="237" y="0"/>
                </a:lnTo>
                <a:lnTo>
                  <a:pt x="237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4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12" name="Freeform 200"/>
          <p:cNvSpPr>
            <a:spLocks/>
          </p:cNvSpPr>
          <p:nvPr/>
        </p:nvSpPr>
        <p:spPr bwMode="auto">
          <a:xfrm>
            <a:off x="4730750" y="39290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4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13" name="Freeform 201"/>
          <p:cNvSpPr>
            <a:spLocks/>
          </p:cNvSpPr>
          <p:nvPr/>
        </p:nvSpPr>
        <p:spPr bwMode="auto">
          <a:xfrm>
            <a:off x="5124450" y="39449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2BD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14" name="Freeform 202"/>
          <p:cNvSpPr>
            <a:spLocks/>
          </p:cNvSpPr>
          <p:nvPr/>
        </p:nvSpPr>
        <p:spPr bwMode="auto">
          <a:xfrm>
            <a:off x="5502275" y="3944938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2BD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15" name="Freeform 203"/>
          <p:cNvSpPr>
            <a:spLocks/>
          </p:cNvSpPr>
          <p:nvPr/>
        </p:nvSpPr>
        <p:spPr bwMode="auto">
          <a:xfrm>
            <a:off x="5108575" y="39290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4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16" name="Freeform 204"/>
          <p:cNvSpPr>
            <a:spLocks/>
          </p:cNvSpPr>
          <p:nvPr/>
        </p:nvSpPr>
        <p:spPr bwMode="auto">
          <a:xfrm>
            <a:off x="5486400" y="3929063"/>
            <a:ext cx="377825" cy="3810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4F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217" name="Rectangle 205"/>
          <p:cNvSpPr>
            <a:spLocks noChangeArrowheads="1"/>
          </p:cNvSpPr>
          <p:nvPr/>
        </p:nvSpPr>
        <p:spPr bwMode="auto">
          <a:xfrm>
            <a:off x="1100138" y="1739900"/>
            <a:ext cx="1381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H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18" name="Rectangle 206"/>
          <p:cNvSpPr>
            <a:spLocks noChangeArrowheads="1"/>
          </p:cNvSpPr>
          <p:nvPr/>
        </p:nvSpPr>
        <p:spPr bwMode="auto">
          <a:xfrm>
            <a:off x="1077913" y="2117725"/>
            <a:ext cx="1476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Li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19" name="Rectangle 207"/>
          <p:cNvSpPr>
            <a:spLocks noChangeArrowheads="1"/>
          </p:cNvSpPr>
          <p:nvPr/>
        </p:nvSpPr>
        <p:spPr bwMode="auto">
          <a:xfrm>
            <a:off x="1420813" y="2117725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Be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20" name="Rectangle 208"/>
          <p:cNvSpPr>
            <a:spLocks noChangeArrowheads="1"/>
          </p:cNvSpPr>
          <p:nvPr/>
        </p:nvSpPr>
        <p:spPr bwMode="auto">
          <a:xfrm>
            <a:off x="1042988" y="2495550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Na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21" name="Rectangle 209"/>
          <p:cNvSpPr>
            <a:spLocks noChangeArrowheads="1"/>
          </p:cNvSpPr>
          <p:nvPr/>
        </p:nvSpPr>
        <p:spPr bwMode="auto">
          <a:xfrm>
            <a:off x="1408113" y="2495550"/>
            <a:ext cx="2651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Mg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22" name="Rectangle 210"/>
          <p:cNvSpPr>
            <a:spLocks noChangeArrowheads="1"/>
          </p:cNvSpPr>
          <p:nvPr/>
        </p:nvSpPr>
        <p:spPr bwMode="auto">
          <a:xfrm>
            <a:off x="1093788" y="2876550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K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23" name="Rectangle 211"/>
          <p:cNvSpPr>
            <a:spLocks noChangeArrowheads="1"/>
          </p:cNvSpPr>
          <p:nvPr/>
        </p:nvSpPr>
        <p:spPr bwMode="auto">
          <a:xfrm>
            <a:off x="1420813" y="2876550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Ca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24" name="Rectangle 212"/>
          <p:cNvSpPr>
            <a:spLocks noChangeArrowheads="1"/>
          </p:cNvSpPr>
          <p:nvPr/>
        </p:nvSpPr>
        <p:spPr bwMode="auto">
          <a:xfrm>
            <a:off x="1036638" y="3251200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Rb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25" name="Rectangle 213"/>
          <p:cNvSpPr>
            <a:spLocks noChangeArrowheads="1"/>
          </p:cNvSpPr>
          <p:nvPr/>
        </p:nvSpPr>
        <p:spPr bwMode="auto">
          <a:xfrm>
            <a:off x="1439863" y="3251200"/>
            <a:ext cx="190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Sr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26" name="Rectangle 214"/>
          <p:cNvSpPr>
            <a:spLocks noChangeArrowheads="1"/>
          </p:cNvSpPr>
          <p:nvPr/>
        </p:nvSpPr>
        <p:spPr bwMode="auto">
          <a:xfrm>
            <a:off x="1042988" y="3630613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Cs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27" name="Rectangle 215"/>
          <p:cNvSpPr>
            <a:spLocks noChangeArrowheads="1"/>
          </p:cNvSpPr>
          <p:nvPr/>
        </p:nvSpPr>
        <p:spPr bwMode="auto">
          <a:xfrm>
            <a:off x="1420813" y="3630613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Ba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28" name="Rectangle 216"/>
          <p:cNvSpPr>
            <a:spLocks noChangeArrowheads="1"/>
          </p:cNvSpPr>
          <p:nvPr/>
        </p:nvSpPr>
        <p:spPr bwMode="auto">
          <a:xfrm>
            <a:off x="1068388" y="4008438"/>
            <a:ext cx="179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Fr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29" name="Rectangle 217"/>
          <p:cNvSpPr>
            <a:spLocks noChangeArrowheads="1"/>
          </p:cNvSpPr>
          <p:nvPr/>
        </p:nvSpPr>
        <p:spPr bwMode="auto">
          <a:xfrm>
            <a:off x="1420813" y="4008438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Ra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30" name="Rectangle 218"/>
          <p:cNvSpPr>
            <a:spLocks noChangeArrowheads="1"/>
          </p:cNvSpPr>
          <p:nvPr/>
        </p:nvSpPr>
        <p:spPr bwMode="auto">
          <a:xfrm>
            <a:off x="1852613" y="3251200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Y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31" name="Rectangle 219"/>
          <p:cNvSpPr>
            <a:spLocks noChangeArrowheads="1"/>
          </p:cNvSpPr>
          <p:nvPr/>
        </p:nvSpPr>
        <p:spPr bwMode="auto">
          <a:xfrm>
            <a:off x="1801813" y="2876550"/>
            <a:ext cx="222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Sc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32" name="Rectangle 220"/>
          <p:cNvSpPr>
            <a:spLocks noChangeArrowheads="1"/>
          </p:cNvSpPr>
          <p:nvPr/>
        </p:nvSpPr>
        <p:spPr bwMode="auto">
          <a:xfrm>
            <a:off x="1773238" y="3630613"/>
            <a:ext cx="2111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La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33" name="Rectangle 221"/>
          <p:cNvSpPr>
            <a:spLocks noChangeArrowheads="1"/>
          </p:cNvSpPr>
          <p:nvPr/>
        </p:nvSpPr>
        <p:spPr bwMode="auto">
          <a:xfrm>
            <a:off x="1773238" y="4008438"/>
            <a:ext cx="222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Ac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34" name="Rectangle 222"/>
          <p:cNvSpPr>
            <a:spLocks noChangeArrowheads="1"/>
          </p:cNvSpPr>
          <p:nvPr/>
        </p:nvSpPr>
        <p:spPr bwMode="auto">
          <a:xfrm>
            <a:off x="2592388" y="2876550"/>
            <a:ext cx="1587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Ti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35" name="Rectangle 223"/>
          <p:cNvSpPr>
            <a:spLocks noChangeArrowheads="1"/>
          </p:cNvSpPr>
          <p:nvPr/>
        </p:nvSpPr>
        <p:spPr bwMode="auto">
          <a:xfrm>
            <a:off x="2573338" y="3630613"/>
            <a:ext cx="190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Hf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36" name="Rectangle 224"/>
          <p:cNvSpPr>
            <a:spLocks noChangeArrowheads="1"/>
          </p:cNvSpPr>
          <p:nvPr/>
        </p:nvSpPr>
        <p:spPr bwMode="auto">
          <a:xfrm>
            <a:off x="2579688" y="3251200"/>
            <a:ext cx="179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Zr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37" name="Rectangle 225"/>
          <p:cNvSpPr>
            <a:spLocks noChangeArrowheads="1"/>
          </p:cNvSpPr>
          <p:nvPr/>
        </p:nvSpPr>
        <p:spPr bwMode="auto">
          <a:xfrm>
            <a:off x="2986088" y="2876550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V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38" name="Rectangle 226"/>
          <p:cNvSpPr>
            <a:spLocks noChangeArrowheads="1"/>
          </p:cNvSpPr>
          <p:nvPr/>
        </p:nvSpPr>
        <p:spPr bwMode="auto">
          <a:xfrm>
            <a:off x="2928938" y="3251200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Nb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39" name="Rectangle 227"/>
          <p:cNvSpPr>
            <a:spLocks noChangeArrowheads="1"/>
          </p:cNvSpPr>
          <p:nvPr/>
        </p:nvSpPr>
        <p:spPr bwMode="auto">
          <a:xfrm>
            <a:off x="2932113" y="3630613"/>
            <a:ext cx="222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Ta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40" name="Rectangle 228"/>
          <p:cNvSpPr>
            <a:spLocks noChangeArrowheads="1"/>
          </p:cNvSpPr>
          <p:nvPr/>
        </p:nvSpPr>
        <p:spPr bwMode="auto">
          <a:xfrm>
            <a:off x="3325813" y="2876550"/>
            <a:ext cx="2016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Cr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41" name="Rectangle 229"/>
          <p:cNvSpPr>
            <a:spLocks noChangeArrowheads="1"/>
          </p:cNvSpPr>
          <p:nvPr/>
        </p:nvSpPr>
        <p:spPr bwMode="auto">
          <a:xfrm>
            <a:off x="3297238" y="3251200"/>
            <a:ext cx="2651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Mo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42" name="Rectangle 230"/>
          <p:cNvSpPr>
            <a:spLocks noChangeArrowheads="1"/>
          </p:cNvSpPr>
          <p:nvPr/>
        </p:nvSpPr>
        <p:spPr bwMode="auto">
          <a:xfrm>
            <a:off x="3338513" y="3630613"/>
            <a:ext cx="179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W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43" name="Rectangle 231"/>
          <p:cNvSpPr>
            <a:spLocks noChangeArrowheads="1"/>
          </p:cNvSpPr>
          <p:nvPr/>
        </p:nvSpPr>
        <p:spPr bwMode="auto">
          <a:xfrm>
            <a:off x="3706813" y="3254375"/>
            <a:ext cx="2111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Tc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44" name="Rectangle 232"/>
          <p:cNvSpPr>
            <a:spLocks noChangeArrowheads="1"/>
          </p:cNvSpPr>
          <p:nvPr/>
        </p:nvSpPr>
        <p:spPr bwMode="auto">
          <a:xfrm>
            <a:off x="3675063" y="2876550"/>
            <a:ext cx="2651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Mn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45" name="Rectangle 233"/>
          <p:cNvSpPr>
            <a:spLocks noChangeArrowheads="1"/>
          </p:cNvSpPr>
          <p:nvPr/>
        </p:nvSpPr>
        <p:spPr bwMode="auto">
          <a:xfrm>
            <a:off x="3687763" y="3630613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Re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46" name="Rectangle 234"/>
          <p:cNvSpPr>
            <a:spLocks noChangeArrowheads="1"/>
          </p:cNvSpPr>
          <p:nvPr/>
        </p:nvSpPr>
        <p:spPr bwMode="auto">
          <a:xfrm>
            <a:off x="4078288" y="2876550"/>
            <a:ext cx="222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Fe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47" name="Rectangle 235"/>
          <p:cNvSpPr>
            <a:spLocks noChangeArrowheads="1"/>
          </p:cNvSpPr>
          <p:nvPr/>
        </p:nvSpPr>
        <p:spPr bwMode="auto">
          <a:xfrm>
            <a:off x="4062413" y="3251200"/>
            <a:ext cx="2458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 dirty="0" err="1">
                <a:solidFill>
                  <a:prstClr val="black"/>
                </a:solidFill>
              </a:rPr>
              <a:t>Ru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48" name="Rectangle 236"/>
          <p:cNvSpPr>
            <a:spLocks noChangeArrowheads="1"/>
          </p:cNvSpPr>
          <p:nvPr/>
        </p:nvSpPr>
        <p:spPr bwMode="auto">
          <a:xfrm>
            <a:off x="4062413" y="3630613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Os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49" name="Rectangle 237"/>
          <p:cNvSpPr>
            <a:spLocks noChangeArrowheads="1"/>
          </p:cNvSpPr>
          <p:nvPr/>
        </p:nvSpPr>
        <p:spPr bwMode="auto">
          <a:xfrm>
            <a:off x="4440238" y="2876550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Co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50" name="Rectangle 238"/>
          <p:cNvSpPr>
            <a:spLocks noChangeArrowheads="1"/>
          </p:cNvSpPr>
          <p:nvPr/>
        </p:nvSpPr>
        <p:spPr bwMode="auto">
          <a:xfrm>
            <a:off x="4440238" y="3251200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Rh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51" name="Rectangle 239"/>
          <p:cNvSpPr>
            <a:spLocks noChangeArrowheads="1"/>
          </p:cNvSpPr>
          <p:nvPr/>
        </p:nvSpPr>
        <p:spPr bwMode="auto">
          <a:xfrm>
            <a:off x="4500563" y="3630613"/>
            <a:ext cx="115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Ir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52" name="Rectangle 240"/>
          <p:cNvSpPr>
            <a:spLocks noChangeArrowheads="1"/>
          </p:cNvSpPr>
          <p:nvPr/>
        </p:nvSpPr>
        <p:spPr bwMode="auto">
          <a:xfrm>
            <a:off x="4846638" y="2876550"/>
            <a:ext cx="179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Ni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53" name="Rectangle 241"/>
          <p:cNvSpPr>
            <a:spLocks noChangeArrowheads="1"/>
          </p:cNvSpPr>
          <p:nvPr/>
        </p:nvSpPr>
        <p:spPr bwMode="auto">
          <a:xfrm>
            <a:off x="4821238" y="3251200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Pd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54" name="Rectangle 242"/>
          <p:cNvSpPr>
            <a:spLocks noChangeArrowheads="1"/>
          </p:cNvSpPr>
          <p:nvPr/>
        </p:nvSpPr>
        <p:spPr bwMode="auto">
          <a:xfrm>
            <a:off x="4846638" y="3630613"/>
            <a:ext cx="179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Pt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55" name="Rectangle 243"/>
          <p:cNvSpPr>
            <a:spLocks noChangeArrowheads="1"/>
          </p:cNvSpPr>
          <p:nvPr/>
        </p:nvSpPr>
        <p:spPr bwMode="auto">
          <a:xfrm>
            <a:off x="5195888" y="2876550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Cu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56" name="Rectangle 244"/>
          <p:cNvSpPr>
            <a:spLocks noChangeArrowheads="1"/>
          </p:cNvSpPr>
          <p:nvPr/>
        </p:nvSpPr>
        <p:spPr bwMode="auto">
          <a:xfrm>
            <a:off x="5195888" y="3630613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Au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57" name="Rectangle 245"/>
          <p:cNvSpPr>
            <a:spLocks noChangeArrowheads="1"/>
          </p:cNvSpPr>
          <p:nvPr/>
        </p:nvSpPr>
        <p:spPr bwMode="auto">
          <a:xfrm>
            <a:off x="5195888" y="3251200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Ag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58" name="Rectangle 246"/>
          <p:cNvSpPr>
            <a:spLocks noChangeArrowheads="1"/>
          </p:cNvSpPr>
          <p:nvPr/>
        </p:nvSpPr>
        <p:spPr bwMode="auto">
          <a:xfrm>
            <a:off x="5583238" y="2876550"/>
            <a:ext cx="222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Zn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59" name="Rectangle 247"/>
          <p:cNvSpPr>
            <a:spLocks noChangeArrowheads="1"/>
          </p:cNvSpPr>
          <p:nvPr/>
        </p:nvSpPr>
        <p:spPr bwMode="auto">
          <a:xfrm>
            <a:off x="5573713" y="3251200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Cd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60" name="Rectangle 248"/>
          <p:cNvSpPr>
            <a:spLocks noChangeArrowheads="1"/>
          </p:cNvSpPr>
          <p:nvPr/>
        </p:nvSpPr>
        <p:spPr bwMode="auto">
          <a:xfrm>
            <a:off x="5573713" y="3630613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Hg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61" name="Rectangle 249"/>
          <p:cNvSpPr>
            <a:spLocks noChangeArrowheads="1"/>
          </p:cNvSpPr>
          <p:nvPr/>
        </p:nvSpPr>
        <p:spPr bwMode="auto">
          <a:xfrm>
            <a:off x="6005513" y="2117725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B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62" name="Rectangle 250"/>
          <p:cNvSpPr>
            <a:spLocks noChangeArrowheads="1"/>
          </p:cNvSpPr>
          <p:nvPr/>
        </p:nvSpPr>
        <p:spPr bwMode="auto">
          <a:xfrm>
            <a:off x="5980113" y="2495550"/>
            <a:ext cx="1698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Al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63" name="Rectangle 251"/>
          <p:cNvSpPr>
            <a:spLocks noChangeArrowheads="1"/>
          </p:cNvSpPr>
          <p:nvPr/>
        </p:nvSpPr>
        <p:spPr bwMode="auto">
          <a:xfrm>
            <a:off x="5951538" y="2876550"/>
            <a:ext cx="25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Ga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64" name="Rectangle 252"/>
          <p:cNvSpPr>
            <a:spLocks noChangeArrowheads="1"/>
          </p:cNvSpPr>
          <p:nvPr/>
        </p:nvSpPr>
        <p:spPr bwMode="auto">
          <a:xfrm>
            <a:off x="5989638" y="3251200"/>
            <a:ext cx="1587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In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65" name="Rectangle 253"/>
          <p:cNvSpPr>
            <a:spLocks noChangeArrowheads="1"/>
          </p:cNvSpPr>
          <p:nvPr/>
        </p:nvSpPr>
        <p:spPr bwMode="auto">
          <a:xfrm>
            <a:off x="5989638" y="3630613"/>
            <a:ext cx="1587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Tl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66" name="Rectangle 254"/>
          <p:cNvSpPr>
            <a:spLocks noChangeArrowheads="1"/>
          </p:cNvSpPr>
          <p:nvPr/>
        </p:nvSpPr>
        <p:spPr bwMode="auto">
          <a:xfrm>
            <a:off x="6383338" y="2117725"/>
            <a:ext cx="1381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C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67" name="Rectangle 255"/>
          <p:cNvSpPr>
            <a:spLocks noChangeArrowheads="1"/>
          </p:cNvSpPr>
          <p:nvPr/>
        </p:nvSpPr>
        <p:spPr bwMode="auto">
          <a:xfrm>
            <a:off x="6364288" y="2495550"/>
            <a:ext cx="1698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Si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68" name="Rectangle 256"/>
          <p:cNvSpPr>
            <a:spLocks noChangeArrowheads="1"/>
          </p:cNvSpPr>
          <p:nvPr/>
        </p:nvSpPr>
        <p:spPr bwMode="auto">
          <a:xfrm>
            <a:off x="6329363" y="2876550"/>
            <a:ext cx="25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Ge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69" name="Rectangle 257"/>
          <p:cNvSpPr>
            <a:spLocks noChangeArrowheads="1"/>
          </p:cNvSpPr>
          <p:nvPr/>
        </p:nvSpPr>
        <p:spPr bwMode="auto">
          <a:xfrm>
            <a:off x="6332538" y="3251200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Sn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70" name="Rectangle 258"/>
          <p:cNvSpPr>
            <a:spLocks noChangeArrowheads="1"/>
          </p:cNvSpPr>
          <p:nvPr/>
        </p:nvSpPr>
        <p:spPr bwMode="auto">
          <a:xfrm>
            <a:off x="6332538" y="3630613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Pb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71" name="Rectangle 259"/>
          <p:cNvSpPr>
            <a:spLocks noChangeArrowheads="1"/>
          </p:cNvSpPr>
          <p:nvPr/>
        </p:nvSpPr>
        <p:spPr bwMode="auto">
          <a:xfrm>
            <a:off x="6761163" y="2117725"/>
            <a:ext cx="1381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N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72" name="Rectangle 260"/>
          <p:cNvSpPr>
            <a:spLocks noChangeArrowheads="1"/>
          </p:cNvSpPr>
          <p:nvPr/>
        </p:nvSpPr>
        <p:spPr bwMode="auto">
          <a:xfrm>
            <a:off x="6767513" y="2495550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P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73" name="Rectangle 261"/>
          <p:cNvSpPr>
            <a:spLocks noChangeArrowheads="1"/>
          </p:cNvSpPr>
          <p:nvPr/>
        </p:nvSpPr>
        <p:spPr bwMode="auto">
          <a:xfrm>
            <a:off x="6713538" y="2876550"/>
            <a:ext cx="222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As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74" name="Rectangle 262"/>
          <p:cNvSpPr>
            <a:spLocks noChangeArrowheads="1"/>
          </p:cNvSpPr>
          <p:nvPr/>
        </p:nvSpPr>
        <p:spPr bwMode="auto">
          <a:xfrm>
            <a:off x="6713538" y="3251200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Sb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75" name="Rectangle 263"/>
          <p:cNvSpPr>
            <a:spLocks noChangeArrowheads="1"/>
          </p:cNvSpPr>
          <p:nvPr/>
        </p:nvSpPr>
        <p:spPr bwMode="auto">
          <a:xfrm>
            <a:off x="6735763" y="3630613"/>
            <a:ext cx="1698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Bi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76" name="Rectangle 264"/>
          <p:cNvSpPr>
            <a:spLocks noChangeArrowheads="1"/>
          </p:cNvSpPr>
          <p:nvPr/>
        </p:nvSpPr>
        <p:spPr bwMode="auto">
          <a:xfrm>
            <a:off x="7135813" y="2117725"/>
            <a:ext cx="1476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O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77" name="Rectangle 265"/>
          <p:cNvSpPr>
            <a:spLocks noChangeArrowheads="1"/>
          </p:cNvSpPr>
          <p:nvPr/>
        </p:nvSpPr>
        <p:spPr bwMode="auto">
          <a:xfrm>
            <a:off x="7145338" y="2495550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S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78" name="Rectangle 266"/>
          <p:cNvSpPr>
            <a:spLocks noChangeArrowheads="1"/>
          </p:cNvSpPr>
          <p:nvPr/>
        </p:nvSpPr>
        <p:spPr bwMode="auto">
          <a:xfrm>
            <a:off x="7094538" y="2876550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Se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79" name="Rectangle 267"/>
          <p:cNvSpPr>
            <a:spLocks noChangeArrowheads="1"/>
          </p:cNvSpPr>
          <p:nvPr/>
        </p:nvSpPr>
        <p:spPr bwMode="auto">
          <a:xfrm>
            <a:off x="7088188" y="3630613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Po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80" name="Rectangle 268"/>
          <p:cNvSpPr>
            <a:spLocks noChangeArrowheads="1"/>
          </p:cNvSpPr>
          <p:nvPr/>
        </p:nvSpPr>
        <p:spPr bwMode="auto">
          <a:xfrm>
            <a:off x="7526338" y="2117725"/>
            <a:ext cx="115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F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81" name="Rectangle 269"/>
          <p:cNvSpPr>
            <a:spLocks noChangeArrowheads="1"/>
          </p:cNvSpPr>
          <p:nvPr/>
        </p:nvSpPr>
        <p:spPr bwMode="auto">
          <a:xfrm>
            <a:off x="7491413" y="2495550"/>
            <a:ext cx="179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Cl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82" name="Rectangle 270"/>
          <p:cNvSpPr>
            <a:spLocks noChangeArrowheads="1"/>
          </p:cNvSpPr>
          <p:nvPr/>
        </p:nvSpPr>
        <p:spPr bwMode="auto">
          <a:xfrm>
            <a:off x="7481888" y="2876550"/>
            <a:ext cx="190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Br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83" name="Rectangle 271"/>
          <p:cNvSpPr>
            <a:spLocks noChangeArrowheads="1"/>
          </p:cNvSpPr>
          <p:nvPr/>
        </p:nvSpPr>
        <p:spPr bwMode="auto">
          <a:xfrm>
            <a:off x="7558088" y="3251200"/>
            <a:ext cx="52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I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84" name="Rectangle 272"/>
          <p:cNvSpPr>
            <a:spLocks noChangeArrowheads="1"/>
          </p:cNvSpPr>
          <p:nvPr/>
        </p:nvSpPr>
        <p:spPr bwMode="auto">
          <a:xfrm>
            <a:off x="7488238" y="3630613"/>
            <a:ext cx="179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At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85" name="Rectangle 273"/>
          <p:cNvSpPr>
            <a:spLocks noChangeArrowheads="1"/>
          </p:cNvSpPr>
          <p:nvPr/>
        </p:nvSpPr>
        <p:spPr bwMode="auto">
          <a:xfrm>
            <a:off x="7847013" y="1739900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He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86" name="Rectangle 274"/>
          <p:cNvSpPr>
            <a:spLocks noChangeArrowheads="1"/>
          </p:cNvSpPr>
          <p:nvPr/>
        </p:nvSpPr>
        <p:spPr bwMode="auto">
          <a:xfrm>
            <a:off x="7847013" y="2117725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Ne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87" name="Rectangle 275"/>
          <p:cNvSpPr>
            <a:spLocks noChangeArrowheads="1"/>
          </p:cNvSpPr>
          <p:nvPr/>
        </p:nvSpPr>
        <p:spPr bwMode="auto">
          <a:xfrm>
            <a:off x="7859713" y="2495550"/>
            <a:ext cx="190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Ar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88" name="Rectangle 276"/>
          <p:cNvSpPr>
            <a:spLocks noChangeArrowheads="1"/>
          </p:cNvSpPr>
          <p:nvPr/>
        </p:nvSpPr>
        <p:spPr bwMode="auto">
          <a:xfrm>
            <a:off x="7859713" y="2876550"/>
            <a:ext cx="190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Kr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89" name="Rectangle 277"/>
          <p:cNvSpPr>
            <a:spLocks noChangeArrowheads="1"/>
          </p:cNvSpPr>
          <p:nvPr/>
        </p:nvSpPr>
        <p:spPr bwMode="auto">
          <a:xfrm>
            <a:off x="7850188" y="3251200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Xe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90" name="Rectangle 278"/>
          <p:cNvSpPr>
            <a:spLocks noChangeArrowheads="1"/>
          </p:cNvSpPr>
          <p:nvPr/>
        </p:nvSpPr>
        <p:spPr bwMode="auto">
          <a:xfrm>
            <a:off x="7840663" y="3630613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Rn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91" name="Rectangle 279"/>
          <p:cNvSpPr>
            <a:spLocks noChangeArrowheads="1"/>
          </p:cNvSpPr>
          <p:nvPr/>
        </p:nvSpPr>
        <p:spPr bwMode="auto">
          <a:xfrm>
            <a:off x="2557463" y="4724400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Ce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92" name="Rectangle 280"/>
          <p:cNvSpPr>
            <a:spLocks noChangeArrowheads="1"/>
          </p:cNvSpPr>
          <p:nvPr/>
        </p:nvSpPr>
        <p:spPr bwMode="auto">
          <a:xfrm>
            <a:off x="2957513" y="4724400"/>
            <a:ext cx="190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Pr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93" name="Rectangle 281"/>
          <p:cNvSpPr>
            <a:spLocks noChangeArrowheads="1"/>
          </p:cNvSpPr>
          <p:nvPr/>
        </p:nvSpPr>
        <p:spPr bwMode="auto">
          <a:xfrm>
            <a:off x="3309938" y="4724400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Nd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94" name="Rectangle 282"/>
          <p:cNvSpPr>
            <a:spLocks noChangeArrowheads="1"/>
          </p:cNvSpPr>
          <p:nvPr/>
        </p:nvSpPr>
        <p:spPr bwMode="auto">
          <a:xfrm>
            <a:off x="3665538" y="4724400"/>
            <a:ext cx="2857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Pm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95" name="Rectangle 283"/>
          <p:cNvSpPr>
            <a:spLocks noChangeArrowheads="1"/>
          </p:cNvSpPr>
          <p:nvPr/>
        </p:nvSpPr>
        <p:spPr bwMode="auto">
          <a:xfrm>
            <a:off x="4046538" y="4724400"/>
            <a:ext cx="2857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Sm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96" name="Rectangle 284"/>
          <p:cNvSpPr>
            <a:spLocks noChangeArrowheads="1"/>
          </p:cNvSpPr>
          <p:nvPr/>
        </p:nvSpPr>
        <p:spPr bwMode="auto">
          <a:xfrm>
            <a:off x="4449763" y="4724400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Eu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97" name="Rectangle 285"/>
          <p:cNvSpPr>
            <a:spLocks noChangeArrowheads="1"/>
          </p:cNvSpPr>
          <p:nvPr/>
        </p:nvSpPr>
        <p:spPr bwMode="auto">
          <a:xfrm>
            <a:off x="4814888" y="4724400"/>
            <a:ext cx="25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Gd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98" name="Rectangle 286"/>
          <p:cNvSpPr>
            <a:spLocks noChangeArrowheads="1"/>
          </p:cNvSpPr>
          <p:nvPr/>
        </p:nvSpPr>
        <p:spPr bwMode="auto">
          <a:xfrm>
            <a:off x="5195888" y="4724400"/>
            <a:ext cx="222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Tb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299" name="Rectangle 287"/>
          <p:cNvSpPr>
            <a:spLocks noChangeArrowheads="1"/>
          </p:cNvSpPr>
          <p:nvPr/>
        </p:nvSpPr>
        <p:spPr bwMode="auto">
          <a:xfrm>
            <a:off x="5580063" y="4724400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Dy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00" name="Rectangle 288"/>
          <p:cNvSpPr>
            <a:spLocks noChangeArrowheads="1"/>
          </p:cNvSpPr>
          <p:nvPr/>
        </p:nvSpPr>
        <p:spPr bwMode="auto">
          <a:xfrm>
            <a:off x="5954713" y="4724400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Ho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01" name="Rectangle 289"/>
          <p:cNvSpPr>
            <a:spLocks noChangeArrowheads="1"/>
          </p:cNvSpPr>
          <p:nvPr/>
        </p:nvSpPr>
        <p:spPr bwMode="auto">
          <a:xfrm>
            <a:off x="6357938" y="4724400"/>
            <a:ext cx="190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Er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02" name="Rectangle 290"/>
          <p:cNvSpPr>
            <a:spLocks noChangeArrowheads="1"/>
          </p:cNvSpPr>
          <p:nvPr/>
        </p:nvSpPr>
        <p:spPr bwMode="auto">
          <a:xfrm>
            <a:off x="6694488" y="4724400"/>
            <a:ext cx="2746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Tm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03" name="Rectangle 291"/>
          <p:cNvSpPr>
            <a:spLocks noChangeArrowheads="1"/>
          </p:cNvSpPr>
          <p:nvPr/>
        </p:nvSpPr>
        <p:spPr bwMode="auto">
          <a:xfrm>
            <a:off x="7091363" y="4724400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Yb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04" name="Rectangle 292"/>
          <p:cNvSpPr>
            <a:spLocks noChangeArrowheads="1"/>
          </p:cNvSpPr>
          <p:nvPr/>
        </p:nvSpPr>
        <p:spPr bwMode="auto">
          <a:xfrm>
            <a:off x="7475538" y="4724400"/>
            <a:ext cx="2111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Lu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05" name="Rectangle 293"/>
          <p:cNvSpPr>
            <a:spLocks noChangeArrowheads="1"/>
          </p:cNvSpPr>
          <p:nvPr/>
        </p:nvSpPr>
        <p:spPr bwMode="auto">
          <a:xfrm>
            <a:off x="2941638" y="3995738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Db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06" name="Rectangle 294"/>
          <p:cNvSpPr>
            <a:spLocks noChangeArrowheads="1"/>
          </p:cNvSpPr>
          <p:nvPr/>
        </p:nvSpPr>
        <p:spPr bwMode="auto">
          <a:xfrm>
            <a:off x="3316288" y="3995738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Sg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07" name="Rectangle 295"/>
          <p:cNvSpPr>
            <a:spLocks noChangeArrowheads="1"/>
          </p:cNvSpPr>
          <p:nvPr/>
        </p:nvSpPr>
        <p:spPr bwMode="auto">
          <a:xfrm>
            <a:off x="3694113" y="3995738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Bh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08" name="Rectangle 296"/>
          <p:cNvSpPr>
            <a:spLocks noChangeArrowheads="1"/>
          </p:cNvSpPr>
          <p:nvPr/>
        </p:nvSpPr>
        <p:spPr bwMode="auto">
          <a:xfrm>
            <a:off x="4075113" y="3995738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Hs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09" name="Rectangle 297"/>
          <p:cNvSpPr>
            <a:spLocks noChangeArrowheads="1"/>
          </p:cNvSpPr>
          <p:nvPr/>
        </p:nvSpPr>
        <p:spPr bwMode="auto">
          <a:xfrm>
            <a:off x="4456113" y="3995738"/>
            <a:ext cx="2111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Mt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10" name="Rectangle 298"/>
          <p:cNvSpPr>
            <a:spLocks noChangeArrowheads="1"/>
          </p:cNvSpPr>
          <p:nvPr/>
        </p:nvSpPr>
        <p:spPr bwMode="auto">
          <a:xfrm>
            <a:off x="4818063" y="3995738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Ds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11" name="Rectangle 299"/>
          <p:cNvSpPr>
            <a:spLocks noChangeArrowheads="1"/>
          </p:cNvSpPr>
          <p:nvPr/>
        </p:nvSpPr>
        <p:spPr bwMode="auto">
          <a:xfrm>
            <a:off x="5164138" y="3995738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Rg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12" name="Rectangle 300"/>
          <p:cNvSpPr>
            <a:spLocks noChangeArrowheads="1"/>
          </p:cNvSpPr>
          <p:nvPr/>
        </p:nvSpPr>
        <p:spPr bwMode="auto">
          <a:xfrm>
            <a:off x="5554663" y="4005263"/>
            <a:ext cx="2444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Cn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13" name="Rectangle 301"/>
          <p:cNvSpPr>
            <a:spLocks noChangeArrowheads="1"/>
          </p:cNvSpPr>
          <p:nvPr/>
        </p:nvSpPr>
        <p:spPr bwMode="auto">
          <a:xfrm>
            <a:off x="2586038" y="3995738"/>
            <a:ext cx="190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Rf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14" name="Rectangle 302"/>
          <p:cNvSpPr>
            <a:spLocks noChangeArrowheads="1"/>
          </p:cNvSpPr>
          <p:nvPr/>
        </p:nvSpPr>
        <p:spPr bwMode="auto">
          <a:xfrm>
            <a:off x="7078663" y="3251200"/>
            <a:ext cx="222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Te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15" name="Rectangle 303"/>
          <p:cNvSpPr>
            <a:spLocks noChangeArrowheads="1"/>
          </p:cNvSpPr>
          <p:nvPr/>
        </p:nvSpPr>
        <p:spPr bwMode="auto">
          <a:xfrm>
            <a:off x="1379538" y="268287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12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16" name="Rectangle 304"/>
          <p:cNvSpPr>
            <a:spLocks noChangeArrowheads="1"/>
          </p:cNvSpPr>
          <p:nvPr/>
        </p:nvSpPr>
        <p:spPr bwMode="auto">
          <a:xfrm>
            <a:off x="1023938" y="1927225"/>
            <a:ext cx="508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17" name="Rectangle 305"/>
          <p:cNvSpPr>
            <a:spLocks noChangeArrowheads="1"/>
          </p:cNvSpPr>
          <p:nvPr/>
        </p:nvSpPr>
        <p:spPr bwMode="auto">
          <a:xfrm>
            <a:off x="7824788" y="1927225"/>
            <a:ext cx="508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2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18" name="Rectangle 306"/>
          <p:cNvSpPr>
            <a:spLocks noChangeArrowheads="1"/>
          </p:cNvSpPr>
          <p:nvPr/>
        </p:nvSpPr>
        <p:spPr bwMode="auto">
          <a:xfrm>
            <a:off x="1023938" y="2305050"/>
            <a:ext cx="508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3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19" name="Rectangle 307"/>
          <p:cNvSpPr>
            <a:spLocks noChangeArrowheads="1"/>
          </p:cNvSpPr>
          <p:nvPr/>
        </p:nvSpPr>
        <p:spPr bwMode="auto">
          <a:xfrm>
            <a:off x="1401763" y="2305050"/>
            <a:ext cx="508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4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20" name="Rectangle 308"/>
          <p:cNvSpPr>
            <a:spLocks noChangeArrowheads="1"/>
          </p:cNvSpPr>
          <p:nvPr/>
        </p:nvSpPr>
        <p:spPr bwMode="auto">
          <a:xfrm>
            <a:off x="5935663" y="2305050"/>
            <a:ext cx="508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5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21" name="Rectangle 309"/>
          <p:cNvSpPr>
            <a:spLocks noChangeArrowheads="1"/>
          </p:cNvSpPr>
          <p:nvPr/>
        </p:nvSpPr>
        <p:spPr bwMode="auto">
          <a:xfrm>
            <a:off x="6313488" y="2305050"/>
            <a:ext cx="508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6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22" name="Rectangle 310"/>
          <p:cNvSpPr>
            <a:spLocks noChangeArrowheads="1"/>
          </p:cNvSpPr>
          <p:nvPr/>
        </p:nvSpPr>
        <p:spPr bwMode="auto">
          <a:xfrm>
            <a:off x="6691313" y="2305050"/>
            <a:ext cx="508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7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23" name="Rectangle 311"/>
          <p:cNvSpPr>
            <a:spLocks noChangeArrowheads="1"/>
          </p:cNvSpPr>
          <p:nvPr/>
        </p:nvSpPr>
        <p:spPr bwMode="auto">
          <a:xfrm>
            <a:off x="7069138" y="2305050"/>
            <a:ext cx="508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8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24" name="Rectangle 312"/>
          <p:cNvSpPr>
            <a:spLocks noChangeArrowheads="1"/>
          </p:cNvSpPr>
          <p:nvPr/>
        </p:nvSpPr>
        <p:spPr bwMode="auto">
          <a:xfrm>
            <a:off x="7446963" y="2305050"/>
            <a:ext cx="508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9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25" name="Rectangle 313"/>
          <p:cNvSpPr>
            <a:spLocks noChangeArrowheads="1"/>
          </p:cNvSpPr>
          <p:nvPr/>
        </p:nvSpPr>
        <p:spPr bwMode="auto">
          <a:xfrm>
            <a:off x="7805738" y="230505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10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26" name="Rectangle 314"/>
          <p:cNvSpPr>
            <a:spLocks noChangeArrowheads="1"/>
          </p:cNvSpPr>
          <p:nvPr/>
        </p:nvSpPr>
        <p:spPr bwMode="auto">
          <a:xfrm>
            <a:off x="1004888" y="268287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11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27" name="Rectangle 315"/>
          <p:cNvSpPr>
            <a:spLocks noChangeArrowheads="1"/>
          </p:cNvSpPr>
          <p:nvPr/>
        </p:nvSpPr>
        <p:spPr bwMode="auto">
          <a:xfrm>
            <a:off x="5913438" y="268287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13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28" name="Rectangle 316"/>
          <p:cNvSpPr>
            <a:spLocks noChangeArrowheads="1"/>
          </p:cNvSpPr>
          <p:nvPr/>
        </p:nvSpPr>
        <p:spPr bwMode="auto">
          <a:xfrm>
            <a:off x="6291263" y="268287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14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29" name="Rectangle 317"/>
          <p:cNvSpPr>
            <a:spLocks noChangeArrowheads="1"/>
          </p:cNvSpPr>
          <p:nvPr/>
        </p:nvSpPr>
        <p:spPr bwMode="auto">
          <a:xfrm>
            <a:off x="6672263" y="268287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15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30" name="Rectangle 318"/>
          <p:cNvSpPr>
            <a:spLocks noChangeArrowheads="1"/>
          </p:cNvSpPr>
          <p:nvPr/>
        </p:nvSpPr>
        <p:spPr bwMode="auto">
          <a:xfrm>
            <a:off x="7046913" y="268287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16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31" name="Rectangle 319"/>
          <p:cNvSpPr>
            <a:spLocks noChangeArrowheads="1"/>
          </p:cNvSpPr>
          <p:nvPr/>
        </p:nvSpPr>
        <p:spPr bwMode="auto">
          <a:xfrm>
            <a:off x="7424738" y="268287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17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32" name="Rectangle 320"/>
          <p:cNvSpPr>
            <a:spLocks noChangeArrowheads="1"/>
          </p:cNvSpPr>
          <p:nvPr/>
        </p:nvSpPr>
        <p:spPr bwMode="auto">
          <a:xfrm>
            <a:off x="7805738" y="268287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18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33" name="Rectangle 321"/>
          <p:cNvSpPr>
            <a:spLocks noChangeArrowheads="1"/>
          </p:cNvSpPr>
          <p:nvPr/>
        </p:nvSpPr>
        <p:spPr bwMode="auto">
          <a:xfrm>
            <a:off x="1001713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19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34" name="Rectangle 322"/>
          <p:cNvSpPr>
            <a:spLocks noChangeArrowheads="1"/>
          </p:cNvSpPr>
          <p:nvPr/>
        </p:nvSpPr>
        <p:spPr bwMode="auto">
          <a:xfrm>
            <a:off x="1379538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20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35" name="Rectangle 323"/>
          <p:cNvSpPr>
            <a:spLocks noChangeArrowheads="1"/>
          </p:cNvSpPr>
          <p:nvPr/>
        </p:nvSpPr>
        <p:spPr bwMode="auto">
          <a:xfrm>
            <a:off x="1757363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21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36" name="Rectangle 324"/>
          <p:cNvSpPr>
            <a:spLocks noChangeArrowheads="1"/>
          </p:cNvSpPr>
          <p:nvPr/>
        </p:nvSpPr>
        <p:spPr bwMode="auto">
          <a:xfrm>
            <a:off x="2513013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22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37" name="Rectangle 325"/>
          <p:cNvSpPr>
            <a:spLocks noChangeArrowheads="1"/>
          </p:cNvSpPr>
          <p:nvPr/>
        </p:nvSpPr>
        <p:spPr bwMode="auto">
          <a:xfrm>
            <a:off x="2890838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23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38" name="Rectangle 326"/>
          <p:cNvSpPr>
            <a:spLocks noChangeArrowheads="1"/>
          </p:cNvSpPr>
          <p:nvPr/>
        </p:nvSpPr>
        <p:spPr bwMode="auto">
          <a:xfrm>
            <a:off x="3268663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24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39" name="Rectangle 327"/>
          <p:cNvSpPr>
            <a:spLocks noChangeArrowheads="1"/>
          </p:cNvSpPr>
          <p:nvPr/>
        </p:nvSpPr>
        <p:spPr bwMode="auto">
          <a:xfrm>
            <a:off x="3646488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25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40" name="Rectangle 328"/>
          <p:cNvSpPr>
            <a:spLocks noChangeArrowheads="1"/>
          </p:cNvSpPr>
          <p:nvPr/>
        </p:nvSpPr>
        <p:spPr bwMode="auto">
          <a:xfrm>
            <a:off x="4024313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26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41" name="Rectangle 329"/>
          <p:cNvSpPr>
            <a:spLocks noChangeArrowheads="1"/>
          </p:cNvSpPr>
          <p:nvPr/>
        </p:nvSpPr>
        <p:spPr bwMode="auto">
          <a:xfrm>
            <a:off x="4402138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27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42" name="Rectangle 330"/>
          <p:cNvSpPr>
            <a:spLocks noChangeArrowheads="1"/>
          </p:cNvSpPr>
          <p:nvPr/>
        </p:nvSpPr>
        <p:spPr bwMode="auto">
          <a:xfrm>
            <a:off x="4779963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28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43" name="Rectangle 331"/>
          <p:cNvSpPr>
            <a:spLocks noChangeArrowheads="1"/>
          </p:cNvSpPr>
          <p:nvPr/>
        </p:nvSpPr>
        <p:spPr bwMode="auto">
          <a:xfrm>
            <a:off x="5157788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29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44" name="Rectangle 332"/>
          <p:cNvSpPr>
            <a:spLocks noChangeArrowheads="1"/>
          </p:cNvSpPr>
          <p:nvPr/>
        </p:nvSpPr>
        <p:spPr bwMode="auto">
          <a:xfrm>
            <a:off x="5535613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30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45" name="Rectangle 333"/>
          <p:cNvSpPr>
            <a:spLocks noChangeArrowheads="1"/>
          </p:cNvSpPr>
          <p:nvPr/>
        </p:nvSpPr>
        <p:spPr bwMode="auto">
          <a:xfrm>
            <a:off x="5913438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31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46" name="Rectangle 334"/>
          <p:cNvSpPr>
            <a:spLocks noChangeArrowheads="1"/>
          </p:cNvSpPr>
          <p:nvPr/>
        </p:nvSpPr>
        <p:spPr bwMode="auto">
          <a:xfrm>
            <a:off x="6291263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32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47" name="Rectangle 335"/>
          <p:cNvSpPr>
            <a:spLocks noChangeArrowheads="1"/>
          </p:cNvSpPr>
          <p:nvPr/>
        </p:nvSpPr>
        <p:spPr bwMode="auto">
          <a:xfrm>
            <a:off x="1001713" y="34385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37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48" name="Rectangle 336"/>
          <p:cNvSpPr>
            <a:spLocks noChangeArrowheads="1"/>
          </p:cNvSpPr>
          <p:nvPr/>
        </p:nvSpPr>
        <p:spPr bwMode="auto">
          <a:xfrm>
            <a:off x="1379538" y="34385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38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49" name="Rectangle 337"/>
          <p:cNvSpPr>
            <a:spLocks noChangeArrowheads="1"/>
          </p:cNvSpPr>
          <p:nvPr/>
        </p:nvSpPr>
        <p:spPr bwMode="auto">
          <a:xfrm>
            <a:off x="1757363" y="34385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39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50" name="Rectangle 338"/>
          <p:cNvSpPr>
            <a:spLocks noChangeArrowheads="1"/>
          </p:cNvSpPr>
          <p:nvPr/>
        </p:nvSpPr>
        <p:spPr bwMode="auto">
          <a:xfrm>
            <a:off x="2513013" y="34385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40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51" name="Rectangle 339"/>
          <p:cNvSpPr>
            <a:spLocks noChangeArrowheads="1"/>
          </p:cNvSpPr>
          <p:nvPr/>
        </p:nvSpPr>
        <p:spPr bwMode="auto">
          <a:xfrm>
            <a:off x="2890838" y="34385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41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52" name="Rectangle 340"/>
          <p:cNvSpPr>
            <a:spLocks noChangeArrowheads="1"/>
          </p:cNvSpPr>
          <p:nvPr/>
        </p:nvSpPr>
        <p:spPr bwMode="auto">
          <a:xfrm>
            <a:off x="3268663" y="34385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42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53" name="Rectangle 341"/>
          <p:cNvSpPr>
            <a:spLocks noChangeArrowheads="1"/>
          </p:cNvSpPr>
          <p:nvPr/>
        </p:nvSpPr>
        <p:spPr bwMode="auto">
          <a:xfrm>
            <a:off x="4024313" y="34385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44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54" name="Rectangle 342"/>
          <p:cNvSpPr>
            <a:spLocks noChangeArrowheads="1"/>
          </p:cNvSpPr>
          <p:nvPr/>
        </p:nvSpPr>
        <p:spPr bwMode="auto">
          <a:xfrm>
            <a:off x="4402138" y="34385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45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55" name="Rectangle 343"/>
          <p:cNvSpPr>
            <a:spLocks noChangeArrowheads="1"/>
          </p:cNvSpPr>
          <p:nvPr/>
        </p:nvSpPr>
        <p:spPr bwMode="auto">
          <a:xfrm>
            <a:off x="4779963" y="34385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46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56" name="Rectangle 344"/>
          <p:cNvSpPr>
            <a:spLocks noChangeArrowheads="1"/>
          </p:cNvSpPr>
          <p:nvPr/>
        </p:nvSpPr>
        <p:spPr bwMode="auto">
          <a:xfrm>
            <a:off x="5157788" y="34385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47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57" name="Rectangle 345"/>
          <p:cNvSpPr>
            <a:spLocks noChangeArrowheads="1"/>
          </p:cNvSpPr>
          <p:nvPr/>
        </p:nvSpPr>
        <p:spPr bwMode="auto">
          <a:xfrm>
            <a:off x="5535613" y="34385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48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58" name="Rectangle 346"/>
          <p:cNvSpPr>
            <a:spLocks noChangeArrowheads="1"/>
          </p:cNvSpPr>
          <p:nvPr/>
        </p:nvSpPr>
        <p:spPr bwMode="auto">
          <a:xfrm>
            <a:off x="5913438" y="34385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49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59" name="Rectangle 347"/>
          <p:cNvSpPr>
            <a:spLocks noChangeArrowheads="1"/>
          </p:cNvSpPr>
          <p:nvPr/>
        </p:nvSpPr>
        <p:spPr bwMode="auto">
          <a:xfrm>
            <a:off x="6291263" y="34385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50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60" name="Rectangle 348"/>
          <p:cNvSpPr>
            <a:spLocks noChangeArrowheads="1"/>
          </p:cNvSpPr>
          <p:nvPr/>
        </p:nvSpPr>
        <p:spPr bwMode="auto">
          <a:xfrm>
            <a:off x="1001713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55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61" name="Rectangle 349"/>
          <p:cNvSpPr>
            <a:spLocks noChangeArrowheads="1"/>
          </p:cNvSpPr>
          <p:nvPr/>
        </p:nvSpPr>
        <p:spPr bwMode="auto">
          <a:xfrm>
            <a:off x="1379538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56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62" name="Rectangle 350"/>
          <p:cNvSpPr>
            <a:spLocks noChangeArrowheads="1"/>
          </p:cNvSpPr>
          <p:nvPr/>
        </p:nvSpPr>
        <p:spPr bwMode="auto">
          <a:xfrm>
            <a:off x="1757363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57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63" name="Rectangle 351"/>
          <p:cNvSpPr>
            <a:spLocks noChangeArrowheads="1"/>
          </p:cNvSpPr>
          <p:nvPr/>
        </p:nvSpPr>
        <p:spPr bwMode="auto">
          <a:xfrm>
            <a:off x="2513013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72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64" name="Rectangle 352"/>
          <p:cNvSpPr>
            <a:spLocks noChangeArrowheads="1"/>
          </p:cNvSpPr>
          <p:nvPr/>
        </p:nvSpPr>
        <p:spPr bwMode="auto">
          <a:xfrm>
            <a:off x="2890838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73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65" name="Rectangle 353"/>
          <p:cNvSpPr>
            <a:spLocks noChangeArrowheads="1"/>
          </p:cNvSpPr>
          <p:nvPr/>
        </p:nvSpPr>
        <p:spPr bwMode="auto">
          <a:xfrm>
            <a:off x="3268663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74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66" name="Rectangle 354"/>
          <p:cNvSpPr>
            <a:spLocks noChangeArrowheads="1"/>
          </p:cNvSpPr>
          <p:nvPr/>
        </p:nvSpPr>
        <p:spPr bwMode="auto">
          <a:xfrm>
            <a:off x="3646488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75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67" name="Rectangle 355"/>
          <p:cNvSpPr>
            <a:spLocks noChangeArrowheads="1"/>
          </p:cNvSpPr>
          <p:nvPr/>
        </p:nvSpPr>
        <p:spPr bwMode="auto">
          <a:xfrm>
            <a:off x="4024313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76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68" name="Rectangle 356"/>
          <p:cNvSpPr>
            <a:spLocks noChangeArrowheads="1"/>
          </p:cNvSpPr>
          <p:nvPr/>
        </p:nvSpPr>
        <p:spPr bwMode="auto">
          <a:xfrm>
            <a:off x="4402138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77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69" name="Rectangle 357"/>
          <p:cNvSpPr>
            <a:spLocks noChangeArrowheads="1"/>
          </p:cNvSpPr>
          <p:nvPr/>
        </p:nvSpPr>
        <p:spPr bwMode="auto">
          <a:xfrm>
            <a:off x="4779963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78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70" name="Rectangle 358"/>
          <p:cNvSpPr>
            <a:spLocks noChangeArrowheads="1"/>
          </p:cNvSpPr>
          <p:nvPr/>
        </p:nvSpPr>
        <p:spPr bwMode="auto">
          <a:xfrm>
            <a:off x="5157788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79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71" name="Rectangle 359"/>
          <p:cNvSpPr>
            <a:spLocks noChangeArrowheads="1"/>
          </p:cNvSpPr>
          <p:nvPr/>
        </p:nvSpPr>
        <p:spPr bwMode="auto">
          <a:xfrm>
            <a:off x="5535613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80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72" name="Rectangle 360"/>
          <p:cNvSpPr>
            <a:spLocks noChangeArrowheads="1"/>
          </p:cNvSpPr>
          <p:nvPr/>
        </p:nvSpPr>
        <p:spPr bwMode="auto">
          <a:xfrm>
            <a:off x="5913438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81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73" name="Rectangle 361"/>
          <p:cNvSpPr>
            <a:spLocks noChangeArrowheads="1"/>
          </p:cNvSpPr>
          <p:nvPr/>
        </p:nvSpPr>
        <p:spPr bwMode="auto">
          <a:xfrm>
            <a:off x="6291263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82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74" name="Rectangle 362"/>
          <p:cNvSpPr>
            <a:spLocks noChangeArrowheads="1"/>
          </p:cNvSpPr>
          <p:nvPr/>
        </p:nvSpPr>
        <p:spPr bwMode="auto">
          <a:xfrm>
            <a:off x="1001713" y="4192588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87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75" name="Rectangle 363"/>
          <p:cNvSpPr>
            <a:spLocks noChangeArrowheads="1"/>
          </p:cNvSpPr>
          <p:nvPr/>
        </p:nvSpPr>
        <p:spPr bwMode="auto">
          <a:xfrm>
            <a:off x="1379538" y="4192588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88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76" name="Rectangle 364"/>
          <p:cNvSpPr>
            <a:spLocks noChangeArrowheads="1"/>
          </p:cNvSpPr>
          <p:nvPr/>
        </p:nvSpPr>
        <p:spPr bwMode="auto">
          <a:xfrm>
            <a:off x="1757363" y="4192588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89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77" name="Rectangle 365"/>
          <p:cNvSpPr>
            <a:spLocks noChangeArrowheads="1"/>
          </p:cNvSpPr>
          <p:nvPr/>
        </p:nvSpPr>
        <p:spPr bwMode="auto">
          <a:xfrm>
            <a:off x="2516188" y="49117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58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78" name="Rectangle 366"/>
          <p:cNvSpPr>
            <a:spLocks noChangeArrowheads="1"/>
          </p:cNvSpPr>
          <p:nvPr/>
        </p:nvSpPr>
        <p:spPr bwMode="auto">
          <a:xfrm>
            <a:off x="2894013" y="49117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59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79" name="Rectangle 367"/>
          <p:cNvSpPr>
            <a:spLocks noChangeArrowheads="1"/>
          </p:cNvSpPr>
          <p:nvPr/>
        </p:nvSpPr>
        <p:spPr bwMode="auto">
          <a:xfrm>
            <a:off x="3271838" y="49117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60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80" name="Rectangle 368"/>
          <p:cNvSpPr>
            <a:spLocks noChangeArrowheads="1"/>
          </p:cNvSpPr>
          <p:nvPr/>
        </p:nvSpPr>
        <p:spPr bwMode="auto">
          <a:xfrm>
            <a:off x="3649663" y="49117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61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81" name="Rectangle 369"/>
          <p:cNvSpPr>
            <a:spLocks noChangeArrowheads="1"/>
          </p:cNvSpPr>
          <p:nvPr/>
        </p:nvSpPr>
        <p:spPr bwMode="auto">
          <a:xfrm>
            <a:off x="4027488" y="49117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62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82" name="Rectangle 370"/>
          <p:cNvSpPr>
            <a:spLocks noChangeArrowheads="1"/>
          </p:cNvSpPr>
          <p:nvPr/>
        </p:nvSpPr>
        <p:spPr bwMode="auto">
          <a:xfrm>
            <a:off x="4405313" y="49117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63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83" name="Rectangle 371"/>
          <p:cNvSpPr>
            <a:spLocks noChangeArrowheads="1"/>
          </p:cNvSpPr>
          <p:nvPr/>
        </p:nvSpPr>
        <p:spPr bwMode="auto">
          <a:xfrm>
            <a:off x="4783138" y="49117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64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84" name="Rectangle 372"/>
          <p:cNvSpPr>
            <a:spLocks noChangeArrowheads="1"/>
          </p:cNvSpPr>
          <p:nvPr/>
        </p:nvSpPr>
        <p:spPr bwMode="auto">
          <a:xfrm>
            <a:off x="5160963" y="49117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65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85" name="Rectangle 373"/>
          <p:cNvSpPr>
            <a:spLocks noChangeArrowheads="1"/>
          </p:cNvSpPr>
          <p:nvPr/>
        </p:nvSpPr>
        <p:spPr bwMode="auto">
          <a:xfrm>
            <a:off x="5538788" y="49117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66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86" name="Rectangle 374"/>
          <p:cNvSpPr>
            <a:spLocks noChangeArrowheads="1"/>
          </p:cNvSpPr>
          <p:nvPr/>
        </p:nvSpPr>
        <p:spPr bwMode="auto">
          <a:xfrm>
            <a:off x="5916613" y="49117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67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87" name="Rectangle 375"/>
          <p:cNvSpPr>
            <a:spLocks noChangeArrowheads="1"/>
          </p:cNvSpPr>
          <p:nvPr/>
        </p:nvSpPr>
        <p:spPr bwMode="auto">
          <a:xfrm>
            <a:off x="6294438" y="49117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68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88" name="Rectangle 376"/>
          <p:cNvSpPr>
            <a:spLocks noChangeArrowheads="1"/>
          </p:cNvSpPr>
          <p:nvPr/>
        </p:nvSpPr>
        <p:spPr bwMode="auto">
          <a:xfrm>
            <a:off x="6675438" y="49117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69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89" name="Rectangle 377"/>
          <p:cNvSpPr>
            <a:spLocks noChangeArrowheads="1"/>
          </p:cNvSpPr>
          <p:nvPr/>
        </p:nvSpPr>
        <p:spPr bwMode="auto">
          <a:xfrm>
            <a:off x="7050088" y="49117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70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90" name="Rectangle 378"/>
          <p:cNvSpPr>
            <a:spLocks noChangeArrowheads="1"/>
          </p:cNvSpPr>
          <p:nvPr/>
        </p:nvSpPr>
        <p:spPr bwMode="auto">
          <a:xfrm>
            <a:off x="7427913" y="49117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71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91" name="Rectangle 379"/>
          <p:cNvSpPr>
            <a:spLocks noChangeArrowheads="1"/>
          </p:cNvSpPr>
          <p:nvPr/>
        </p:nvSpPr>
        <p:spPr bwMode="auto">
          <a:xfrm>
            <a:off x="3649663" y="343535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43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92" name="Rectangle 380"/>
          <p:cNvSpPr>
            <a:spLocks noChangeArrowheads="1"/>
          </p:cNvSpPr>
          <p:nvPr/>
        </p:nvSpPr>
        <p:spPr bwMode="auto">
          <a:xfrm>
            <a:off x="6672263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33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93" name="Rectangle 381"/>
          <p:cNvSpPr>
            <a:spLocks noChangeArrowheads="1"/>
          </p:cNvSpPr>
          <p:nvPr/>
        </p:nvSpPr>
        <p:spPr bwMode="auto">
          <a:xfrm>
            <a:off x="7046913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34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94" name="Rectangle 382"/>
          <p:cNvSpPr>
            <a:spLocks noChangeArrowheads="1"/>
          </p:cNvSpPr>
          <p:nvPr/>
        </p:nvSpPr>
        <p:spPr bwMode="auto">
          <a:xfrm>
            <a:off x="7424738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35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95" name="Rectangle 383"/>
          <p:cNvSpPr>
            <a:spLocks noChangeArrowheads="1"/>
          </p:cNvSpPr>
          <p:nvPr/>
        </p:nvSpPr>
        <p:spPr bwMode="auto">
          <a:xfrm>
            <a:off x="7805738" y="3060700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36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96" name="Rectangle 384"/>
          <p:cNvSpPr>
            <a:spLocks noChangeArrowheads="1"/>
          </p:cNvSpPr>
          <p:nvPr/>
        </p:nvSpPr>
        <p:spPr bwMode="auto">
          <a:xfrm>
            <a:off x="6672263" y="34385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51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97" name="Rectangle 385"/>
          <p:cNvSpPr>
            <a:spLocks noChangeArrowheads="1"/>
          </p:cNvSpPr>
          <p:nvPr/>
        </p:nvSpPr>
        <p:spPr bwMode="auto">
          <a:xfrm>
            <a:off x="7046913" y="34385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52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98" name="Rectangle 386"/>
          <p:cNvSpPr>
            <a:spLocks noChangeArrowheads="1"/>
          </p:cNvSpPr>
          <p:nvPr/>
        </p:nvSpPr>
        <p:spPr bwMode="auto">
          <a:xfrm>
            <a:off x="7424738" y="34385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53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399" name="Rectangle 387"/>
          <p:cNvSpPr>
            <a:spLocks noChangeArrowheads="1"/>
          </p:cNvSpPr>
          <p:nvPr/>
        </p:nvSpPr>
        <p:spPr bwMode="auto">
          <a:xfrm>
            <a:off x="7805738" y="3438525"/>
            <a:ext cx="1016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54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00" name="Rectangle 388"/>
          <p:cNvSpPr>
            <a:spLocks noChangeArrowheads="1"/>
          </p:cNvSpPr>
          <p:nvPr/>
        </p:nvSpPr>
        <p:spPr bwMode="auto">
          <a:xfrm>
            <a:off x="6672263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83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01" name="Rectangle 389"/>
          <p:cNvSpPr>
            <a:spLocks noChangeArrowheads="1"/>
          </p:cNvSpPr>
          <p:nvPr/>
        </p:nvSpPr>
        <p:spPr bwMode="auto">
          <a:xfrm>
            <a:off x="7046913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84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02" name="Rectangle 390"/>
          <p:cNvSpPr>
            <a:spLocks noChangeArrowheads="1"/>
          </p:cNvSpPr>
          <p:nvPr/>
        </p:nvSpPr>
        <p:spPr bwMode="auto">
          <a:xfrm>
            <a:off x="7424738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85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03" name="Rectangle 391"/>
          <p:cNvSpPr>
            <a:spLocks noChangeArrowheads="1"/>
          </p:cNvSpPr>
          <p:nvPr/>
        </p:nvSpPr>
        <p:spPr bwMode="auto">
          <a:xfrm>
            <a:off x="7802563" y="3814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86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04" name="Rectangle 392"/>
          <p:cNvSpPr>
            <a:spLocks noChangeArrowheads="1"/>
          </p:cNvSpPr>
          <p:nvPr/>
        </p:nvSpPr>
        <p:spPr bwMode="auto">
          <a:xfrm>
            <a:off x="2890838" y="4192588"/>
            <a:ext cx="152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105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05" name="Rectangle 393"/>
          <p:cNvSpPr>
            <a:spLocks noChangeArrowheads="1"/>
          </p:cNvSpPr>
          <p:nvPr/>
        </p:nvSpPr>
        <p:spPr bwMode="auto">
          <a:xfrm>
            <a:off x="3268663" y="4192588"/>
            <a:ext cx="152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106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06" name="Rectangle 394"/>
          <p:cNvSpPr>
            <a:spLocks noChangeArrowheads="1"/>
          </p:cNvSpPr>
          <p:nvPr/>
        </p:nvSpPr>
        <p:spPr bwMode="auto">
          <a:xfrm>
            <a:off x="3646488" y="4192588"/>
            <a:ext cx="152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107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07" name="Rectangle 395"/>
          <p:cNvSpPr>
            <a:spLocks noChangeArrowheads="1"/>
          </p:cNvSpPr>
          <p:nvPr/>
        </p:nvSpPr>
        <p:spPr bwMode="auto">
          <a:xfrm>
            <a:off x="4024313" y="4192588"/>
            <a:ext cx="152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108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08" name="Rectangle 396"/>
          <p:cNvSpPr>
            <a:spLocks noChangeArrowheads="1"/>
          </p:cNvSpPr>
          <p:nvPr/>
        </p:nvSpPr>
        <p:spPr bwMode="auto">
          <a:xfrm>
            <a:off x="4395788" y="4192588"/>
            <a:ext cx="152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109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09" name="Rectangle 397"/>
          <p:cNvSpPr>
            <a:spLocks noChangeArrowheads="1"/>
          </p:cNvSpPr>
          <p:nvPr/>
        </p:nvSpPr>
        <p:spPr bwMode="auto">
          <a:xfrm>
            <a:off x="4773613" y="4192588"/>
            <a:ext cx="152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110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10" name="Rectangle 398"/>
          <p:cNvSpPr>
            <a:spLocks noChangeArrowheads="1"/>
          </p:cNvSpPr>
          <p:nvPr/>
        </p:nvSpPr>
        <p:spPr bwMode="auto">
          <a:xfrm>
            <a:off x="5154613" y="4192588"/>
            <a:ext cx="152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111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11" name="Rectangle 399"/>
          <p:cNvSpPr>
            <a:spLocks noChangeArrowheads="1"/>
          </p:cNvSpPr>
          <p:nvPr/>
        </p:nvSpPr>
        <p:spPr bwMode="auto">
          <a:xfrm>
            <a:off x="5535613" y="4192588"/>
            <a:ext cx="152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112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12" name="Rectangle 400"/>
          <p:cNvSpPr>
            <a:spLocks noChangeArrowheads="1"/>
          </p:cNvSpPr>
          <p:nvPr/>
        </p:nvSpPr>
        <p:spPr bwMode="auto">
          <a:xfrm>
            <a:off x="2513013" y="4192588"/>
            <a:ext cx="152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104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13" name="Rectangle 401"/>
          <p:cNvSpPr>
            <a:spLocks noChangeArrowheads="1"/>
          </p:cNvSpPr>
          <p:nvPr/>
        </p:nvSpPr>
        <p:spPr bwMode="auto">
          <a:xfrm>
            <a:off x="6357938" y="4006850"/>
            <a:ext cx="1603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de-DE" sz="1500" dirty="0" err="1">
                <a:solidFill>
                  <a:prstClr val="black"/>
                </a:solidFill>
              </a:rPr>
              <a:t>Fl</a:t>
            </a:r>
            <a:endParaRPr lang="de-DE" sz="1500" dirty="0">
              <a:solidFill>
                <a:prstClr val="black"/>
              </a:solidFill>
            </a:endParaRPr>
          </a:p>
        </p:txBody>
      </p:sp>
      <p:sp>
        <p:nvSpPr>
          <p:cNvPr id="414" name="Rectangle 402"/>
          <p:cNvSpPr>
            <a:spLocks noChangeArrowheads="1"/>
          </p:cNvSpPr>
          <p:nvPr/>
        </p:nvSpPr>
        <p:spPr bwMode="auto">
          <a:xfrm>
            <a:off x="6297613" y="4198938"/>
            <a:ext cx="1492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prstClr val="black"/>
                </a:solidFill>
              </a:rPr>
              <a:t>114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15" name="Rectangle 404"/>
          <p:cNvSpPr>
            <a:spLocks noChangeArrowheads="1"/>
          </p:cNvSpPr>
          <p:nvPr/>
        </p:nvSpPr>
        <p:spPr bwMode="auto">
          <a:xfrm>
            <a:off x="7053263" y="4198938"/>
            <a:ext cx="1492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prstClr val="black"/>
                </a:solidFill>
              </a:rPr>
              <a:t>116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16" name="Text Box 405"/>
          <p:cNvSpPr txBox="1">
            <a:spLocks noChangeArrowheads="1"/>
          </p:cNvSpPr>
          <p:nvPr/>
        </p:nvSpPr>
        <p:spPr bwMode="auto">
          <a:xfrm>
            <a:off x="1050925" y="1343025"/>
            <a:ext cx="241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de-DE">
                <a:solidFill>
                  <a:prstClr val="black"/>
                </a:solidFill>
              </a:rPr>
              <a:t>I</a:t>
            </a:r>
          </a:p>
        </p:txBody>
      </p:sp>
      <p:sp>
        <p:nvSpPr>
          <p:cNvPr id="417" name="Text Box 406"/>
          <p:cNvSpPr txBox="1">
            <a:spLocks noChangeArrowheads="1"/>
          </p:cNvSpPr>
          <p:nvPr/>
        </p:nvSpPr>
        <p:spPr bwMode="auto">
          <a:xfrm>
            <a:off x="1393825" y="1724025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de-DE">
                <a:solidFill>
                  <a:prstClr val="black"/>
                </a:solidFill>
              </a:rPr>
              <a:t>II</a:t>
            </a:r>
          </a:p>
        </p:txBody>
      </p:sp>
      <p:sp>
        <p:nvSpPr>
          <p:cNvPr id="418" name="Text Box 407"/>
          <p:cNvSpPr txBox="1">
            <a:spLocks noChangeArrowheads="1"/>
          </p:cNvSpPr>
          <p:nvPr/>
        </p:nvSpPr>
        <p:spPr bwMode="auto">
          <a:xfrm>
            <a:off x="5886450" y="1736725"/>
            <a:ext cx="354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de-DE">
                <a:solidFill>
                  <a:prstClr val="black"/>
                </a:solidFill>
              </a:rPr>
              <a:t>III</a:t>
            </a:r>
          </a:p>
        </p:txBody>
      </p:sp>
      <p:sp>
        <p:nvSpPr>
          <p:cNvPr id="419" name="Text Box 408"/>
          <p:cNvSpPr txBox="1">
            <a:spLocks noChangeArrowheads="1"/>
          </p:cNvSpPr>
          <p:nvPr/>
        </p:nvSpPr>
        <p:spPr bwMode="auto">
          <a:xfrm>
            <a:off x="6242050" y="1736725"/>
            <a:ext cx="376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de-DE">
                <a:solidFill>
                  <a:prstClr val="black"/>
                </a:solidFill>
              </a:rPr>
              <a:t>IV</a:t>
            </a:r>
          </a:p>
        </p:txBody>
      </p:sp>
      <p:sp>
        <p:nvSpPr>
          <p:cNvPr id="420" name="Text Box 409"/>
          <p:cNvSpPr txBox="1">
            <a:spLocks noChangeArrowheads="1"/>
          </p:cNvSpPr>
          <p:nvPr/>
        </p:nvSpPr>
        <p:spPr bwMode="auto">
          <a:xfrm>
            <a:off x="6648450" y="1736725"/>
            <a:ext cx="319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de-DE">
                <a:solidFill>
                  <a:prstClr val="black"/>
                </a:solidFill>
              </a:rPr>
              <a:t>V</a:t>
            </a:r>
          </a:p>
        </p:txBody>
      </p:sp>
      <p:sp>
        <p:nvSpPr>
          <p:cNvPr id="421" name="Text Box 410"/>
          <p:cNvSpPr txBox="1">
            <a:spLocks noChangeArrowheads="1"/>
          </p:cNvSpPr>
          <p:nvPr/>
        </p:nvSpPr>
        <p:spPr bwMode="auto">
          <a:xfrm>
            <a:off x="7181850" y="171132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endParaRPr lang="de-DE">
              <a:solidFill>
                <a:prstClr val="black"/>
              </a:solidFill>
            </a:endParaRPr>
          </a:p>
        </p:txBody>
      </p:sp>
      <p:sp>
        <p:nvSpPr>
          <p:cNvPr id="422" name="Text Box 411"/>
          <p:cNvSpPr txBox="1">
            <a:spLocks noChangeArrowheads="1"/>
          </p:cNvSpPr>
          <p:nvPr/>
        </p:nvSpPr>
        <p:spPr bwMode="auto">
          <a:xfrm>
            <a:off x="6991350" y="1724025"/>
            <a:ext cx="376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de-DE">
                <a:solidFill>
                  <a:prstClr val="black"/>
                </a:solidFill>
              </a:rPr>
              <a:t>VI</a:t>
            </a:r>
          </a:p>
        </p:txBody>
      </p:sp>
      <p:sp>
        <p:nvSpPr>
          <p:cNvPr id="423" name="Text Box 412"/>
          <p:cNvSpPr txBox="1">
            <a:spLocks noChangeArrowheads="1"/>
          </p:cNvSpPr>
          <p:nvPr/>
        </p:nvSpPr>
        <p:spPr bwMode="auto">
          <a:xfrm>
            <a:off x="7359650" y="1724025"/>
            <a:ext cx="4333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de-DE">
                <a:solidFill>
                  <a:prstClr val="black"/>
                </a:solidFill>
              </a:rPr>
              <a:t>VII</a:t>
            </a:r>
          </a:p>
        </p:txBody>
      </p:sp>
      <p:sp>
        <p:nvSpPr>
          <p:cNvPr id="424" name="Text Box 413"/>
          <p:cNvSpPr txBox="1">
            <a:spLocks noChangeArrowheads="1"/>
          </p:cNvSpPr>
          <p:nvPr/>
        </p:nvSpPr>
        <p:spPr bwMode="auto">
          <a:xfrm>
            <a:off x="7702550" y="1355725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de-DE">
                <a:solidFill>
                  <a:prstClr val="black"/>
                </a:solidFill>
              </a:rPr>
              <a:t>VIII</a:t>
            </a:r>
          </a:p>
        </p:txBody>
      </p:sp>
      <p:sp>
        <p:nvSpPr>
          <p:cNvPr id="425" name="Text Box 414"/>
          <p:cNvSpPr txBox="1">
            <a:spLocks noChangeArrowheads="1"/>
          </p:cNvSpPr>
          <p:nvPr/>
        </p:nvSpPr>
        <p:spPr bwMode="auto">
          <a:xfrm>
            <a:off x="2211388" y="6015038"/>
            <a:ext cx="577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de-DE" sz="800">
                <a:solidFill>
                  <a:prstClr val="black"/>
                </a:solidFill>
              </a:rPr>
              <a:t>natürlich,</a:t>
            </a:r>
          </a:p>
          <a:p>
            <a:pPr defTabSz="457200" eaLnBrk="1" hangingPunct="1"/>
            <a:r>
              <a:rPr lang="de-DE" sz="800">
                <a:solidFill>
                  <a:prstClr val="black"/>
                </a:solidFill>
              </a:rPr>
              <a:t>stabil</a:t>
            </a:r>
          </a:p>
        </p:txBody>
      </p:sp>
      <p:sp>
        <p:nvSpPr>
          <p:cNvPr id="426" name="Text Box 415"/>
          <p:cNvSpPr txBox="1">
            <a:spLocks noChangeArrowheads="1"/>
          </p:cNvSpPr>
          <p:nvPr/>
        </p:nvSpPr>
        <p:spPr bwMode="auto">
          <a:xfrm>
            <a:off x="4238625" y="6002338"/>
            <a:ext cx="590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de-DE" sz="800">
                <a:solidFill>
                  <a:prstClr val="black"/>
                </a:solidFill>
              </a:rPr>
              <a:t>künstlich,</a:t>
            </a:r>
          </a:p>
          <a:p>
            <a:pPr defTabSz="457200" eaLnBrk="1" hangingPunct="1"/>
            <a:r>
              <a:rPr lang="de-DE" sz="800">
                <a:solidFill>
                  <a:prstClr val="black"/>
                </a:solidFill>
              </a:rPr>
              <a:t>instabil</a:t>
            </a:r>
          </a:p>
        </p:txBody>
      </p:sp>
      <p:sp>
        <p:nvSpPr>
          <p:cNvPr id="427" name="Text Box 416"/>
          <p:cNvSpPr txBox="1">
            <a:spLocks noChangeArrowheads="1"/>
          </p:cNvSpPr>
          <p:nvPr/>
        </p:nvSpPr>
        <p:spPr bwMode="auto">
          <a:xfrm>
            <a:off x="3227388" y="6015038"/>
            <a:ext cx="577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de-DE" sz="800" dirty="0">
                <a:solidFill>
                  <a:prstClr val="black"/>
                </a:solidFill>
              </a:rPr>
              <a:t>natürlich,</a:t>
            </a:r>
          </a:p>
          <a:p>
            <a:pPr defTabSz="457200" eaLnBrk="1" hangingPunct="1"/>
            <a:r>
              <a:rPr lang="de-DE" sz="800" dirty="0">
                <a:solidFill>
                  <a:prstClr val="black"/>
                </a:solidFill>
              </a:rPr>
              <a:t>instabil</a:t>
            </a:r>
          </a:p>
        </p:txBody>
      </p:sp>
      <p:sp>
        <p:nvSpPr>
          <p:cNvPr id="428" name="Text Box 417"/>
          <p:cNvSpPr txBox="1">
            <a:spLocks noChangeArrowheads="1"/>
          </p:cNvSpPr>
          <p:nvPr/>
        </p:nvSpPr>
        <p:spPr bwMode="auto">
          <a:xfrm>
            <a:off x="5254625" y="6002338"/>
            <a:ext cx="869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de-DE" sz="800">
                <a:solidFill>
                  <a:prstClr val="black"/>
                </a:solidFill>
              </a:rPr>
              <a:t>bei GSI erzeugt,</a:t>
            </a:r>
          </a:p>
          <a:p>
            <a:pPr defTabSz="457200" eaLnBrk="1" hangingPunct="1"/>
            <a:r>
              <a:rPr lang="de-DE" sz="800">
                <a:solidFill>
                  <a:prstClr val="black"/>
                </a:solidFill>
              </a:rPr>
              <a:t>instabil</a:t>
            </a:r>
          </a:p>
        </p:txBody>
      </p:sp>
      <p:sp>
        <p:nvSpPr>
          <p:cNvPr id="429" name="Freeform 418"/>
          <p:cNvSpPr>
            <a:spLocks/>
          </p:cNvSpPr>
          <p:nvPr/>
        </p:nvSpPr>
        <p:spPr bwMode="auto">
          <a:xfrm>
            <a:off x="2032000" y="6097588"/>
            <a:ext cx="163513" cy="1651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99D594"/>
          </a:solidFill>
          <a:ln w="9525">
            <a:solidFill>
              <a:srgbClr val="003366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30" name="Freeform 419"/>
          <p:cNvSpPr>
            <a:spLocks/>
          </p:cNvSpPr>
          <p:nvPr/>
        </p:nvSpPr>
        <p:spPr bwMode="auto">
          <a:xfrm>
            <a:off x="3051175" y="6097588"/>
            <a:ext cx="163513" cy="1651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BFE6B8"/>
          </a:solidFill>
          <a:ln w="9525">
            <a:solidFill>
              <a:srgbClr val="0A4FA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31" name="Freeform 420"/>
          <p:cNvSpPr>
            <a:spLocks/>
          </p:cNvSpPr>
          <p:nvPr/>
        </p:nvSpPr>
        <p:spPr bwMode="auto">
          <a:xfrm>
            <a:off x="5062538" y="6097588"/>
            <a:ext cx="163512" cy="1651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EBF38"/>
          </a:solidFill>
          <a:ln w="9525">
            <a:solidFill>
              <a:srgbClr val="0A4FA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32" name="Freeform 421"/>
          <p:cNvSpPr>
            <a:spLocks/>
          </p:cNvSpPr>
          <p:nvPr/>
        </p:nvSpPr>
        <p:spPr bwMode="auto">
          <a:xfrm>
            <a:off x="4044950" y="6097588"/>
            <a:ext cx="163513" cy="1651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DEE97"/>
          </a:solidFill>
          <a:ln w="9525">
            <a:solidFill>
              <a:srgbClr val="0A4FA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33" name="Freeform 422"/>
          <p:cNvSpPr>
            <a:spLocks/>
          </p:cNvSpPr>
          <p:nvPr/>
        </p:nvSpPr>
        <p:spPr bwMode="auto">
          <a:xfrm>
            <a:off x="6294438" y="6097588"/>
            <a:ext cx="163512" cy="165100"/>
          </a:xfrm>
          <a:custGeom>
            <a:avLst/>
            <a:gdLst>
              <a:gd name="T0" fmla="*/ 0 w 238"/>
              <a:gd name="T1" fmla="*/ 0 h 240"/>
              <a:gd name="T2" fmla="*/ 2147483647 w 238"/>
              <a:gd name="T3" fmla="*/ 0 h 240"/>
              <a:gd name="T4" fmla="*/ 2147483647 w 238"/>
              <a:gd name="T5" fmla="*/ 2147483647 h 240"/>
              <a:gd name="T6" fmla="*/ 0 w 238"/>
              <a:gd name="T7" fmla="*/ 2147483647 h 240"/>
              <a:gd name="T8" fmla="*/ 0 w 238"/>
              <a:gd name="T9" fmla="*/ 0 h 240"/>
              <a:gd name="T10" fmla="*/ 0 w 23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40"/>
              <a:gd name="T20" fmla="*/ 238 w 23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40">
                <a:moveTo>
                  <a:pt x="0" y="0"/>
                </a:moveTo>
                <a:lnTo>
                  <a:pt x="238" y="0"/>
                </a:lnTo>
                <a:lnTo>
                  <a:pt x="23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F8F8F8"/>
          </a:solidFill>
          <a:ln w="9525">
            <a:solidFill>
              <a:srgbClr val="0A4FA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34" name="Text Box 423"/>
          <p:cNvSpPr txBox="1">
            <a:spLocks noChangeArrowheads="1"/>
          </p:cNvSpPr>
          <p:nvPr/>
        </p:nvSpPr>
        <p:spPr bwMode="auto">
          <a:xfrm>
            <a:off x="6450013" y="6065838"/>
            <a:ext cx="7683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de-DE" sz="800">
                <a:solidFill>
                  <a:prstClr val="black"/>
                </a:solidFill>
              </a:rPr>
              <a:t>nicht bestätigt</a:t>
            </a:r>
          </a:p>
        </p:txBody>
      </p:sp>
      <p:sp>
        <p:nvSpPr>
          <p:cNvPr id="435" name="Rectangle 424"/>
          <p:cNvSpPr>
            <a:spLocks noChangeArrowheads="1"/>
          </p:cNvSpPr>
          <p:nvPr/>
        </p:nvSpPr>
        <p:spPr bwMode="auto">
          <a:xfrm>
            <a:off x="5897563" y="4002088"/>
            <a:ext cx="317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 dirty="0">
                <a:solidFill>
                  <a:prstClr val="black"/>
                </a:solidFill>
              </a:rPr>
              <a:t>113</a:t>
            </a:r>
            <a:endParaRPr lang="de-DE" sz="1500" dirty="0">
              <a:solidFill>
                <a:prstClr val="black"/>
              </a:solidFill>
            </a:endParaRPr>
          </a:p>
        </p:txBody>
      </p:sp>
      <p:sp>
        <p:nvSpPr>
          <p:cNvPr id="436" name="Rectangle 425"/>
          <p:cNvSpPr>
            <a:spLocks noChangeArrowheads="1"/>
          </p:cNvSpPr>
          <p:nvPr/>
        </p:nvSpPr>
        <p:spPr bwMode="auto">
          <a:xfrm>
            <a:off x="5926138" y="4199166"/>
            <a:ext cx="143112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 dirty="0">
                <a:solidFill>
                  <a:srgbClr val="000000"/>
                </a:solidFill>
              </a:rPr>
              <a:t>113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37" name="Rectangle 426"/>
          <p:cNvSpPr>
            <a:spLocks noChangeArrowheads="1"/>
          </p:cNvSpPr>
          <p:nvPr/>
        </p:nvSpPr>
        <p:spPr bwMode="auto">
          <a:xfrm>
            <a:off x="6645275" y="4002088"/>
            <a:ext cx="317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 dirty="0">
                <a:solidFill>
                  <a:srgbClr val="000000"/>
                </a:solidFill>
              </a:rPr>
              <a:t>115</a:t>
            </a:r>
            <a:endParaRPr lang="de-DE" sz="1500" dirty="0">
              <a:solidFill>
                <a:srgbClr val="000000"/>
              </a:solidFill>
            </a:endParaRPr>
          </a:p>
        </p:txBody>
      </p:sp>
      <p:sp>
        <p:nvSpPr>
          <p:cNvPr id="438" name="Rectangle 427"/>
          <p:cNvSpPr>
            <a:spLocks noChangeArrowheads="1"/>
          </p:cNvSpPr>
          <p:nvPr/>
        </p:nvSpPr>
        <p:spPr bwMode="auto">
          <a:xfrm>
            <a:off x="6673850" y="4199166"/>
            <a:ext cx="143112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 dirty="0">
                <a:solidFill>
                  <a:srgbClr val="000000"/>
                </a:solidFill>
              </a:rPr>
              <a:t>115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39" name="Freeform 428"/>
          <p:cNvSpPr>
            <a:spLocks/>
          </p:cNvSpPr>
          <p:nvPr/>
        </p:nvSpPr>
        <p:spPr bwMode="auto">
          <a:xfrm>
            <a:off x="5127625" y="5356225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EBF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40" name="Freeform 429"/>
          <p:cNvSpPr>
            <a:spLocks/>
          </p:cNvSpPr>
          <p:nvPr/>
        </p:nvSpPr>
        <p:spPr bwMode="auto">
          <a:xfrm>
            <a:off x="5883275" y="5356225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6E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41" name="Freeform 430"/>
          <p:cNvSpPr>
            <a:spLocks/>
          </p:cNvSpPr>
          <p:nvPr/>
        </p:nvSpPr>
        <p:spPr bwMode="auto">
          <a:xfrm>
            <a:off x="5111750" y="5340350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6E999"/>
          </a:solidFill>
          <a:ln w="34925">
            <a:solidFill>
              <a:srgbClr val="0A50A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42" name="Freeform 431"/>
          <p:cNvSpPr>
            <a:spLocks/>
          </p:cNvSpPr>
          <p:nvPr/>
        </p:nvSpPr>
        <p:spPr bwMode="auto">
          <a:xfrm>
            <a:off x="5867400" y="5340350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43" name="Freeform 432"/>
          <p:cNvSpPr>
            <a:spLocks/>
          </p:cNvSpPr>
          <p:nvPr/>
        </p:nvSpPr>
        <p:spPr bwMode="auto">
          <a:xfrm>
            <a:off x="4749800" y="535622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EBF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44" name="Freeform 433"/>
          <p:cNvSpPr>
            <a:spLocks/>
          </p:cNvSpPr>
          <p:nvPr/>
        </p:nvSpPr>
        <p:spPr bwMode="auto">
          <a:xfrm>
            <a:off x="5505450" y="535622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EBF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45" name="Freeform 434"/>
          <p:cNvSpPr>
            <a:spLocks/>
          </p:cNvSpPr>
          <p:nvPr/>
        </p:nvSpPr>
        <p:spPr bwMode="auto">
          <a:xfrm>
            <a:off x="4733925" y="534035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6E999"/>
          </a:solidFill>
          <a:ln w="34925">
            <a:solidFill>
              <a:srgbClr val="0A50A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46" name="Freeform 435"/>
          <p:cNvSpPr>
            <a:spLocks/>
          </p:cNvSpPr>
          <p:nvPr/>
        </p:nvSpPr>
        <p:spPr bwMode="auto">
          <a:xfrm>
            <a:off x="5489575" y="534035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6E999"/>
          </a:solidFill>
          <a:ln w="34925">
            <a:solidFill>
              <a:srgbClr val="0A50A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47" name="Freeform 436"/>
          <p:cNvSpPr>
            <a:spLocks/>
          </p:cNvSpPr>
          <p:nvPr/>
        </p:nvSpPr>
        <p:spPr bwMode="auto">
          <a:xfrm>
            <a:off x="6261100" y="535622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6E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48" name="Freeform 437"/>
          <p:cNvSpPr>
            <a:spLocks/>
          </p:cNvSpPr>
          <p:nvPr/>
        </p:nvSpPr>
        <p:spPr bwMode="auto">
          <a:xfrm>
            <a:off x="2484438" y="535622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BF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49" name="Freeform 438"/>
          <p:cNvSpPr>
            <a:spLocks/>
          </p:cNvSpPr>
          <p:nvPr/>
        </p:nvSpPr>
        <p:spPr bwMode="auto">
          <a:xfrm>
            <a:off x="6245225" y="534035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50" name="Freeform 439"/>
          <p:cNvSpPr>
            <a:spLocks/>
          </p:cNvSpPr>
          <p:nvPr/>
        </p:nvSpPr>
        <p:spPr bwMode="auto">
          <a:xfrm>
            <a:off x="2468563" y="534035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51" name="Freeform 440"/>
          <p:cNvSpPr>
            <a:spLocks/>
          </p:cNvSpPr>
          <p:nvPr/>
        </p:nvSpPr>
        <p:spPr bwMode="auto">
          <a:xfrm>
            <a:off x="2862263" y="535622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BF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52" name="Freeform 441"/>
          <p:cNvSpPr>
            <a:spLocks/>
          </p:cNvSpPr>
          <p:nvPr/>
        </p:nvSpPr>
        <p:spPr bwMode="auto">
          <a:xfrm>
            <a:off x="3240088" y="535622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BF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53" name="Freeform 442"/>
          <p:cNvSpPr>
            <a:spLocks/>
          </p:cNvSpPr>
          <p:nvPr/>
        </p:nvSpPr>
        <p:spPr bwMode="auto">
          <a:xfrm>
            <a:off x="2846388" y="534035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54" name="Freeform 443"/>
          <p:cNvSpPr>
            <a:spLocks/>
          </p:cNvSpPr>
          <p:nvPr/>
        </p:nvSpPr>
        <p:spPr bwMode="auto">
          <a:xfrm>
            <a:off x="3224213" y="534035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55" name="Freeform 444"/>
          <p:cNvSpPr>
            <a:spLocks/>
          </p:cNvSpPr>
          <p:nvPr/>
        </p:nvSpPr>
        <p:spPr bwMode="auto">
          <a:xfrm>
            <a:off x="3617913" y="535622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6E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56" name="Freeform 445"/>
          <p:cNvSpPr>
            <a:spLocks/>
          </p:cNvSpPr>
          <p:nvPr/>
        </p:nvSpPr>
        <p:spPr bwMode="auto">
          <a:xfrm>
            <a:off x="3995738" y="535622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6E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57" name="Freeform 446"/>
          <p:cNvSpPr>
            <a:spLocks/>
          </p:cNvSpPr>
          <p:nvPr/>
        </p:nvSpPr>
        <p:spPr bwMode="auto">
          <a:xfrm>
            <a:off x="3602038" y="534035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58" name="Freeform 447"/>
          <p:cNvSpPr>
            <a:spLocks/>
          </p:cNvSpPr>
          <p:nvPr/>
        </p:nvSpPr>
        <p:spPr bwMode="auto">
          <a:xfrm>
            <a:off x="3979863" y="534035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59" name="Freeform 448"/>
          <p:cNvSpPr>
            <a:spLocks/>
          </p:cNvSpPr>
          <p:nvPr/>
        </p:nvSpPr>
        <p:spPr bwMode="auto">
          <a:xfrm>
            <a:off x="4373563" y="5356225"/>
            <a:ext cx="379412" cy="377825"/>
          </a:xfrm>
          <a:custGeom>
            <a:avLst/>
            <a:gdLst>
              <a:gd name="T0" fmla="*/ 0 w 239"/>
              <a:gd name="T1" fmla="*/ 0 h 238"/>
              <a:gd name="T2" fmla="*/ 2147483647 w 239"/>
              <a:gd name="T3" fmla="*/ 0 h 238"/>
              <a:gd name="T4" fmla="*/ 2147483647 w 239"/>
              <a:gd name="T5" fmla="*/ 2147483647 h 238"/>
              <a:gd name="T6" fmla="*/ 0 w 239"/>
              <a:gd name="T7" fmla="*/ 2147483647 h 238"/>
              <a:gd name="T8" fmla="*/ 0 w 239"/>
              <a:gd name="T9" fmla="*/ 0 h 238"/>
              <a:gd name="T10" fmla="*/ 0 w 239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9"/>
              <a:gd name="T19" fmla="*/ 0 h 238"/>
              <a:gd name="T20" fmla="*/ 239 w 239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9" h="238">
                <a:moveTo>
                  <a:pt x="0" y="0"/>
                </a:moveTo>
                <a:lnTo>
                  <a:pt x="239" y="0"/>
                </a:lnTo>
                <a:lnTo>
                  <a:pt x="239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6E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60" name="Freeform 449"/>
          <p:cNvSpPr>
            <a:spLocks/>
          </p:cNvSpPr>
          <p:nvPr/>
        </p:nvSpPr>
        <p:spPr bwMode="auto">
          <a:xfrm>
            <a:off x="4357688" y="5340350"/>
            <a:ext cx="379412" cy="377825"/>
          </a:xfrm>
          <a:custGeom>
            <a:avLst/>
            <a:gdLst>
              <a:gd name="T0" fmla="*/ 0 w 239"/>
              <a:gd name="T1" fmla="*/ 0 h 238"/>
              <a:gd name="T2" fmla="*/ 2147483647 w 239"/>
              <a:gd name="T3" fmla="*/ 0 h 238"/>
              <a:gd name="T4" fmla="*/ 2147483647 w 239"/>
              <a:gd name="T5" fmla="*/ 2147483647 h 238"/>
              <a:gd name="T6" fmla="*/ 0 w 239"/>
              <a:gd name="T7" fmla="*/ 2147483647 h 238"/>
              <a:gd name="T8" fmla="*/ 0 w 239"/>
              <a:gd name="T9" fmla="*/ 0 h 238"/>
              <a:gd name="T10" fmla="*/ 0 w 239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9"/>
              <a:gd name="T19" fmla="*/ 0 h 238"/>
              <a:gd name="T20" fmla="*/ 239 w 239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9" h="238">
                <a:moveTo>
                  <a:pt x="0" y="0"/>
                </a:moveTo>
                <a:lnTo>
                  <a:pt x="239" y="0"/>
                </a:lnTo>
                <a:lnTo>
                  <a:pt x="239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61" name="Freeform 450"/>
          <p:cNvSpPr>
            <a:spLocks/>
          </p:cNvSpPr>
          <p:nvPr/>
        </p:nvSpPr>
        <p:spPr bwMode="auto">
          <a:xfrm>
            <a:off x="6645275" y="535622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6E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62" name="Freeform 451"/>
          <p:cNvSpPr>
            <a:spLocks/>
          </p:cNvSpPr>
          <p:nvPr/>
        </p:nvSpPr>
        <p:spPr bwMode="auto">
          <a:xfrm>
            <a:off x="7023100" y="5356225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EBF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63" name="Freeform 452"/>
          <p:cNvSpPr>
            <a:spLocks/>
          </p:cNvSpPr>
          <p:nvPr/>
        </p:nvSpPr>
        <p:spPr bwMode="auto">
          <a:xfrm>
            <a:off x="6629400" y="534035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64" name="Freeform 453"/>
          <p:cNvSpPr>
            <a:spLocks/>
          </p:cNvSpPr>
          <p:nvPr/>
        </p:nvSpPr>
        <p:spPr bwMode="auto">
          <a:xfrm>
            <a:off x="7007225" y="534035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6E999"/>
          </a:solidFill>
          <a:ln w="34925">
            <a:solidFill>
              <a:srgbClr val="0A50A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65" name="Freeform 454"/>
          <p:cNvSpPr>
            <a:spLocks/>
          </p:cNvSpPr>
          <p:nvPr/>
        </p:nvSpPr>
        <p:spPr bwMode="auto">
          <a:xfrm>
            <a:off x="7404100" y="5356225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EBF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66" name="Freeform 455"/>
          <p:cNvSpPr>
            <a:spLocks/>
          </p:cNvSpPr>
          <p:nvPr/>
        </p:nvSpPr>
        <p:spPr bwMode="auto">
          <a:xfrm>
            <a:off x="7388225" y="5340350"/>
            <a:ext cx="381000" cy="377825"/>
          </a:xfrm>
          <a:custGeom>
            <a:avLst/>
            <a:gdLst>
              <a:gd name="T0" fmla="*/ 0 w 240"/>
              <a:gd name="T1" fmla="*/ 0 h 238"/>
              <a:gd name="T2" fmla="*/ 2147483647 w 240"/>
              <a:gd name="T3" fmla="*/ 0 h 238"/>
              <a:gd name="T4" fmla="*/ 2147483647 w 240"/>
              <a:gd name="T5" fmla="*/ 2147483647 h 238"/>
              <a:gd name="T6" fmla="*/ 0 w 240"/>
              <a:gd name="T7" fmla="*/ 2147483647 h 238"/>
              <a:gd name="T8" fmla="*/ 0 w 240"/>
              <a:gd name="T9" fmla="*/ 0 h 238"/>
              <a:gd name="T10" fmla="*/ 0 w 240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238"/>
              <a:gd name="T20" fmla="*/ 240 w 240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238">
                <a:moveTo>
                  <a:pt x="0" y="0"/>
                </a:moveTo>
                <a:lnTo>
                  <a:pt x="240" y="0"/>
                </a:lnTo>
                <a:lnTo>
                  <a:pt x="240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solidFill>
            <a:srgbClr val="F6E999"/>
          </a:solidFill>
          <a:ln w="34925">
            <a:solidFill>
              <a:srgbClr val="0A50A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67" name="Rectangle 456"/>
          <p:cNvSpPr>
            <a:spLocks noChangeArrowheads="1"/>
          </p:cNvSpPr>
          <p:nvPr/>
        </p:nvSpPr>
        <p:spPr bwMode="auto">
          <a:xfrm>
            <a:off x="4795838" y="5411788"/>
            <a:ext cx="2968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Cm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68" name="Rectangle 457"/>
          <p:cNvSpPr>
            <a:spLocks noChangeArrowheads="1"/>
          </p:cNvSpPr>
          <p:nvPr/>
        </p:nvSpPr>
        <p:spPr bwMode="auto">
          <a:xfrm>
            <a:off x="5202238" y="5411788"/>
            <a:ext cx="222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Bk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69" name="Rectangle 458"/>
          <p:cNvSpPr>
            <a:spLocks noChangeArrowheads="1"/>
          </p:cNvSpPr>
          <p:nvPr/>
        </p:nvSpPr>
        <p:spPr bwMode="auto">
          <a:xfrm>
            <a:off x="5602288" y="5411788"/>
            <a:ext cx="190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Cf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70" name="Rectangle 459"/>
          <p:cNvSpPr>
            <a:spLocks noChangeArrowheads="1"/>
          </p:cNvSpPr>
          <p:nvPr/>
        </p:nvSpPr>
        <p:spPr bwMode="auto">
          <a:xfrm>
            <a:off x="5964238" y="5411788"/>
            <a:ext cx="222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Es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71" name="Rectangle 460"/>
          <p:cNvSpPr>
            <a:spLocks noChangeArrowheads="1"/>
          </p:cNvSpPr>
          <p:nvPr/>
        </p:nvSpPr>
        <p:spPr bwMode="auto">
          <a:xfrm>
            <a:off x="6316663" y="5411788"/>
            <a:ext cx="2746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Fm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72" name="Rectangle 461"/>
          <p:cNvSpPr>
            <a:spLocks noChangeArrowheads="1"/>
          </p:cNvSpPr>
          <p:nvPr/>
        </p:nvSpPr>
        <p:spPr bwMode="auto">
          <a:xfrm>
            <a:off x="2563813" y="5402263"/>
            <a:ext cx="222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Th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73" name="Rectangle 462"/>
          <p:cNvSpPr>
            <a:spLocks noChangeArrowheads="1"/>
          </p:cNvSpPr>
          <p:nvPr/>
        </p:nvSpPr>
        <p:spPr bwMode="auto">
          <a:xfrm>
            <a:off x="2941638" y="5405438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Pa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74" name="Rectangle 463"/>
          <p:cNvSpPr>
            <a:spLocks noChangeArrowheads="1"/>
          </p:cNvSpPr>
          <p:nvPr/>
        </p:nvSpPr>
        <p:spPr bwMode="auto">
          <a:xfrm>
            <a:off x="3363913" y="5408613"/>
            <a:ext cx="1381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U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75" name="Rectangle 464"/>
          <p:cNvSpPr>
            <a:spLocks noChangeArrowheads="1"/>
          </p:cNvSpPr>
          <p:nvPr/>
        </p:nvSpPr>
        <p:spPr bwMode="auto">
          <a:xfrm>
            <a:off x="3687763" y="5408613"/>
            <a:ext cx="242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Np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76" name="Rectangle 465"/>
          <p:cNvSpPr>
            <a:spLocks noChangeArrowheads="1"/>
          </p:cNvSpPr>
          <p:nvPr/>
        </p:nvSpPr>
        <p:spPr bwMode="auto">
          <a:xfrm>
            <a:off x="4068763" y="5411788"/>
            <a:ext cx="233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Pu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77" name="Rectangle 466"/>
          <p:cNvSpPr>
            <a:spLocks noChangeArrowheads="1"/>
          </p:cNvSpPr>
          <p:nvPr/>
        </p:nvSpPr>
        <p:spPr bwMode="auto">
          <a:xfrm>
            <a:off x="4418013" y="5411788"/>
            <a:ext cx="2857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Am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78" name="Rectangle 467"/>
          <p:cNvSpPr>
            <a:spLocks noChangeArrowheads="1"/>
          </p:cNvSpPr>
          <p:nvPr/>
        </p:nvSpPr>
        <p:spPr bwMode="auto">
          <a:xfrm>
            <a:off x="6719888" y="5411788"/>
            <a:ext cx="2651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Md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79" name="Rectangle 468"/>
          <p:cNvSpPr>
            <a:spLocks noChangeArrowheads="1"/>
          </p:cNvSpPr>
          <p:nvPr/>
        </p:nvSpPr>
        <p:spPr bwMode="auto">
          <a:xfrm>
            <a:off x="7132638" y="5411788"/>
            <a:ext cx="242887" cy="228600"/>
          </a:xfrm>
          <a:prstGeom prst="rect">
            <a:avLst/>
          </a:prstGeom>
          <a:solidFill>
            <a:srgbClr val="F6E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No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80" name="Rectangle 469"/>
          <p:cNvSpPr>
            <a:spLocks noChangeArrowheads="1"/>
          </p:cNvSpPr>
          <p:nvPr/>
        </p:nvSpPr>
        <p:spPr bwMode="auto">
          <a:xfrm>
            <a:off x="7526338" y="5405438"/>
            <a:ext cx="1698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Lr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81" name="Rectangle 470"/>
          <p:cNvSpPr>
            <a:spLocks noChangeArrowheads="1"/>
          </p:cNvSpPr>
          <p:nvPr/>
        </p:nvSpPr>
        <p:spPr bwMode="auto">
          <a:xfrm>
            <a:off x="4405313" y="559911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95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82" name="Rectangle 471"/>
          <p:cNvSpPr>
            <a:spLocks noChangeArrowheads="1"/>
          </p:cNvSpPr>
          <p:nvPr/>
        </p:nvSpPr>
        <p:spPr bwMode="auto">
          <a:xfrm>
            <a:off x="4783138" y="559911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96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83" name="Rectangle 472"/>
          <p:cNvSpPr>
            <a:spLocks noChangeArrowheads="1"/>
          </p:cNvSpPr>
          <p:nvPr/>
        </p:nvSpPr>
        <p:spPr bwMode="auto">
          <a:xfrm>
            <a:off x="5160963" y="559911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97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84" name="Rectangle 473"/>
          <p:cNvSpPr>
            <a:spLocks noChangeArrowheads="1"/>
          </p:cNvSpPr>
          <p:nvPr/>
        </p:nvSpPr>
        <p:spPr bwMode="auto">
          <a:xfrm>
            <a:off x="5538788" y="559911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98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85" name="Rectangle 474"/>
          <p:cNvSpPr>
            <a:spLocks noChangeArrowheads="1"/>
          </p:cNvSpPr>
          <p:nvPr/>
        </p:nvSpPr>
        <p:spPr bwMode="auto">
          <a:xfrm>
            <a:off x="5916613" y="559911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99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86" name="Rectangle 475"/>
          <p:cNvSpPr>
            <a:spLocks noChangeArrowheads="1"/>
          </p:cNvSpPr>
          <p:nvPr/>
        </p:nvSpPr>
        <p:spPr bwMode="auto">
          <a:xfrm>
            <a:off x="6284913" y="5602288"/>
            <a:ext cx="152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100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87" name="Rectangle 476"/>
          <p:cNvSpPr>
            <a:spLocks noChangeArrowheads="1"/>
          </p:cNvSpPr>
          <p:nvPr/>
        </p:nvSpPr>
        <p:spPr bwMode="auto">
          <a:xfrm>
            <a:off x="2516188" y="5589588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90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88" name="Rectangle 477"/>
          <p:cNvSpPr>
            <a:spLocks noChangeArrowheads="1"/>
          </p:cNvSpPr>
          <p:nvPr/>
        </p:nvSpPr>
        <p:spPr bwMode="auto">
          <a:xfrm>
            <a:off x="2894013" y="5592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91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89" name="Rectangle 478"/>
          <p:cNvSpPr>
            <a:spLocks noChangeArrowheads="1"/>
          </p:cNvSpPr>
          <p:nvPr/>
        </p:nvSpPr>
        <p:spPr bwMode="auto">
          <a:xfrm>
            <a:off x="3271838" y="5595938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92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90" name="Rectangle 479"/>
          <p:cNvSpPr>
            <a:spLocks noChangeArrowheads="1"/>
          </p:cNvSpPr>
          <p:nvPr/>
        </p:nvSpPr>
        <p:spPr bwMode="auto">
          <a:xfrm>
            <a:off x="3649663" y="559276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93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91" name="Rectangle 480"/>
          <p:cNvSpPr>
            <a:spLocks noChangeArrowheads="1"/>
          </p:cNvSpPr>
          <p:nvPr/>
        </p:nvSpPr>
        <p:spPr bwMode="auto">
          <a:xfrm>
            <a:off x="4027488" y="5599113"/>
            <a:ext cx="1016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94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92" name="Rectangle 481"/>
          <p:cNvSpPr>
            <a:spLocks noChangeArrowheads="1"/>
          </p:cNvSpPr>
          <p:nvPr/>
        </p:nvSpPr>
        <p:spPr bwMode="auto">
          <a:xfrm>
            <a:off x="6675438" y="5611813"/>
            <a:ext cx="152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101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93" name="Rectangle 482"/>
          <p:cNvSpPr>
            <a:spLocks noChangeArrowheads="1"/>
          </p:cNvSpPr>
          <p:nvPr/>
        </p:nvSpPr>
        <p:spPr bwMode="auto">
          <a:xfrm>
            <a:off x="7056438" y="5608638"/>
            <a:ext cx="152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102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94" name="Rectangle 483"/>
          <p:cNvSpPr>
            <a:spLocks noChangeArrowheads="1"/>
          </p:cNvSpPr>
          <p:nvPr/>
        </p:nvSpPr>
        <p:spPr bwMode="auto">
          <a:xfrm>
            <a:off x="7434263" y="5608638"/>
            <a:ext cx="152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en-US" sz="700">
                <a:solidFill>
                  <a:srgbClr val="000000"/>
                </a:solidFill>
              </a:rPr>
              <a:t>103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95" name="Line 484"/>
          <p:cNvSpPr>
            <a:spLocks noChangeShapeType="1"/>
          </p:cNvSpPr>
          <p:nvPr/>
        </p:nvSpPr>
        <p:spPr bwMode="auto">
          <a:xfrm flipV="1">
            <a:off x="2205038" y="5586413"/>
            <a:ext cx="258762" cy="79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96" name="Line 485"/>
          <p:cNvSpPr>
            <a:spLocks noChangeShapeType="1"/>
          </p:cNvSpPr>
          <p:nvPr/>
        </p:nvSpPr>
        <p:spPr bwMode="auto">
          <a:xfrm>
            <a:off x="2276475" y="4927600"/>
            <a:ext cx="1873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97" name="Freeform 486"/>
          <p:cNvSpPr>
            <a:spLocks/>
          </p:cNvSpPr>
          <p:nvPr/>
        </p:nvSpPr>
        <p:spPr bwMode="auto">
          <a:xfrm>
            <a:off x="2085975" y="3560763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98" name="Freeform 487"/>
          <p:cNvSpPr>
            <a:spLocks/>
          </p:cNvSpPr>
          <p:nvPr/>
        </p:nvSpPr>
        <p:spPr bwMode="auto">
          <a:xfrm>
            <a:off x="2085975" y="3937000"/>
            <a:ext cx="377825" cy="377825"/>
          </a:xfrm>
          <a:custGeom>
            <a:avLst/>
            <a:gdLst>
              <a:gd name="T0" fmla="*/ 0 w 238"/>
              <a:gd name="T1" fmla="*/ 0 h 238"/>
              <a:gd name="T2" fmla="*/ 2147483647 w 238"/>
              <a:gd name="T3" fmla="*/ 0 h 238"/>
              <a:gd name="T4" fmla="*/ 2147483647 w 238"/>
              <a:gd name="T5" fmla="*/ 2147483647 h 238"/>
              <a:gd name="T6" fmla="*/ 0 w 238"/>
              <a:gd name="T7" fmla="*/ 2147483647 h 238"/>
              <a:gd name="T8" fmla="*/ 0 w 238"/>
              <a:gd name="T9" fmla="*/ 0 h 238"/>
              <a:gd name="T10" fmla="*/ 0 w 238"/>
              <a:gd name="T11" fmla="*/ 0 h 2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238"/>
              <a:gd name="T20" fmla="*/ 238 w 238"/>
              <a:gd name="T21" fmla="*/ 238 h 2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238">
                <a:moveTo>
                  <a:pt x="0" y="0"/>
                </a:moveTo>
                <a:lnTo>
                  <a:pt x="238" y="0"/>
                </a:lnTo>
                <a:lnTo>
                  <a:pt x="238" y="238"/>
                </a:lnTo>
                <a:lnTo>
                  <a:pt x="0" y="238"/>
                </a:lnTo>
                <a:lnTo>
                  <a:pt x="0" y="0"/>
                </a:lnTo>
                <a:close/>
              </a:path>
            </a:pathLst>
          </a:custGeom>
          <a:noFill/>
          <a:ln w="34925">
            <a:solidFill>
              <a:srgbClr val="0A5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499" name="Text Box 488"/>
          <p:cNvSpPr txBox="1">
            <a:spLocks noChangeArrowheads="1"/>
          </p:cNvSpPr>
          <p:nvPr/>
        </p:nvSpPr>
        <p:spPr bwMode="auto">
          <a:xfrm>
            <a:off x="2049463" y="3649663"/>
            <a:ext cx="42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de-DE" sz="800">
                <a:solidFill>
                  <a:prstClr val="black"/>
                </a:solidFill>
              </a:rPr>
              <a:t>58-71</a:t>
            </a:r>
          </a:p>
        </p:txBody>
      </p:sp>
      <p:sp>
        <p:nvSpPr>
          <p:cNvPr id="500" name="Text Box 489"/>
          <p:cNvSpPr txBox="1">
            <a:spLocks noChangeArrowheads="1"/>
          </p:cNvSpPr>
          <p:nvPr/>
        </p:nvSpPr>
        <p:spPr bwMode="auto">
          <a:xfrm>
            <a:off x="2025650" y="4025900"/>
            <a:ext cx="50323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de-DE" sz="800">
                <a:solidFill>
                  <a:prstClr val="black"/>
                </a:solidFill>
              </a:rPr>
              <a:t>90-103</a:t>
            </a:r>
          </a:p>
        </p:txBody>
      </p:sp>
      <p:sp>
        <p:nvSpPr>
          <p:cNvPr id="501" name="Line 490"/>
          <p:cNvSpPr>
            <a:spLocks noChangeShapeType="1"/>
          </p:cNvSpPr>
          <p:nvPr/>
        </p:nvSpPr>
        <p:spPr bwMode="auto">
          <a:xfrm flipH="1" flipV="1">
            <a:off x="2266950" y="3821113"/>
            <a:ext cx="4763" cy="1109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502" name="Line 491"/>
          <p:cNvSpPr>
            <a:spLocks noChangeShapeType="1"/>
          </p:cNvSpPr>
          <p:nvPr/>
        </p:nvSpPr>
        <p:spPr bwMode="auto">
          <a:xfrm flipH="1" flipV="1">
            <a:off x="2200275" y="4198938"/>
            <a:ext cx="6350" cy="13858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</a:endParaRPr>
          </a:p>
        </p:txBody>
      </p:sp>
      <p:sp>
        <p:nvSpPr>
          <p:cNvPr id="504" name="Rectangle 403"/>
          <p:cNvSpPr>
            <a:spLocks noChangeArrowheads="1"/>
          </p:cNvSpPr>
          <p:nvPr/>
        </p:nvSpPr>
        <p:spPr bwMode="auto">
          <a:xfrm>
            <a:off x="7075488" y="4006850"/>
            <a:ext cx="20478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/>
            <a:r>
              <a:rPr lang="de-DE" sz="1500" dirty="0" err="1">
                <a:solidFill>
                  <a:prstClr val="black"/>
                </a:solidFill>
              </a:rPr>
              <a:t>Lv</a:t>
            </a:r>
            <a:endParaRPr lang="de-DE" sz="1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2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96" y="188640"/>
            <a:ext cx="6165659" cy="787557"/>
          </a:xfrm>
        </p:spPr>
        <p:txBody>
          <a:bodyPr>
            <a:noAutofit/>
          </a:bodyPr>
          <a:lstStyle/>
          <a:p>
            <a:r>
              <a:rPr lang="de-DE" sz="3200" dirty="0" smtClean="0"/>
              <a:t>Tumor </a:t>
            </a:r>
            <a:r>
              <a:rPr lang="de-DE" sz="3200" dirty="0" err="1" smtClean="0"/>
              <a:t>therapy</a:t>
            </a:r>
            <a:r>
              <a:rPr lang="de-DE" sz="3200" dirty="0" smtClean="0"/>
              <a:t> </a:t>
            </a:r>
            <a:r>
              <a:rPr lang="de-DE" sz="3200" dirty="0" err="1" smtClean="0"/>
              <a:t>with</a:t>
            </a:r>
            <a:r>
              <a:rPr lang="de-DE" sz="3200" dirty="0" smtClean="0"/>
              <a:t> heavy </a:t>
            </a:r>
            <a:r>
              <a:rPr lang="de-DE" sz="3200" dirty="0" err="1" smtClean="0"/>
              <a:t>ions</a:t>
            </a:r>
            <a:endParaRPr lang="de-DE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" b="7845"/>
          <a:stretch/>
        </p:blipFill>
        <p:spPr bwMode="auto">
          <a:xfrm>
            <a:off x="0" y="1181101"/>
            <a:ext cx="91344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65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Radiation </a:t>
            </a:r>
            <a:r>
              <a:rPr lang="de-DE" sz="3200" dirty="0" err="1" smtClean="0"/>
              <a:t>effects</a:t>
            </a:r>
            <a:endParaRPr lang="de-DE" sz="3200" dirty="0"/>
          </a:p>
        </p:txBody>
      </p:sp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5076827" y="1341438"/>
            <a:ext cx="1119188" cy="3992563"/>
            <a:chOff x="3201" y="845"/>
            <a:chExt cx="705" cy="2515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auto">
            <a:xfrm>
              <a:off x="3312" y="1104"/>
              <a:ext cx="432" cy="22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6" name="Text Box 1028"/>
            <p:cNvSpPr txBox="1">
              <a:spLocks noChangeArrowheads="1"/>
            </p:cNvSpPr>
            <p:nvPr/>
          </p:nvSpPr>
          <p:spPr bwMode="auto">
            <a:xfrm>
              <a:off x="3201" y="845"/>
              <a:ext cx="70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hangingPunct="1"/>
              <a:r>
                <a:rPr lang="de-DE" sz="2400" b="1" dirty="0">
                  <a:solidFill>
                    <a:srgbClr val="4BACC6">
                      <a:lumMod val="60000"/>
                      <a:lumOff val="40000"/>
                    </a:srgbClr>
                  </a:solidFill>
                  <a:latin typeface="Arial"/>
                  <a:cs typeface="Arial"/>
                </a:rPr>
                <a:t>Tumor</a:t>
              </a:r>
            </a:p>
          </p:txBody>
        </p:sp>
      </p:grpSp>
      <p:pic>
        <p:nvPicPr>
          <p:cNvPr id="7" name="Picture 1029" descr="dosis-nophoto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uppierung 24"/>
          <p:cNvGrpSpPr/>
          <p:nvPr/>
        </p:nvGrpSpPr>
        <p:grpSpPr>
          <a:xfrm>
            <a:off x="1600200" y="1752600"/>
            <a:ext cx="5791200" cy="4338638"/>
            <a:chOff x="1600200" y="1752600"/>
            <a:chExt cx="5791200" cy="4338638"/>
          </a:xfrm>
        </p:grpSpPr>
        <p:pic>
          <p:nvPicPr>
            <p:cNvPr id="9" name="Picture 1031" descr="dosis-photo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752600"/>
              <a:ext cx="5791200" cy="4338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032"/>
            <p:cNvSpPr txBox="1">
              <a:spLocks noChangeArrowheads="1"/>
            </p:cNvSpPr>
            <p:nvPr/>
          </p:nvSpPr>
          <p:spPr bwMode="auto">
            <a:xfrm>
              <a:off x="2655888" y="3170238"/>
              <a:ext cx="2247900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hangingPunct="1">
                <a:spcBef>
                  <a:spcPct val="50000"/>
                </a:spcBef>
              </a:pPr>
              <a:r>
                <a:rPr lang="de-DE" sz="2400" dirty="0" err="1">
                  <a:solidFill>
                    <a:srgbClr val="000066"/>
                  </a:solidFill>
                  <a:latin typeface="Arial"/>
                  <a:cs typeface="Arial"/>
                </a:rPr>
                <a:t>h</a:t>
              </a:r>
              <a:r>
                <a:rPr lang="de-DE" sz="2400" dirty="0" err="1" smtClean="0">
                  <a:solidFill>
                    <a:srgbClr val="000066"/>
                  </a:solidFill>
                  <a:latin typeface="Arial"/>
                  <a:cs typeface="Arial"/>
                </a:rPr>
                <a:t>ard</a:t>
              </a:r>
              <a:r>
                <a:rPr lang="de-DE" sz="2400" dirty="0" smtClean="0">
                  <a:solidFill>
                    <a:srgbClr val="000066"/>
                  </a:solidFill>
                  <a:latin typeface="Arial"/>
                  <a:cs typeface="Arial"/>
                </a:rPr>
                <a:t> x-</a:t>
              </a:r>
              <a:r>
                <a:rPr lang="de-DE" sz="2400" dirty="0" err="1" smtClean="0">
                  <a:solidFill>
                    <a:srgbClr val="000066"/>
                  </a:solidFill>
                  <a:latin typeface="Arial"/>
                  <a:cs typeface="Arial"/>
                </a:rPr>
                <a:t>rays</a:t>
              </a:r>
              <a:endParaRPr lang="de-DE" sz="2400" dirty="0">
                <a:solidFill>
                  <a:srgbClr val="000066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1" name="Rectangle 1033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de-DE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Rectangle 1035"/>
          <p:cNvSpPr>
            <a:spLocks noChangeArrowheads="1"/>
          </p:cNvSpPr>
          <p:nvPr/>
        </p:nvSpPr>
        <p:spPr bwMode="auto">
          <a:xfrm>
            <a:off x="1511300" y="1790700"/>
            <a:ext cx="635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de-DE">
              <a:solidFill>
                <a:prstClr val="black"/>
              </a:solidFill>
              <a:cs typeface="Arial"/>
            </a:endParaRPr>
          </a:p>
        </p:txBody>
      </p:sp>
      <p:sp>
        <p:nvSpPr>
          <p:cNvPr id="13" name="Text Box 1036"/>
          <p:cNvSpPr txBox="1">
            <a:spLocks noChangeArrowheads="1"/>
          </p:cNvSpPr>
          <p:nvPr/>
        </p:nvSpPr>
        <p:spPr bwMode="auto">
          <a:xfrm>
            <a:off x="3468688" y="5740400"/>
            <a:ext cx="386873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 dirty="0">
                <a:solidFill>
                  <a:prstClr val="black"/>
                </a:solidFill>
                <a:latin typeface="Arial"/>
                <a:cs typeface="Arial"/>
              </a:rPr>
              <a:t>     </a:t>
            </a:r>
            <a:r>
              <a:rPr lang="de-DE" sz="2400" dirty="0" err="1" smtClean="0">
                <a:solidFill>
                  <a:prstClr val="black"/>
                </a:solidFill>
                <a:latin typeface="Arial"/>
                <a:cs typeface="Arial"/>
              </a:rPr>
              <a:t>penetration</a:t>
            </a:r>
            <a:r>
              <a:rPr lang="de-DE" sz="24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Arial"/>
                <a:cs typeface="Arial"/>
              </a:rPr>
              <a:t>depth</a:t>
            </a:r>
            <a:r>
              <a:rPr lang="de-DE" sz="24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2400" dirty="0">
                <a:solidFill>
                  <a:prstClr val="black"/>
                </a:solidFill>
                <a:latin typeface="Arial"/>
                <a:cs typeface="Arial"/>
              </a:rPr>
              <a:t>[cm] </a:t>
            </a:r>
          </a:p>
        </p:txBody>
      </p:sp>
      <p:sp>
        <p:nvSpPr>
          <p:cNvPr id="14" name="Text Box 1037"/>
          <p:cNvSpPr txBox="1">
            <a:spLocks noChangeArrowheads="1"/>
          </p:cNvSpPr>
          <p:nvPr/>
        </p:nvSpPr>
        <p:spPr bwMode="auto">
          <a:xfrm>
            <a:off x="6992938" y="5376863"/>
            <a:ext cx="70643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>
                <a:solidFill>
                  <a:prstClr val="black"/>
                </a:solidFill>
                <a:latin typeface="Arial"/>
                <a:cs typeface="Arial"/>
              </a:rPr>
              <a:t>18</a:t>
            </a:r>
          </a:p>
        </p:txBody>
      </p:sp>
      <p:sp>
        <p:nvSpPr>
          <p:cNvPr id="15" name="Text Box 1038"/>
          <p:cNvSpPr txBox="1">
            <a:spLocks noChangeArrowheads="1"/>
          </p:cNvSpPr>
          <p:nvPr/>
        </p:nvSpPr>
        <p:spPr bwMode="auto">
          <a:xfrm>
            <a:off x="2514600" y="5376863"/>
            <a:ext cx="3921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>
                <a:solidFill>
                  <a:prstClr val="black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6" name="Text Box 1039"/>
          <p:cNvSpPr txBox="1">
            <a:spLocks noChangeArrowheads="1"/>
          </p:cNvSpPr>
          <p:nvPr/>
        </p:nvSpPr>
        <p:spPr bwMode="auto">
          <a:xfrm>
            <a:off x="3657600" y="5376863"/>
            <a:ext cx="393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17" name="Text Box 1040"/>
          <p:cNvSpPr txBox="1">
            <a:spLocks noChangeArrowheads="1"/>
          </p:cNvSpPr>
          <p:nvPr/>
        </p:nvSpPr>
        <p:spPr bwMode="auto">
          <a:xfrm>
            <a:off x="4716463" y="53768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>
                <a:solidFill>
                  <a:prstClr val="black"/>
                </a:solidFill>
                <a:latin typeface="Arial"/>
                <a:cs typeface="Arial"/>
              </a:rPr>
              <a:t>10</a:t>
            </a:r>
          </a:p>
        </p:txBody>
      </p:sp>
      <p:sp>
        <p:nvSpPr>
          <p:cNvPr id="18" name="Text Box 1041"/>
          <p:cNvSpPr txBox="1">
            <a:spLocks noChangeArrowheads="1"/>
          </p:cNvSpPr>
          <p:nvPr/>
        </p:nvSpPr>
        <p:spPr bwMode="auto">
          <a:xfrm>
            <a:off x="5857875" y="53768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>
                <a:solidFill>
                  <a:prstClr val="black"/>
                </a:solidFill>
                <a:latin typeface="Arial"/>
                <a:cs typeface="Arial"/>
              </a:rPr>
              <a:t>14</a:t>
            </a:r>
          </a:p>
        </p:txBody>
      </p:sp>
      <p:grpSp>
        <p:nvGrpSpPr>
          <p:cNvPr id="19" name="Group 1042"/>
          <p:cNvGrpSpPr>
            <a:grpSpLocks/>
          </p:cNvGrpSpPr>
          <p:nvPr/>
        </p:nvGrpSpPr>
        <p:grpSpPr bwMode="auto">
          <a:xfrm>
            <a:off x="1293813" y="1928813"/>
            <a:ext cx="898525" cy="3532187"/>
            <a:chOff x="951" y="1215"/>
            <a:chExt cx="566" cy="2225"/>
          </a:xfrm>
        </p:grpSpPr>
        <p:sp>
          <p:nvSpPr>
            <p:cNvPr id="20" name="Text Box 1043"/>
            <p:cNvSpPr txBox="1">
              <a:spLocks noChangeArrowheads="1"/>
            </p:cNvSpPr>
            <p:nvPr/>
          </p:nvSpPr>
          <p:spPr bwMode="auto">
            <a:xfrm>
              <a:off x="1031" y="2235"/>
              <a:ext cx="4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hangingPunct="1">
                <a:spcBef>
                  <a:spcPct val="50000"/>
                </a:spcBef>
              </a:pPr>
              <a:r>
                <a:rPr lang="de-DE">
                  <a:solidFill>
                    <a:prstClr val="black"/>
                  </a:solidFill>
                  <a:latin typeface="Arial"/>
                  <a:cs typeface="Arial"/>
                </a:rPr>
                <a:t>50 %</a:t>
              </a:r>
            </a:p>
          </p:txBody>
        </p:sp>
        <p:sp>
          <p:nvSpPr>
            <p:cNvPr id="21" name="Text Box 1044"/>
            <p:cNvSpPr txBox="1">
              <a:spLocks noChangeArrowheads="1"/>
            </p:cNvSpPr>
            <p:nvPr/>
          </p:nvSpPr>
          <p:spPr bwMode="auto">
            <a:xfrm>
              <a:off x="951" y="1215"/>
              <a:ext cx="5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hangingPunct="1">
                <a:spcBef>
                  <a:spcPct val="50000"/>
                </a:spcBef>
              </a:pPr>
              <a:r>
                <a:rPr lang="de-DE">
                  <a:solidFill>
                    <a:prstClr val="black"/>
                  </a:solidFill>
                  <a:latin typeface="Arial"/>
                  <a:cs typeface="Arial"/>
                </a:rPr>
                <a:t>100 %</a:t>
              </a:r>
            </a:p>
          </p:txBody>
        </p:sp>
        <p:sp>
          <p:nvSpPr>
            <p:cNvPr id="22" name="Text Box 1045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hangingPunct="1">
                <a:spcBef>
                  <a:spcPct val="50000"/>
                </a:spcBef>
              </a:pPr>
              <a:r>
                <a:rPr lang="de-DE">
                  <a:solidFill>
                    <a:prstClr val="black"/>
                  </a:solidFill>
                  <a:latin typeface="Arial"/>
                  <a:cs typeface="Arial"/>
                </a:rPr>
                <a:t>0 %</a:t>
              </a:r>
            </a:p>
          </p:txBody>
        </p:sp>
      </p:grpSp>
      <p:sp>
        <p:nvSpPr>
          <p:cNvPr id="23" name="Text Box 1046"/>
          <p:cNvSpPr txBox="1">
            <a:spLocks noChangeArrowheads="1"/>
          </p:cNvSpPr>
          <p:nvPr/>
        </p:nvSpPr>
        <p:spPr bwMode="auto">
          <a:xfrm rot="16200000">
            <a:off x="44450" y="3183881"/>
            <a:ext cx="207327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 sz="2400" dirty="0" smtClean="0">
                <a:solidFill>
                  <a:prstClr val="black"/>
                </a:solidFill>
                <a:latin typeface="Arial"/>
                <a:cs typeface="Arial"/>
              </a:rPr>
              <a:t>relative dose</a:t>
            </a:r>
            <a:r>
              <a:rPr lang="de-DE" dirty="0" smtClean="0">
                <a:solidFill>
                  <a:prstClr val="black"/>
                </a:solidFill>
                <a:latin typeface="Arial"/>
                <a:cs typeface="Arial"/>
              </a:rPr>
              <a:t>            </a:t>
            </a:r>
            <a:endParaRPr lang="de-DE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Text Box 1047"/>
          <p:cNvSpPr txBox="1">
            <a:spLocks noChangeArrowheads="1"/>
          </p:cNvSpPr>
          <p:nvPr/>
        </p:nvSpPr>
        <p:spPr bwMode="auto">
          <a:xfrm>
            <a:off x="5924550" y="2379663"/>
            <a:ext cx="1774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 sz="2400" dirty="0" smtClean="0">
                <a:solidFill>
                  <a:srgbClr val="FF0000"/>
                </a:solidFill>
                <a:latin typeface="Arial"/>
                <a:cs typeface="Arial"/>
              </a:rPr>
              <a:t>Ion beam</a:t>
            </a:r>
            <a:endParaRPr lang="de-DE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41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257800" y="1752600"/>
            <a:ext cx="685800" cy="3581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/>
          <a:p>
            <a:pPr defTabSz="457200"/>
            <a:endParaRPr lang="de-DE">
              <a:solidFill>
                <a:srgbClr val="4BACC6">
                  <a:lumMod val="60000"/>
                  <a:lumOff val="40000"/>
                </a:srgbClr>
              </a:solidFill>
              <a:cs typeface="Arial"/>
            </a:endParaRPr>
          </a:p>
        </p:txBody>
      </p:sp>
      <p:pic>
        <p:nvPicPr>
          <p:cNvPr id="5" name="Picture 3" descr="dosis-fra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9120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osis-carb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752600"/>
            <a:ext cx="579120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992938" y="5364163"/>
            <a:ext cx="70643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>
                <a:solidFill>
                  <a:prstClr val="black"/>
                </a:solidFill>
                <a:latin typeface="Arial"/>
                <a:cs typeface="Arial"/>
              </a:rPr>
              <a:t>18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514600" y="5364163"/>
            <a:ext cx="3921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>
                <a:solidFill>
                  <a:prstClr val="black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657600" y="5364163"/>
            <a:ext cx="393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>
                <a:solidFill>
                  <a:prstClr val="black"/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716463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>
                <a:solidFill>
                  <a:prstClr val="black"/>
                </a:solidFill>
                <a:latin typeface="Arial"/>
                <a:cs typeface="Arial"/>
              </a:rPr>
              <a:t>10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857875" y="5364163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>
                <a:solidFill>
                  <a:prstClr val="black"/>
                </a:solidFill>
                <a:latin typeface="Arial"/>
                <a:cs typeface="Arial"/>
              </a:rPr>
              <a:t>14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293813" y="1928813"/>
            <a:ext cx="898525" cy="3532187"/>
            <a:chOff x="951" y="1215"/>
            <a:chExt cx="566" cy="2225"/>
          </a:xfrm>
        </p:grpSpPr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1031" y="2235"/>
              <a:ext cx="4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hangingPunct="1">
                <a:spcBef>
                  <a:spcPct val="50000"/>
                </a:spcBef>
              </a:pPr>
              <a:r>
                <a:rPr lang="de-DE">
                  <a:solidFill>
                    <a:prstClr val="black"/>
                  </a:solidFill>
                  <a:latin typeface="Arial"/>
                  <a:cs typeface="Arial"/>
                </a:rPr>
                <a:t>50 %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951" y="1215"/>
              <a:ext cx="5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hangingPunct="1">
                <a:spcBef>
                  <a:spcPct val="50000"/>
                </a:spcBef>
              </a:pPr>
              <a:r>
                <a:rPr lang="de-DE">
                  <a:solidFill>
                    <a:prstClr val="black"/>
                  </a:solidFill>
                  <a:latin typeface="Arial"/>
                  <a:cs typeface="Arial"/>
                </a:rPr>
                <a:t>100 %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1103" y="3228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hangingPunct="1">
                <a:spcBef>
                  <a:spcPct val="50000"/>
                </a:spcBef>
              </a:pPr>
              <a:r>
                <a:rPr lang="de-DE">
                  <a:solidFill>
                    <a:prstClr val="black"/>
                  </a:solidFill>
                  <a:latin typeface="Arial"/>
                  <a:cs typeface="Arial"/>
                </a:rPr>
                <a:t>0 %</a:t>
              </a:r>
            </a:p>
          </p:txBody>
        </p:sp>
      </p:grp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2152650" y="46482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/>
            <a:endParaRPr lang="de-DE">
              <a:solidFill>
                <a:srgbClr val="4BACC6">
                  <a:lumMod val="60000"/>
                  <a:lumOff val="40000"/>
                </a:srgbClr>
              </a:solidFill>
              <a:cs typeface="Arial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921500" y="2794000"/>
            <a:ext cx="3683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de-DE">
              <a:solidFill>
                <a:prstClr val="black"/>
              </a:solidFill>
              <a:cs typeface="Arial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391400" y="2794000"/>
            <a:ext cx="4191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de-DE">
              <a:solidFill>
                <a:prstClr val="black"/>
              </a:solidFill>
              <a:cs typeface="Arial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717247" y="4648200"/>
            <a:ext cx="422704" cy="321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>
              <a:solidFill>
                <a:prstClr val="white"/>
              </a:solidFill>
              <a:cs typeface="Arial"/>
            </a:endParaRPr>
          </a:p>
        </p:txBody>
      </p:sp>
      <p:cxnSp>
        <p:nvCxnSpPr>
          <p:cNvPr id="29" name="Gerade Verbindung 28"/>
          <p:cNvCxnSpPr/>
          <p:nvPr/>
        </p:nvCxnSpPr>
        <p:spPr>
          <a:xfrm flipH="1">
            <a:off x="2165349" y="4821766"/>
            <a:ext cx="273049" cy="0"/>
          </a:xfrm>
          <a:prstGeom prst="line">
            <a:avLst/>
          </a:prstGeom>
          <a:ln w="28575">
            <a:solidFill>
              <a:srgbClr val="C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Radiation </a:t>
            </a:r>
            <a:r>
              <a:rPr lang="de-DE" sz="3200" dirty="0" err="1"/>
              <a:t>effects</a:t>
            </a:r>
            <a:endParaRPr lang="de-DE" dirty="0"/>
          </a:p>
        </p:txBody>
      </p:sp>
      <p:sp>
        <p:nvSpPr>
          <p:cNvPr id="28" name="Text Box 1036"/>
          <p:cNvSpPr txBox="1">
            <a:spLocks noChangeArrowheads="1"/>
          </p:cNvSpPr>
          <p:nvPr/>
        </p:nvSpPr>
        <p:spPr bwMode="auto">
          <a:xfrm>
            <a:off x="3468688" y="5740400"/>
            <a:ext cx="386873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 dirty="0">
                <a:solidFill>
                  <a:prstClr val="black"/>
                </a:solidFill>
                <a:latin typeface="Arial"/>
                <a:cs typeface="Arial"/>
              </a:rPr>
              <a:t>     </a:t>
            </a:r>
            <a:r>
              <a:rPr lang="de-DE" sz="2400" dirty="0" err="1" smtClean="0">
                <a:solidFill>
                  <a:prstClr val="black"/>
                </a:solidFill>
                <a:latin typeface="Arial"/>
                <a:cs typeface="Arial"/>
              </a:rPr>
              <a:t>penetration</a:t>
            </a:r>
            <a:r>
              <a:rPr lang="de-DE" sz="24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Arial"/>
                <a:cs typeface="Arial"/>
              </a:rPr>
              <a:t>depth</a:t>
            </a:r>
            <a:r>
              <a:rPr lang="de-DE" sz="24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2400" dirty="0">
                <a:solidFill>
                  <a:prstClr val="black"/>
                </a:solidFill>
                <a:latin typeface="Arial"/>
                <a:cs typeface="Arial"/>
              </a:rPr>
              <a:t>[cm] </a:t>
            </a:r>
          </a:p>
        </p:txBody>
      </p:sp>
      <p:sp>
        <p:nvSpPr>
          <p:cNvPr id="30" name="Text Box 1047"/>
          <p:cNvSpPr txBox="1">
            <a:spLocks noChangeArrowheads="1"/>
          </p:cNvSpPr>
          <p:nvPr/>
        </p:nvSpPr>
        <p:spPr bwMode="auto">
          <a:xfrm>
            <a:off x="5924550" y="2379663"/>
            <a:ext cx="1774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 sz="2400" dirty="0" smtClean="0">
                <a:solidFill>
                  <a:srgbClr val="FF0000"/>
                </a:solidFill>
                <a:latin typeface="Arial"/>
                <a:cs typeface="Arial"/>
              </a:rPr>
              <a:t>Ion beam</a:t>
            </a:r>
            <a:endParaRPr lang="de-DE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" name="Text Box 1028"/>
          <p:cNvSpPr txBox="1">
            <a:spLocks noChangeArrowheads="1"/>
          </p:cNvSpPr>
          <p:nvPr/>
        </p:nvSpPr>
        <p:spPr bwMode="auto">
          <a:xfrm>
            <a:off x="5076827" y="1341438"/>
            <a:ext cx="1119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de-DE" sz="2400" b="1" dirty="0">
                <a:solidFill>
                  <a:srgbClr val="4BACC6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Tumor</a:t>
            </a:r>
          </a:p>
        </p:txBody>
      </p:sp>
      <p:sp>
        <p:nvSpPr>
          <p:cNvPr id="32" name="Text Box 1046"/>
          <p:cNvSpPr txBox="1">
            <a:spLocks noChangeArrowheads="1"/>
          </p:cNvSpPr>
          <p:nvPr/>
        </p:nvSpPr>
        <p:spPr bwMode="auto">
          <a:xfrm rot="16200000">
            <a:off x="44450" y="3183881"/>
            <a:ext cx="207327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 sz="2400" dirty="0" smtClean="0">
                <a:solidFill>
                  <a:prstClr val="black"/>
                </a:solidFill>
                <a:latin typeface="Arial"/>
                <a:cs typeface="Arial"/>
              </a:rPr>
              <a:t>relative dose</a:t>
            </a:r>
            <a:r>
              <a:rPr lang="de-DE" dirty="0" smtClean="0">
                <a:solidFill>
                  <a:prstClr val="black"/>
                </a:solidFill>
                <a:latin typeface="Arial"/>
                <a:cs typeface="Arial"/>
              </a:rPr>
              <a:t>            </a:t>
            </a:r>
            <a:endParaRPr lang="de-DE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03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L 0.04444 -2.59259E-6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Course </a:t>
            </a: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 smtClean="0"/>
              <a:t>desease</a:t>
            </a:r>
            <a:endParaRPr lang="de-DE" sz="3200" dirty="0"/>
          </a:p>
        </p:txBody>
      </p:sp>
      <p:pic>
        <p:nvPicPr>
          <p:cNvPr id="5" name="Picture 1027" descr="pr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9" t="8060" r="23145" b="40167"/>
          <a:stretch>
            <a:fillRect/>
          </a:stretch>
        </p:blipFill>
        <p:spPr bwMode="auto">
          <a:xfrm>
            <a:off x="723900" y="1739900"/>
            <a:ext cx="35433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762000" y="5446713"/>
            <a:ext cx="2582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de-DE" sz="1800" dirty="0" smtClean="0">
                <a:solidFill>
                  <a:prstClr val="black"/>
                </a:solidFill>
                <a:latin typeface="Arial"/>
                <a:cs typeface="Arial"/>
              </a:rPr>
              <a:t>Prior </a:t>
            </a:r>
            <a:r>
              <a:rPr lang="de-DE" sz="1800" dirty="0" err="1" smtClean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lang="de-DE" sz="1800" dirty="0" smtClean="0">
                <a:solidFill>
                  <a:prstClr val="black"/>
                </a:solidFill>
                <a:latin typeface="Arial"/>
                <a:cs typeface="Arial"/>
              </a:rPr>
              <a:t> Carbon </a:t>
            </a:r>
            <a:r>
              <a:rPr lang="de-DE" sz="1800" dirty="0" err="1" smtClean="0">
                <a:solidFill>
                  <a:prstClr val="black"/>
                </a:solidFill>
                <a:latin typeface="Arial"/>
                <a:cs typeface="Arial"/>
              </a:rPr>
              <a:t>therapy</a:t>
            </a:r>
            <a:endParaRPr lang="de-DE" sz="1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5799342" y="5327650"/>
            <a:ext cx="19601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de-DE" sz="1800" dirty="0">
                <a:solidFill>
                  <a:prstClr val="black"/>
                </a:solidFill>
                <a:latin typeface="Arial"/>
                <a:cs typeface="Arial"/>
              </a:rPr>
              <a:t>6 </a:t>
            </a:r>
            <a:r>
              <a:rPr lang="de-DE" sz="1800" dirty="0" err="1" smtClean="0">
                <a:solidFill>
                  <a:prstClr val="black"/>
                </a:solidFill>
                <a:latin typeface="Arial"/>
                <a:cs typeface="Arial"/>
              </a:rPr>
              <a:t>weeks</a:t>
            </a:r>
            <a:r>
              <a:rPr lang="de-DE" sz="1800" dirty="0" smtClean="0">
                <a:solidFill>
                  <a:prstClr val="black"/>
                </a:solidFill>
                <a:latin typeface="Arial"/>
                <a:cs typeface="Arial"/>
              </a:rPr>
              <a:t> after</a:t>
            </a:r>
            <a:endParaRPr lang="de-DE" sz="1800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defTabSz="457200" eaLnBrk="1" hangingPunct="1"/>
            <a:r>
              <a:rPr lang="de-DE" sz="1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Carbon </a:t>
            </a:r>
            <a:r>
              <a:rPr lang="de-DE" sz="1800" dirty="0" err="1">
                <a:solidFill>
                  <a:prstClr val="black"/>
                </a:solidFill>
                <a:latin typeface="Arial"/>
                <a:ea typeface="+mn-ea"/>
                <a:cs typeface="Arial"/>
              </a:rPr>
              <a:t>therapy</a:t>
            </a:r>
            <a:endParaRPr lang="de-DE" sz="18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11" name="Gruppierung 10"/>
          <p:cNvGrpSpPr/>
          <p:nvPr/>
        </p:nvGrpSpPr>
        <p:grpSpPr>
          <a:xfrm>
            <a:off x="4953000" y="1757363"/>
            <a:ext cx="3508375" cy="3230562"/>
            <a:chOff x="4953000" y="1757363"/>
            <a:chExt cx="3508375" cy="3230562"/>
          </a:xfrm>
        </p:grpSpPr>
        <p:pic>
          <p:nvPicPr>
            <p:cNvPr id="4" name="Picture 1026" descr="postR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03" r="20551" b="44429"/>
            <a:stretch>
              <a:fillRect/>
            </a:stretch>
          </p:blipFill>
          <p:spPr bwMode="auto">
            <a:xfrm>
              <a:off x="4953000" y="1757363"/>
              <a:ext cx="3508375" cy="3230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ihandform 9"/>
            <p:cNvSpPr/>
            <p:nvPr/>
          </p:nvSpPr>
          <p:spPr>
            <a:xfrm>
              <a:off x="5276850" y="2174601"/>
              <a:ext cx="2800978" cy="2626108"/>
            </a:xfrm>
            <a:custGeom>
              <a:avLst/>
              <a:gdLst>
                <a:gd name="connsiteX0" fmla="*/ 88900 w 2800978"/>
                <a:gd name="connsiteY0" fmla="*/ 2625999 h 2626108"/>
                <a:gd name="connsiteX1" fmla="*/ 82550 w 2800978"/>
                <a:gd name="connsiteY1" fmla="*/ 2498999 h 2626108"/>
                <a:gd name="connsiteX2" fmla="*/ 107950 w 2800978"/>
                <a:gd name="connsiteY2" fmla="*/ 2384699 h 2626108"/>
                <a:gd name="connsiteX3" fmla="*/ 107950 w 2800978"/>
                <a:gd name="connsiteY3" fmla="*/ 2244999 h 2626108"/>
                <a:gd name="connsiteX4" fmla="*/ 76200 w 2800978"/>
                <a:gd name="connsiteY4" fmla="*/ 2156099 h 2626108"/>
                <a:gd name="connsiteX5" fmla="*/ 120650 w 2800978"/>
                <a:gd name="connsiteY5" fmla="*/ 1952899 h 2626108"/>
                <a:gd name="connsiteX6" fmla="*/ 203200 w 2800978"/>
                <a:gd name="connsiteY6" fmla="*/ 1667149 h 2626108"/>
                <a:gd name="connsiteX7" fmla="*/ 317500 w 2800978"/>
                <a:gd name="connsiteY7" fmla="*/ 1463949 h 2626108"/>
                <a:gd name="connsiteX8" fmla="*/ 469900 w 2800978"/>
                <a:gd name="connsiteY8" fmla="*/ 1273449 h 2626108"/>
                <a:gd name="connsiteX9" fmla="*/ 711200 w 2800978"/>
                <a:gd name="connsiteY9" fmla="*/ 1057549 h 2626108"/>
                <a:gd name="connsiteX10" fmla="*/ 1060450 w 2800978"/>
                <a:gd name="connsiteY10" fmla="*/ 917849 h 2626108"/>
                <a:gd name="connsiteX11" fmla="*/ 1327150 w 2800978"/>
                <a:gd name="connsiteY11" fmla="*/ 898799 h 2626108"/>
                <a:gd name="connsiteX12" fmla="*/ 1689100 w 2800978"/>
                <a:gd name="connsiteY12" fmla="*/ 892449 h 2626108"/>
                <a:gd name="connsiteX13" fmla="*/ 1936750 w 2800978"/>
                <a:gd name="connsiteY13" fmla="*/ 930549 h 2626108"/>
                <a:gd name="connsiteX14" fmla="*/ 2184400 w 2800978"/>
                <a:gd name="connsiteY14" fmla="*/ 1063899 h 2626108"/>
                <a:gd name="connsiteX15" fmla="*/ 2413000 w 2800978"/>
                <a:gd name="connsiteY15" fmla="*/ 1248049 h 2626108"/>
                <a:gd name="connsiteX16" fmla="*/ 2533650 w 2800978"/>
                <a:gd name="connsiteY16" fmla="*/ 1451249 h 2626108"/>
                <a:gd name="connsiteX17" fmla="*/ 2654300 w 2800978"/>
                <a:gd name="connsiteY17" fmla="*/ 1717949 h 2626108"/>
                <a:gd name="connsiteX18" fmla="*/ 2705100 w 2800978"/>
                <a:gd name="connsiteY18" fmla="*/ 1933849 h 2626108"/>
                <a:gd name="connsiteX19" fmla="*/ 2736850 w 2800978"/>
                <a:gd name="connsiteY19" fmla="*/ 2067199 h 2626108"/>
                <a:gd name="connsiteX20" fmla="*/ 2800350 w 2800978"/>
                <a:gd name="connsiteY20" fmla="*/ 2130699 h 2626108"/>
                <a:gd name="connsiteX21" fmla="*/ 2768600 w 2800978"/>
                <a:gd name="connsiteY21" fmla="*/ 1933849 h 2626108"/>
                <a:gd name="connsiteX22" fmla="*/ 2755900 w 2800978"/>
                <a:gd name="connsiteY22" fmla="*/ 1806849 h 2626108"/>
                <a:gd name="connsiteX23" fmla="*/ 2724150 w 2800978"/>
                <a:gd name="connsiteY23" fmla="*/ 1635399 h 2626108"/>
                <a:gd name="connsiteX24" fmla="*/ 2730500 w 2800978"/>
                <a:gd name="connsiteY24" fmla="*/ 1533799 h 2626108"/>
                <a:gd name="connsiteX25" fmla="*/ 2698750 w 2800978"/>
                <a:gd name="connsiteY25" fmla="*/ 1216299 h 2626108"/>
                <a:gd name="connsiteX26" fmla="*/ 2641600 w 2800978"/>
                <a:gd name="connsiteY26" fmla="*/ 816249 h 2626108"/>
                <a:gd name="connsiteX27" fmla="*/ 2527300 w 2800978"/>
                <a:gd name="connsiteY27" fmla="*/ 524149 h 2626108"/>
                <a:gd name="connsiteX28" fmla="*/ 2387600 w 2800978"/>
                <a:gd name="connsiteY28" fmla="*/ 308249 h 2626108"/>
                <a:gd name="connsiteX29" fmla="*/ 2209800 w 2800978"/>
                <a:gd name="connsiteY29" fmla="*/ 149499 h 2626108"/>
                <a:gd name="connsiteX30" fmla="*/ 2006600 w 2800978"/>
                <a:gd name="connsiteY30" fmla="*/ 73299 h 2626108"/>
                <a:gd name="connsiteX31" fmla="*/ 1663700 w 2800978"/>
                <a:gd name="connsiteY31" fmla="*/ 3449 h 2626108"/>
                <a:gd name="connsiteX32" fmla="*/ 1225550 w 2800978"/>
                <a:gd name="connsiteY32" fmla="*/ 22499 h 2626108"/>
                <a:gd name="connsiteX33" fmla="*/ 831850 w 2800978"/>
                <a:gd name="connsiteY33" fmla="*/ 124099 h 2626108"/>
                <a:gd name="connsiteX34" fmla="*/ 508000 w 2800978"/>
                <a:gd name="connsiteY34" fmla="*/ 327299 h 2626108"/>
                <a:gd name="connsiteX35" fmla="*/ 298450 w 2800978"/>
                <a:gd name="connsiteY35" fmla="*/ 555899 h 2626108"/>
                <a:gd name="connsiteX36" fmla="*/ 171450 w 2800978"/>
                <a:gd name="connsiteY36" fmla="*/ 854349 h 2626108"/>
                <a:gd name="connsiteX37" fmla="*/ 120650 w 2800978"/>
                <a:gd name="connsiteY37" fmla="*/ 1095649 h 2626108"/>
                <a:gd name="connsiteX38" fmla="*/ 95250 w 2800978"/>
                <a:gd name="connsiteY38" fmla="*/ 1362349 h 2626108"/>
                <a:gd name="connsiteX39" fmla="*/ 57150 w 2800978"/>
                <a:gd name="connsiteY39" fmla="*/ 1622699 h 2626108"/>
                <a:gd name="connsiteX40" fmla="*/ 25400 w 2800978"/>
                <a:gd name="connsiteY40" fmla="*/ 1940199 h 2626108"/>
                <a:gd name="connsiteX41" fmla="*/ 0 w 2800978"/>
                <a:gd name="connsiteY41" fmla="*/ 2130699 h 2626108"/>
                <a:gd name="connsiteX42" fmla="*/ 25400 w 2800978"/>
                <a:gd name="connsiteY42" fmla="*/ 2346599 h 2626108"/>
                <a:gd name="connsiteX43" fmla="*/ 31750 w 2800978"/>
                <a:gd name="connsiteY43" fmla="*/ 2518049 h 2626108"/>
                <a:gd name="connsiteX44" fmla="*/ 88900 w 2800978"/>
                <a:gd name="connsiteY44" fmla="*/ 2625999 h 262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800978" h="2626108">
                  <a:moveTo>
                    <a:pt x="88900" y="2625999"/>
                  </a:moveTo>
                  <a:cubicBezTo>
                    <a:pt x="97367" y="2622824"/>
                    <a:pt x="79375" y="2539216"/>
                    <a:pt x="82550" y="2498999"/>
                  </a:cubicBezTo>
                  <a:cubicBezTo>
                    <a:pt x="85725" y="2458782"/>
                    <a:pt x="103717" y="2427032"/>
                    <a:pt x="107950" y="2384699"/>
                  </a:cubicBezTo>
                  <a:cubicBezTo>
                    <a:pt x="112183" y="2342366"/>
                    <a:pt x="113242" y="2283099"/>
                    <a:pt x="107950" y="2244999"/>
                  </a:cubicBezTo>
                  <a:cubicBezTo>
                    <a:pt x="102658" y="2206899"/>
                    <a:pt x="74083" y="2204782"/>
                    <a:pt x="76200" y="2156099"/>
                  </a:cubicBezTo>
                  <a:cubicBezTo>
                    <a:pt x="78317" y="2107416"/>
                    <a:pt x="99483" y="2034391"/>
                    <a:pt x="120650" y="1952899"/>
                  </a:cubicBezTo>
                  <a:cubicBezTo>
                    <a:pt x="141817" y="1871407"/>
                    <a:pt x="170392" y="1748641"/>
                    <a:pt x="203200" y="1667149"/>
                  </a:cubicBezTo>
                  <a:cubicBezTo>
                    <a:pt x="236008" y="1585657"/>
                    <a:pt x="273050" y="1529566"/>
                    <a:pt x="317500" y="1463949"/>
                  </a:cubicBezTo>
                  <a:cubicBezTo>
                    <a:pt x="361950" y="1398332"/>
                    <a:pt x="404283" y="1341182"/>
                    <a:pt x="469900" y="1273449"/>
                  </a:cubicBezTo>
                  <a:cubicBezTo>
                    <a:pt x="535517" y="1205716"/>
                    <a:pt x="612775" y="1116816"/>
                    <a:pt x="711200" y="1057549"/>
                  </a:cubicBezTo>
                  <a:cubicBezTo>
                    <a:pt x="809625" y="998282"/>
                    <a:pt x="957792" y="944307"/>
                    <a:pt x="1060450" y="917849"/>
                  </a:cubicBezTo>
                  <a:cubicBezTo>
                    <a:pt x="1163108" y="891391"/>
                    <a:pt x="1222375" y="903032"/>
                    <a:pt x="1327150" y="898799"/>
                  </a:cubicBezTo>
                  <a:cubicBezTo>
                    <a:pt x="1431925" y="894566"/>
                    <a:pt x="1587500" y="887157"/>
                    <a:pt x="1689100" y="892449"/>
                  </a:cubicBezTo>
                  <a:cubicBezTo>
                    <a:pt x="1790700" y="897741"/>
                    <a:pt x="1854200" y="901974"/>
                    <a:pt x="1936750" y="930549"/>
                  </a:cubicBezTo>
                  <a:cubicBezTo>
                    <a:pt x="2019300" y="959124"/>
                    <a:pt x="2105025" y="1010982"/>
                    <a:pt x="2184400" y="1063899"/>
                  </a:cubicBezTo>
                  <a:cubicBezTo>
                    <a:pt x="2263775" y="1116816"/>
                    <a:pt x="2354792" y="1183491"/>
                    <a:pt x="2413000" y="1248049"/>
                  </a:cubicBezTo>
                  <a:cubicBezTo>
                    <a:pt x="2471208" y="1312607"/>
                    <a:pt x="2493433" y="1372932"/>
                    <a:pt x="2533650" y="1451249"/>
                  </a:cubicBezTo>
                  <a:cubicBezTo>
                    <a:pt x="2573867" y="1529566"/>
                    <a:pt x="2625725" y="1637516"/>
                    <a:pt x="2654300" y="1717949"/>
                  </a:cubicBezTo>
                  <a:cubicBezTo>
                    <a:pt x="2682875" y="1798382"/>
                    <a:pt x="2691342" y="1875641"/>
                    <a:pt x="2705100" y="1933849"/>
                  </a:cubicBezTo>
                  <a:cubicBezTo>
                    <a:pt x="2718858" y="1992057"/>
                    <a:pt x="2720975" y="2034391"/>
                    <a:pt x="2736850" y="2067199"/>
                  </a:cubicBezTo>
                  <a:cubicBezTo>
                    <a:pt x="2752725" y="2100007"/>
                    <a:pt x="2795058" y="2152924"/>
                    <a:pt x="2800350" y="2130699"/>
                  </a:cubicBezTo>
                  <a:cubicBezTo>
                    <a:pt x="2805642" y="2108474"/>
                    <a:pt x="2776008" y="1987824"/>
                    <a:pt x="2768600" y="1933849"/>
                  </a:cubicBezTo>
                  <a:cubicBezTo>
                    <a:pt x="2761192" y="1879874"/>
                    <a:pt x="2763308" y="1856591"/>
                    <a:pt x="2755900" y="1806849"/>
                  </a:cubicBezTo>
                  <a:cubicBezTo>
                    <a:pt x="2748492" y="1757107"/>
                    <a:pt x="2728383" y="1680907"/>
                    <a:pt x="2724150" y="1635399"/>
                  </a:cubicBezTo>
                  <a:cubicBezTo>
                    <a:pt x="2719917" y="1589891"/>
                    <a:pt x="2734733" y="1603649"/>
                    <a:pt x="2730500" y="1533799"/>
                  </a:cubicBezTo>
                  <a:cubicBezTo>
                    <a:pt x="2726267" y="1463949"/>
                    <a:pt x="2713567" y="1335891"/>
                    <a:pt x="2698750" y="1216299"/>
                  </a:cubicBezTo>
                  <a:cubicBezTo>
                    <a:pt x="2683933" y="1096707"/>
                    <a:pt x="2670175" y="931607"/>
                    <a:pt x="2641600" y="816249"/>
                  </a:cubicBezTo>
                  <a:cubicBezTo>
                    <a:pt x="2613025" y="700891"/>
                    <a:pt x="2569633" y="608816"/>
                    <a:pt x="2527300" y="524149"/>
                  </a:cubicBezTo>
                  <a:cubicBezTo>
                    <a:pt x="2484967" y="439482"/>
                    <a:pt x="2440517" y="370691"/>
                    <a:pt x="2387600" y="308249"/>
                  </a:cubicBezTo>
                  <a:cubicBezTo>
                    <a:pt x="2334683" y="245807"/>
                    <a:pt x="2273300" y="188657"/>
                    <a:pt x="2209800" y="149499"/>
                  </a:cubicBezTo>
                  <a:cubicBezTo>
                    <a:pt x="2146300" y="110341"/>
                    <a:pt x="2097617" y="97641"/>
                    <a:pt x="2006600" y="73299"/>
                  </a:cubicBezTo>
                  <a:cubicBezTo>
                    <a:pt x="1915583" y="48957"/>
                    <a:pt x="1793875" y="11916"/>
                    <a:pt x="1663700" y="3449"/>
                  </a:cubicBezTo>
                  <a:cubicBezTo>
                    <a:pt x="1533525" y="-5018"/>
                    <a:pt x="1364192" y="2391"/>
                    <a:pt x="1225550" y="22499"/>
                  </a:cubicBezTo>
                  <a:cubicBezTo>
                    <a:pt x="1086908" y="42607"/>
                    <a:pt x="951442" y="73299"/>
                    <a:pt x="831850" y="124099"/>
                  </a:cubicBezTo>
                  <a:cubicBezTo>
                    <a:pt x="712258" y="174899"/>
                    <a:pt x="596900" y="255332"/>
                    <a:pt x="508000" y="327299"/>
                  </a:cubicBezTo>
                  <a:cubicBezTo>
                    <a:pt x="419100" y="399266"/>
                    <a:pt x="354542" y="468057"/>
                    <a:pt x="298450" y="555899"/>
                  </a:cubicBezTo>
                  <a:cubicBezTo>
                    <a:pt x="242358" y="643741"/>
                    <a:pt x="201083" y="764391"/>
                    <a:pt x="171450" y="854349"/>
                  </a:cubicBezTo>
                  <a:cubicBezTo>
                    <a:pt x="141817" y="944307"/>
                    <a:pt x="133350" y="1010982"/>
                    <a:pt x="120650" y="1095649"/>
                  </a:cubicBezTo>
                  <a:cubicBezTo>
                    <a:pt x="107950" y="1180316"/>
                    <a:pt x="105833" y="1274507"/>
                    <a:pt x="95250" y="1362349"/>
                  </a:cubicBezTo>
                  <a:cubicBezTo>
                    <a:pt x="84667" y="1450191"/>
                    <a:pt x="68792" y="1526391"/>
                    <a:pt x="57150" y="1622699"/>
                  </a:cubicBezTo>
                  <a:cubicBezTo>
                    <a:pt x="45508" y="1719007"/>
                    <a:pt x="34925" y="1855532"/>
                    <a:pt x="25400" y="1940199"/>
                  </a:cubicBezTo>
                  <a:cubicBezTo>
                    <a:pt x="15875" y="2024866"/>
                    <a:pt x="0" y="2062966"/>
                    <a:pt x="0" y="2130699"/>
                  </a:cubicBezTo>
                  <a:cubicBezTo>
                    <a:pt x="0" y="2198432"/>
                    <a:pt x="20108" y="2282041"/>
                    <a:pt x="25400" y="2346599"/>
                  </a:cubicBezTo>
                  <a:cubicBezTo>
                    <a:pt x="30692" y="2411157"/>
                    <a:pt x="26458" y="2473599"/>
                    <a:pt x="31750" y="2518049"/>
                  </a:cubicBezTo>
                  <a:cubicBezTo>
                    <a:pt x="37042" y="2562499"/>
                    <a:pt x="80433" y="2629174"/>
                    <a:pt x="88900" y="2625999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de-DE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79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entryLAS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16" y="1194677"/>
            <a:ext cx="9646685" cy="542721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22565" y="227911"/>
            <a:ext cx="5584535" cy="78755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Heidelberger Ionenstrahl-Therapiezentrum (HIT)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89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GSI Helmholtzzentrum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Schwerionenforschung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 descr="B0084P 0261_pr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"/>
          <a:stretch/>
        </p:blipFill>
        <p:spPr bwMode="auto">
          <a:xfrm>
            <a:off x="0" y="1190625"/>
            <a:ext cx="91440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26470" y="4895823"/>
            <a:ext cx="3253442" cy="366767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</p:spPr>
        <p:txBody>
          <a:bodyPr wrap="square" lIns="90487" tIns="44450" rIns="90487" bIns="44450" anchor="ctr">
            <a:spAutoFit/>
          </a:bodyPr>
          <a:lstStyle/>
          <a:p>
            <a:pPr defTabSz="457200" eaLnBrk="0" hangingPunct="0"/>
            <a:r>
              <a:rPr lang="de-DE" dirty="0" err="1" smtClean="0">
                <a:solidFill>
                  <a:prstClr val="black"/>
                </a:solidFill>
              </a:rPr>
              <a:t>External</a:t>
            </a:r>
            <a:r>
              <a:rPr lang="de-DE" dirty="0" smtClean="0">
                <a:solidFill>
                  <a:prstClr val="black"/>
                </a:solidFill>
              </a:rPr>
              <a:t>  </a:t>
            </a:r>
            <a:r>
              <a:rPr lang="de-DE" dirty="0" err="1" smtClean="0">
                <a:solidFill>
                  <a:prstClr val="black"/>
                </a:solidFill>
              </a:rPr>
              <a:t>scientists</a:t>
            </a:r>
            <a:r>
              <a:rPr lang="de-DE" dirty="0" smtClean="0">
                <a:solidFill>
                  <a:prstClr val="black"/>
                </a:solidFill>
              </a:rPr>
              <a:t>: 1000/</a:t>
            </a:r>
            <a:r>
              <a:rPr lang="de-DE" dirty="0" err="1" smtClean="0">
                <a:solidFill>
                  <a:prstClr val="black"/>
                </a:solidFill>
              </a:rPr>
              <a:t>year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26470" y="4376710"/>
            <a:ext cx="2245330" cy="366767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</p:spPr>
        <p:txBody>
          <a:bodyPr wrap="square" lIns="90487" tIns="44450" rIns="90487" bIns="44450" anchor="ctr">
            <a:spAutoFit/>
          </a:bodyPr>
          <a:lstStyle/>
          <a:p>
            <a:pPr defTabSz="457200" eaLnBrk="0" hangingPunct="0"/>
            <a:r>
              <a:rPr lang="de-DE" dirty="0" err="1" smtClean="0">
                <a:solidFill>
                  <a:prstClr val="black"/>
                </a:solidFill>
              </a:rPr>
              <a:t>Employees</a:t>
            </a:r>
            <a:r>
              <a:rPr lang="de-DE" dirty="0" smtClean="0">
                <a:solidFill>
                  <a:prstClr val="black"/>
                </a:solidFill>
              </a:rPr>
              <a:t>: </a:t>
            </a:r>
            <a:r>
              <a:rPr lang="de-DE" dirty="0">
                <a:solidFill>
                  <a:prstClr val="black"/>
                </a:solidFill>
              </a:rPr>
              <a:t>1350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26470" y="5517232"/>
            <a:ext cx="4477577" cy="366767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defTabSz="457200" eaLnBrk="0" hangingPunct="0"/>
            <a:r>
              <a:rPr lang="de-DE" dirty="0">
                <a:solidFill>
                  <a:prstClr val="black"/>
                </a:solidFill>
              </a:rPr>
              <a:t>L</a:t>
            </a:r>
            <a:r>
              <a:rPr lang="de-DE" dirty="0" smtClean="0">
                <a:solidFill>
                  <a:prstClr val="black"/>
                </a:solidFill>
              </a:rPr>
              <a:t>arge </a:t>
            </a:r>
            <a:r>
              <a:rPr lang="de-DE" dirty="0" err="1" smtClean="0">
                <a:solidFill>
                  <a:prstClr val="black"/>
                </a:solidFill>
              </a:rPr>
              <a:t>scale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>
                <a:solidFill>
                  <a:prstClr val="black"/>
                </a:solidFill>
              </a:rPr>
              <a:t>a</a:t>
            </a:r>
            <a:r>
              <a:rPr lang="de-DE" dirty="0" err="1" smtClean="0">
                <a:solidFill>
                  <a:prstClr val="black"/>
                </a:solidFill>
              </a:rPr>
              <a:t>ccelerators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and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experiments</a:t>
            </a:r>
            <a:r>
              <a:rPr lang="de-DE" dirty="0" smtClean="0">
                <a:solidFill>
                  <a:prstClr val="black"/>
                </a:solidFill>
              </a:rPr>
              <a:t>        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4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5" name="Picture 5" descr="2dbd7833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4289425"/>
            <a:ext cx="3589337" cy="24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527" name="Picture 7" descr="Das HIT-Gebäu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08163"/>
            <a:ext cx="3529012" cy="23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529" name="Picture 9" descr="Die Scherionen-Gant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950913"/>
            <a:ext cx="4033838" cy="269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531" name="Picture 11" descr="Behandlungsraum der Gant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1425"/>
            <a:ext cx="4324350" cy="288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32" name="Text Box 12"/>
          <p:cNvSpPr txBox="1">
            <a:spLocks noChangeArrowheads="1"/>
          </p:cNvSpPr>
          <p:nvPr/>
        </p:nvSpPr>
        <p:spPr bwMode="auto">
          <a:xfrm>
            <a:off x="539750" y="950913"/>
            <a:ext cx="37369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400">
                <a:solidFill>
                  <a:srgbClr val="000000"/>
                </a:solidFill>
                <a:latin typeface="Tahoma" pitchFamily="34" charset="0"/>
              </a:rPr>
              <a:t>Inauguration Nov. 2, 2009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400">
                <a:solidFill>
                  <a:srgbClr val="000000"/>
                </a:solidFill>
                <a:latin typeface="Tahoma" pitchFamily="34" charset="0"/>
              </a:rPr>
              <a:t>1000 patients per year </a:t>
            </a:r>
          </a:p>
        </p:txBody>
      </p:sp>
      <p:sp>
        <p:nvSpPr>
          <p:cNvPr id="363533" name="Text Box 13"/>
          <p:cNvSpPr txBox="1">
            <a:spLocks noChangeArrowheads="1"/>
          </p:cNvSpPr>
          <p:nvPr/>
        </p:nvSpPr>
        <p:spPr bwMode="auto">
          <a:xfrm>
            <a:off x="684213" y="149225"/>
            <a:ext cx="79295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800">
                <a:solidFill>
                  <a:srgbClr val="000000"/>
                </a:solidFill>
                <a:latin typeface="Tahoma" pitchFamily="34" charset="0"/>
              </a:rPr>
              <a:t>Heidelberger Ionenstrahl Therapiezentrum (HIT) </a:t>
            </a:r>
          </a:p>
        </p:txBody>
      </p:sp>
    </p:spTree>
    <p:extLst>
      <p:ext uri="{BB962C8B-B14F-4D97-AF65-F5344CB8AC3E}">
        <p14:creationId xmlns:p14="http://schemas.microsoft.com/office/powerpoint/2010/main" val="350761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FAIR </a:t>
            </a:r>
            <a:r>
              <a:rPr lang="de-DE" dirty="0" smtClean="0"/>
              <a:t>– </a:t>
            </a:r>
            <a:r>
              <a:rPr lang="de-DE" dirty="0" err="1" smtClean="0"/>
              <a:t>Facility</a:t>
            </a:r>
            <a:r>
              <a:rPr lang="de-DE" dirty="0" smtClean="0"/>
              <a:t> </a:t>
            </a:r>
            <a:r>
              <a:rPr lang="de-DE" dirty="0" err="1"/>
              <a:t>for</a:t>
            </a:r>
            <a:r>
              <a:rPr lang="de-DE" dirty="0"/>
              <a:t> Antiproton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/>
              <a:t>Ion Research</a:t>
            </a:r>
          </a:p>
        </p:txBody>
      </p:sp>
      <p:pic>
        <p:nvPicPr>
          <p:cNvPr id="3" name="Bild 2" descr="fair-fotomontage_300d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8492" y="-49970"/>
            <a:ext cx="14587094" cy="6935354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396875" y="140439"/>
            <a:ext cx="101536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FFFF66"/>
                </a:solidFill>
                <a:latin typeface="Tahoma" pitchFamily="34" charset="0"/>
              </a:rPr>
              <a:t>Facility </a:t>
            </a:r>
            <a:r>
              <a:rPr lang="de-DE" sz="3600" dirty="0" err="1">
                <a:solidFill>
                  <a:srgbClr val="FFFF66"/>
                </a:solidFill>
                <a:latin typeface="Tahoma" pitchFamily="34" charset="0"/>
              </a:rPr>
              <a:t>for</a:t>
            </a:r>
            <a:r>
              <a:rPr lang="de-DE" sz="3600" dirty="0">
                <a:solidFill>
                  <a:srgbClr val="FFFF66"/>
                </a:solidFill>
                <a:latin typeface="Tahoma" pitchFamily="34" charset="0"/>
              </a:rPr>
              <a:t> Antiproton </a:t>
            </a:r>
            <a:r>
              <a:rPr lang="de-DE" sz="3600" dirty="0" err="1">
                <a:solidFill>
                  <a:srgbClr val="FFFF66"/>
                </a:solidFill>
                <a:latin typeface="Tahoma" pitchFamily="34" charset="0"/>
              </a:rPr>
              <a:t>and</a:t>
            </a:r>
            <a:r>
              <a:rPr lang="de-DE" sz="3600" dirty="0">
                <a:solidFill>
                  <a:srgbClr val="FFFF66"/>
                </a:solidFill>
                <a:latin typeface="Tahoma" pitchFamily="34" charset="0"/>
              </a:rPr>
              <a:t> Ion </a:t>
            </a:r>
            <a:r>
              <a:rPr lang="de-DE" sz="3600" dirty="0" smtClean="0">
                <a:solidFill>
                  <a:srgbClr val="FFFF66"/>
                </a:solidFill>
                <a:latin typeface="Tahoma" pitchFamily="34" charset="0"/>
              </a:rPr>
              <a:t>Research: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dirty="0" err="1" smtClean="0">
                <a:solidFill>
                  <a:srgbClr val="FFFF66"/>
                </a:solidFill>
                <a:latin typeface="Tahoma" pitchFamily="34" charset="0"/>
              </a:rPr>
              <a:t>Cosmic</a:t>
            </a:r>
            <a:r>
              <a:rPr lang="de-DE" sz="3600" dirty="0" smtClean="0">
                <a:solidFill>
                  <a:srgbClr val="FFFF66"/>
                </a:solidFill>
                <a:latin typeface="Tahoma" pitchFamily="34" charset="0"/>
              </a:rPr>
              <a:t> matter in </a:t>
            </a:r>
            <a:r>
              <a:rPr lang="de-DE" sz="3600" dirty="0" err="1" smtClean="0">
                <a:solidFill>
                  <a:srgbClr val="FFFF66"/>
                </a:solidFill>
                <a:latin typeface="Tahoma" pitchFamily="34" charset="0"/>
              </a:rPr>
              <a:t>the</a:t>
            </a:r>
            <a:r>
              <a:rPr lang="de-DE" sz="3600" dirty="0" smtClean="0">
                <a:solidFill>
                  <a:srgbClr val="FFFF66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FFFF66"/>
                </a:solidFill>
                <a:latin typeface="Tahoma" pitchFamily="34" charset="0"/>
              </a:rPr>
              <a:t>laboratory</a:t>
            </a:r>
            <a:endParaRPr lang="de-DE" sz="3600" dirty="0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64276" y="1452547"/>
            <a:ext cx="9604828" cy="5878532"/>
          </a:xfrm>
          <a:prstGeom prst="rect">
            <a:avLst/>
          </a:prstGeom>
          <a:solidFill>
            <a:srgbClr val="003300">
              <a:alpha val="49804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FAIR is worldwide the largest project in fundamental science.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Forefront research in nuclear, hadron, atom, plasma, antimatter, and applied physics.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Member states: Germany, Russia, India, Poland, Romania, France, Finland, Sweden, Slovenia, </a:t>
            </a:r>
          </a:p>
          <a:p>
            <a:pPr fontAlgn="base">
              <a:spcAft>
                <a:spcPts val="600"/>
              </a:spcAft>
            </a:pPr>
            <a:r>
              <a:rPr lang="en-US" sz="2800" dirty="0">
                <a:solidFill>
                  <a:srgbClr val="FFFF66"/>
                </a:solidFill>
                <a:latin typeface="Tahoma" pitchFamily="34" charset="0"/>
              </a:rPr>
              <a:t> </a:t>
            </a: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   Great Britain.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rgbClr val="FFFF66"/>
                </a:solidFill>
                <a:latin typeface="Tahoma" pitchFamily="34" charset="0"/>
              </a:rPr>
              <a:t>2500 – 3000 </a:t>
            </a: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users per year.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Total costs ca. 1.7 </a:t>
            </a:r>
            <a:r>
              <a:rPr lang="en-US" sz="2800" dirty="0" err="1" smtClean="0">
                <a:solidFill>
                  <a:srgbClr val="FFFF66"/>
                </a:solidFill>
                <a:latin typeface="Tahoma" pitchFamily="34" charset="0"/>
              </a:rPr>
              <a:t>Mrd</a:t>
            </a: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. €, full completion in 2025.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Financing: Fed. Rep. Germany 60%, Hesse 10%, </a:t>
            </a:r>
          </a:p>
          <a:p>
            <a:pPr fontAlgn="base">
              <a:spcAft>
                <a:spcPts val="600"/>
              </a:spcAft>
            </a:pPr>
            <a:r>
              <a:rPr lang="en-US" sz="2800" dirty="0">
                <a:solidFill>
                  <a:srgbClr val="FFFF66"/>
                </a:solidFill>
                <a:latin typeface="Tahoma" pitchFamily="34" charset="0"/>
              </a:rPr>
              <a:t> </a:t>
            </a: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   partner countries 30% 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endParaRPr lang="en-US" sz="2800" dirty="0" smtClean="0">
              <a:solidFill>
                <a:srgbClr val="FFFF66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3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pic>
        <p:nvPicPr>
          <p:cNvPr id="26" name="Picture 418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46" y="1453753"/>
            <a:ext cx="3168650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427538" y="5031457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428216" y="4725144"/>
            <a:ext cx="236475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Explicit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breaking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Symmetry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(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Higgs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mechanism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)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m</a:t>
            </a:r>
            <a:r>
              <a:rPr lang="de-DE" altLang="de-DE" sz="2000" baseline="-25000" dirty="0" err="1" smtClean="0">
                <a:solidFill>
                  <a:srgbClr val="FF0000"/>
                </a:solidFill>
                <a:latin typeface="Tahoma" pitchFamily="34" charset="0"/>
              </a:rPr>
              <a:t>u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5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,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</a:t>
            </a:r>
            <a:r>
              <a:rPr lang="de-DE" altLang="de-DE" sz="2000" baseline="-25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10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,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</a:t>
            </a:r>
            <a:r>
              <a:rPr lang="de-DE" altLang="de-DE" sz="2000" baseline="-25000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150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3333CC"/>
                </a:solidFill>
                <a:latin typeface="Tahoma" pitchFamily="34" charset="0"/>
                <a:sym typeface="Symbol" pitchFamily="18" charset="2"/>
              </a:rPr>
              <a:t> </a:t>
            </a:r>
            <a:endParaRPr lang="de-DE" altLang="de-DE" sz="2000" dirty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endParaRPr lang="de-DE" altLang="de-DE" sz="2000" dirty="0">
              <a:solidFill>
                <a:srgbClr val="3333CC"/>
              </a:solidFill>
              <a:latin typeface="Tahoma" pitchFamily="34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427538" y="4653136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6416996" y="4606096"/>
            <a:ext cx="2547492" cy="1631216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The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soup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of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the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first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microsecond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quarks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antiquarks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electrons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positrons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gluons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photons</a:t>
            </a:r>
            <a:endParaRPr lang="de-DE" altLang="de-DE" sz="2000" dirty="0" smtClean="0">
              <a:solidFill>
                <a:srgbClr val="FF33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8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pic>
        <p:nvPicPr>
          <p:cNvPr id="26" name="Picture 418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46" y="1453753"/>
            <a:ext cx="3168650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747741" y="4221088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9" name="Rectangle 422"/>
          <p:cNvSpPr>
            <a:spLocks noChangeArrowheads="1"/>
          </p:cNvSpPr>
          <p:nvPr/>
        </p:nvSpPr>
        <p:spPr bwMode="auto">
          <a:xfrm>
            <a:off x="5868144" y="4653136"/>
            <a:ext cx="3384376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Spontaneous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/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dynamical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Symmetry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breaking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: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Hadrons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acquire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mass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by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coupling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to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virtual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quark-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antiquark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pairs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condensate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6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4747741" y="4005064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Rectangle 422"/>
          <p:cNvSpPr>
            <a:spLocks noChangeArrowheads="1"/>
          </p:cNvSpPr>
          <p:nvPr/>
        </p:nvSpPr>
        <p:spPr bwMode="auto">
          <a:xfrm>
            <a:off x="5868144" y="4437112"/>
            <a:ext cx="3384376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Annihilation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antiparticles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,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only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10</a:t>
            </a:r>
            <a:r>
              <a:rPr lang="de-DE" altLang="de-DE" sz="2000" baseline="30000" dirty="0" smtClean="0">
                <a:solidFill>
                  <a:srgbClr val="FF0000"/>
                </a:solidFill>
                <a:latin typeface="Tahoma" pitchFamily="34" charset="0"/>
              </a:rPr>
              <a:t>-9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survived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478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5703887" y="3015233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Rectangle 422"/>
          <p:cNvSpPr>
            <a:spLocks noChangeArrowheads="1"/>
          </p:cNvSpPr>
          <p:nvPr/>
        </p:nvSpPr>
        <p:spPr bwMode="auto">
          <a:xfrm>
            <a:off x="6660232" y="3532946"/>
            <a:ext cx="2376923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Formation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d, He </a:t>
            </a:r>
          </a:p>
        </p:txBody>
      </p:sp>
    </p:spTree>
    <p:extLst>
      <p:ext uri="{BB962C8B-B14F-4D97-AF65-F5344CB8AC3E}">
        <p14:creationId xmlns:p14="http://schemas.microsoft.com/office/powerpoint/2010/main" val="126111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5703887" y="1574800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Rectangle 422"/>
          <p:cNvSpPr>
            <a:spLocks noChangeArrowheads="1"/>
          </p:cNvSpPr>
          <p:nvPr/>
        </p:nvSpPr>
        <p:spPr bwMode="auto">
          <a:xfrm>
            <a:off x="6875597" y="2060848"/>
            <a:ext cx="216089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Evolution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stars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1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483768" y="-27384"/>
            <a:ext cx="4790863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FF00"/>
                </a:solidFill>
              </a:rPr>
              <a:t>The </a:t>
            </a:r>
            <a:r>
              <a:rPr lang="de-DE" sz="4000" dirty="0" err="1" smtClean="0">
                <a:solidFill>
                  <a:srgbClr val="FFFF00"/>
                </a:solidFill>
              </a:rPr>
              <a:t>evolution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of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stars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endParaRPr lang="de-DE" sz="4000" dirty="0">
              <a:solidFill>
                <a:srgbClr val="FFFF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84175" y="980728"/>
            <a:ext cx="39959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  8M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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white dwarf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 </a:t>
            </a:r>
            <a:endParaRPr lang="en-US" altLang="en-US" sz="2000" baseline="-250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47664" y="3316922"/>
            <a:ext cx="64087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aseline="-25000" dirty="0" smtClean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8M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M  15M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neutron star: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1.4M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</a:t>
            </a:r>
            <a:r>
              <a:rPr lang="en-US" altLang="en-US" sz="2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</a:t>
            </a:r>
            <a:r>
              <a:rPr lang="en-US" altLang="en-US" sz="2000" baseline="-25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core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2M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123728" y="6165304"/>
            <a:ext cx="46457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 15M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black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hole: </a:t>
            </a:r>
            <a:r>
              <a:rPr lang="en-US" altLang="en-US" sz="2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</a:t>
            </a:r>
            <a:r>
              <a:rPr lang="en-US" altLang="en-US" sz="2000" baseline="-25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core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 2M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endParaRPr lang="en-US" altLang="en-US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979712" y="6597352"/>
            <a:ext cx="2149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FFFF99"/>
                </a:solidFill>
              </a:rPr>
              <a:t>Courtesy</a:t>
            </a:r>
            <a:r>
              <a:rPr lang="de-DE" sz="1600" dirty="0" smtClean="0">
                <a:solidFill>
                  <a:srgbClr val="FFFF99"/>
                </a:solidFill>
              </a:rPr>
              <a:t> </a:t>
            </a:r>
            <a:r>
              <a:rPr lang="de-DE" sz="1600" dirty="0" err="1" smtClean="0">
                <a:solidFill>
                  <a:srgbClr val="FFFF99"/>
                </a:solidFill>
              </a:rPr>
              <a:t>of</a:t>
            </a:r>
            <a:r>
              <a:rPr lang="de-DE" sz="1600" dirty="0" smtClean="0">
                <a:solidFill>
                  <a:srgbClr val="FFFF99"/>
                </a:solidFill>
              </a:rPr>
              <a:t> Anna Watts</a:t>
            </a:r>
            <a:endParaRPr lang="en-US" sz="16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6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9" name="Picture 3" descr="abundanceofele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125538"/>
            <a:ext cx="4046537" cy="506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4181" name="Text Box 5"/>
          <p:cNvSpPr txBox="1">
            <a:spLocks noChangeArrowheads="1"/>
          </p:cNvSpPr>
          <p:nvPr/>
        </p:nvSpPr>
        <p:spPr bwMode="auto">
          <a:xfrm>
            <a:off x="179512" y="4435475"/>
            <a:ext cx="23685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2000" dirty="0" smtClean="0">
                <a:solidFill>
                  <a:srgbClr val="ED181E"/>
                </a:solidFill>
                <a:latin typeface="Tahoma" pitchFamily="34" charset="0"/>
              </a:rPr>
              <a:t>Nuclear fusion </a:t>
            </a:r>
            <a:r>
              <a:rPr lang="en-US" altLang="de-DE" sz="2000" dirty="0">
                <a:solidFill>
                  <a:srgbClr val="ED181E"/>
                </a:solidFill>
                <a:latin typeface="Tahoma" pitchFamily="34" charset="0"/>
              </a:rPr>
              <a:t>in </a:t>
            </a:r>
            <a:r>
              <a:rPr lang="en-US" altLang="de-DE" sz="2000" dirty="0" smtClean="0">
                <a:solidFill>
                  <a:srgbClr val="ED181E"/>
                </a:solidFill>
                <a:latin typeface="Tahoma" pitchFamily="34" charset="0"/>
              </a:rPr>
              <a:t>stars</a:t>
            </a:r>
            <a:endParaRPr lang="en-US" altLang="de-DE" sz="2000" dirty="0">
              <a:solidFill>
                <a:srgbClr val="ED181E"/>
              </a:solidFill>
              <a:latin typeface="Tahoma" pitchFamily="34" charset="0"/>
            </a:endParaRPr>
          </a:p>
        </p:txBody>
      </p:sp>
      <p:sp>
        <p:nvSpPr>
          <p:cNvPr id="434182" name="Text Box 6"/>
          <p:cNvSpPr txBox="1">
            <a:spLocks noChangeArrowheads="1"/>
          </p:cNvSpPr>
          <p:nvPr/>
        </p:nvSpPr>
        <p:spPr bwMode="auto">
          <a:xfrm>
            <a:off x="0" y="260350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ED181E"/>
                </a:solidFill>
                <a:latin typeface="Tahoma" pitchFamily="34" charset="0"/>
              </a:rPr>
              <a:t>The Origin </a:t>
            </a:r>
            <a:r>
              <a:rPr lang="de-DE" altLang="de-DE" sz="3600" dirty="0" err="1" smtClean="0">
                <a:solidFill>
                  <a:srgbClr val="ED181E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ED181E"/>
                </a:solidFill>
                <a:latin typeface="Tahoma" pitchFamily="34" charset="0"/>
              </a:rPr>
              <a:t> Elements</a:t>
            </a:r>
            <a:endParaRPr lang="de-DE" altLang="de-DE" sz="3600" dirty="0">
              <a:solidFill>
                <a:srgbClr val="ED181E"/>
              </a:solidFill>
              <a:latin typeface="Tahoma" pitchFamily="34" charset="0"/>
            </a:endParaRPr>
          </a:p>
        </p:txBody>
      </p:sp>
      <p:sp>
        <p:nvSpPr>
          <p:cNvPr id="434183" name="Text Box 7"/>
          <p:cNvSpPr txBox="1">
            <a:spLocks noChangeArrowheads="1"/>
          </p:cNvSpPr>
          <p:nvPr/>
        </p:nvSpPr>
        <p:spPr bwMode="auto">
          <a:xfrm>
            <a:off x="6597650" y="3146425"/>
            <a:ext cx="154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>
                <a:solidFill>
                  <a:srgbClr val="FFFFFF"/>
                </a:solidFill>
                <a:latin typeface="Tahoma" pitchFamily="34" charset="0"/>
              </a:rPr>
              <a:t>Krebs Nebel</a:t>
            </a:r>
          </a:p>
        </p:txBody>
      </p:sp>
      <p:sp>
        <p:nvSpPr>
          <p:cNvPr id="434185" name="Oval 9"/>
          <p:cNvSpPr>
            <a:spLocks noChangeArrowheads="1"/>
          </p:cNvSpPr>
          <p:nvPr/>
        </p:nvSpPr>
        <p:spPr bwMode="auto">
          <a:xfrm>
            <a:off x="3798888" y="3573463"/>
            <a:ext cx="2789237" cy="2644775"/>
          </a:xfrm>
          <a:prstGeom prst="ellips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434186" name="Text Box 10"/>
          <p:cNvSpPr txBox="1">
            <a:spLocks noChangeArrowheads="1"/>
          </p:cNvSpPr>
          <p:nvPr/>
        </p:nvSpPr>
        <p:spPr bwMode="auto">
          <a:xfrm>
            <a:off x="169480" y="1341438"/>
            <a:ext cx="22422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CC99"/>
                </a:solidFill>
                <a:latin typeface="Tahoma" pitchFamily="34" charset="0"/>
              </a:rPr>
              <a:t>Nukleosynthesis</a:t>
            </a:r>
            <a:r>
              <a:rPr lang="de-DE" altLang="de-DE" sz="2000" dirty="0" smtClean="0">
                <a:solidFill>
                  <a:srgbClr val="00CC99"/>
                </a:solidFill>
                <a:latin typeface="Tahoma" pitchFamily="34" charset="0"/>
              </a:rPr>
              <a:t> </a:t>
            </a:r>
            <a:endParaRPr lang="de-DE" altLang="de-DE" sz="2000" dirty="0">
              <a:solidFill>
                <a:srgbClr val="00CC99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CC99"/>
                </a:solidFill>
                <a:latin typeface="Tahoma" pitchFamily="34" charset="0"/>
              </a:rPr>
              <a:t>after </a:t>
            </a:r>
            <a:r>
              <a:rPr lang="de-DE" altLang="de-DE" sz="2000" dirty="0" err="1" smtClean="0">
                <a:solidFill>
                  <a:srgbClr val="00CC99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00CC99"/>
                </a:solidFill>
                <a:latin typeface="Tahoma" pitchFamily="34" charset="0"/>
              </a:rPr>
              <a:t> </a:t>
            </a:r>
            <a:r>
              <a:rPr lang="de-DE" altLang="de-DE" sz="2000" dirty="0">
                <a:solidFill>
                  <a:srgbClr val="00CC99"/>
                </a:solidFill>
                <a:latin typeface="Tahoma" pitchFamily="34" charset="0"/>
              </a:rPr>
              <a:t>B</a:t>
            </a:r>
            <a:r>
              <a:rPr lang="de-DE" altLang="de-DE" sz="2000" dirty="0" smtClean="0">
                <a:solidFill>
                  <a:srgbClr val="00CC99"/>
                </a:solidFill>
                <a:latin typeface="Tahoma" pitchFamily="34" charset="0"/>
              </a:rPr>
              <a:t>ig </a:t>
            </a:r>
            <a:r>
              <a:rPr lang="de-DE" altLang="de-DE" sz="2000" dirty="0">
                <a:solidFill>
                  <a:srgbClr val="00CC99"/>
                </a:solidFill>
                <a:latin typeface="Tahoma" pitchFamily="34" charset="0"/>
              </a:rPr>
              <a:t>B</a:t>
            </a:r>
            <a:r>
              <a:rPr lang="de-DE" altLang="de-DE" sz="2000" dirty="0" smtClean="0">
                <a:solidFill>
                  <a:srgbClr val="00CC99"/>
                </a:solidFill>
                <a:latin typeface="Tahoma" pitchFamily="34" charset="0"/>
              </a:rPr>
              <a:t>ang</a:t>
            </a:r>
            <a:endParaRPr lang="de-DE" altLang="de-DE" sz="2000" dirty="0">
              <a:solidFill>
                <a:srgbClr val="00CC99"/>
              </a:solidFill>
              <a:latin typeface="Tahoma" pitchFamily="34" charset="0"/>
            </a:endParaRPr>
          </a:p>
        </p:txBody>
      </p:sp>
      <p:sp>
        <p:nvSpPr>
          <p:cNvPr id="434187" name="Oval 11"/>
          <p:cNvSpPr>
            <a:spLocks noChangeArrowheads="1"/>
          </p:cNvSpPr>
          <p:nvPr/>
        </p:nvSpPr>
        <p:spPr bwMode="auto">
          <a:xfrm>
            <a:off x="2295525" y="1125538"/>
            <a:ext cx="914400" cy="9144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pic>
        <p:nvPicPr>
          <p:cNvPr id="434188" name="Picture 12" descr="sonne_Wasserstoff_Fu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287588"/>
            <a:ext cx="205105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89" name="Text Box 13"/>
          <p:cNvSpPr txBox="1">
            <a:spLocks noChangeArrowheads="1"/>
          </p:cNvSpPr>
          <p:nvPr/>
        </p:nvSpPr>
        <p:spPr bwMode="auto">
          <a:xfrm>
            <a:off x="6660133" y="1124744"/>
            <a:ext cx="25923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Neutron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capture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in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Red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Giants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(s-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process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)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or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supernovae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or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neutron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star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mergers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(r-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process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483" y="5143361"/>
            <a:ext cx="1972826" cy="157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80" name="Oval 4"/>
          <p:cNvSpPr>
            <a:spLocks noChangeArrowheads="1"/>
          </p:cNvSpPr>
          <p:nvPr/>
        </p:nvSpPr>
        <p:spPr bwMode="auto">
          <a:xfrm>
            <a:off x="2028825" y="2273300"/>
            <a:ext cx="2351088" cy="2163763"/>
          </a:xfrm>
          <a:prstGeom prst="ellipse">
            <a:avLst/>
          </a:prstGeom>
          <a:noFill/>
          <a:ln w="25400">
            <a:solidFill>
              <a:srgbClr val="FA4E1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pic>
        <p:nvPicPr>
          <p:cNvPr id="14" name="Picture 1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762" y="3146425"/>
            <a:ext cx="1854997" cy="185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792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4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4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4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4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4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4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4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4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4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4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4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4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4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81" grpId="0"/>
      <p:bldP spid="434185" grpId="0" animBg="1"/>
      <p:bldP spid="434186" grpId="0"/>
      <p:bldP spid="434187" grpId="0" animBg="1"/>
      <p:bldP spid="434189" grpId="0"/>
      <p:bldP spid="4341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G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-387350"/>
            <a:ext cx="9739313" cy="740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1371600" cy="43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51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4200"/>
            <a:ext cx="9613900" cy="967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34925" y="5589588"/>
            <a:ext cx="80867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Crab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nebula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ashes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of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a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core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collapse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supernova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observed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in 1054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by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Chinese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astronomers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FFFFFF"/>
                </a:solidFill>
                <a:latin typeface="Tahoma" pitchFamily="34" charset="0"/>
              </a:rPr>
              <a:t>The “visiting star” was as bright as the Venus for more than 20 days.</a:t>
            </a:r>
            <a:endParaRPr lang="de-DE" altLang="de-DE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575" y="1067094"/>
            <a:ext cx="4104804" cy="410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2640013" y="4790480"/>
            <a:ext cx="3813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Discovery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pulsar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1968</a:t>
            </a:r>
          </a:p>
        </p:txBody>
      </p:sp>
    </p:spTree>
    <p:extLst>
      <p:ext uri="{BB962C8B-B14F-4D97-AF65-F5344CB8AC3E}">
        <p14:creationId xmlns:p14="http://schemas.microsoft.com/office/powerpoint/2010/main" val="308723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0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09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6" grpId="0"/>
      <p:bldP spid="50995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9" b="3230"/>
          <a:stretch/>
        </p:blipFill>
        <p:spPr bwMode="auto">
          <a:xfrm>
            <a:off x="-746880" y="0"/>
            <a:ext cx="9925398" cy="674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576167" y="2348880"/>
            <a:ext cx="936475" cy="1569660"/>
          </a:xfrm>
          <a:prstGeom prst="rect">
            <a:avLst/>
          </a:prstGeom>
          <a:solidFill>
            <a:srgbClr val="FFFF99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9600" dirty="0" smtClean="0">
                <a:solidFill>
                  <a:srgbClr val="FF0000"/>
                </a:solidFill>
                <a:latin typeface="Arial Black" panose="020B0A04020102020204" pitchFamily="34" charset="0"/>
                <a:ea typeface="BatangChe" panose="02030609000101010101" pitchFamily="49" charset="-127"/>
              </a:rPr>
              <a:t>?</a:t>
            </a:r>
            <a:endParaRPr lang="de-DE" sz="9600" dirty="0">
              <a:solidFill>
                <a:srgbClr val="FF0000"/>
              </a:solidFill>
              <a:latin typeface="Arial Black" panose="020B0A04020102020204" pitchFamily="34" charset="0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32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0/0a/Carved_by_Massive_St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633"/>
            <a:ext cx="9144000" cy="910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771" name="Text Box 3"/>
          <p:cNvSpPr txBox="1">
            <a:spLocks noChangeArrowheads="1"/>
          </p:cNvSpPr>
          <p:nvPr/>
        </p:nvSpPr>
        <p:spPr bwMode="auto">
          <a:xfrm>
            <a:off x="0" y="334397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FFFF00"/>
                </a:solidFill>
                <a:latin typeface="Tahoma" pitchFamily="34" charset="0"/>
              </a:rPr>
              <a:t>Fundamental </a:t>
            </a:r>
            <a:r>
              <a:rPr lang="de-DE" altLang="de-DE" sz="3600" dirty="0" err="1" smtClean="0">
                <a:solidFill>
                  <a:srgbClr val="FFFF00"/>
                </a:solidFill>
                <a:latin typeface="Tahoma" pitchFamily="34" charset="0"/>
              </a:rPr>
              <a:t>questions</a:t>
            </a:r>
            <a:r>
              <a:rPr lang="de-DE" altLang="de-DE" sz="36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056772" name="Text Box 4"/>
          <p:cNvSpPr txBox="1">
            <a:spLocks noChangeArrowheads="1"/>
          </p:cNvSpPr>
          <p:nvPr/>
        </p:nvSpPr>
        <p:spPr bwMode="auto">
          <a:xfrm>
            <a:off x="423491" y="1124744"/>
            <a:ext cx="86805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origin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mass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universe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?</a:t>
            </a:r>
          </a:p>
        </p:txBody>
      </p:sp>
      <p:sp>
        <p:nvSpPr>
          <p:cNvPr id="1056773" name="Text Box 5"/>
          <p:cNvSpPr txBox="1">
            <a:spLocks noChangeArrowheads="1"/>
          </p:cNvSpPr>
          <p:nvPr/>
        </p:nvSpPr>
        <p:spPr bwMode="auto">
          <a:xfrm>
            <a:off x="544698" y="4869160"/>
            <a:ext cx="79041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Why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do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not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observe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individual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quarks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</a:t>
            </a:r>
          </a:p>
        </p:txBody>
      </p:sp>
      <p:sp>
        <p:nvSpPr>
          <p:cNvPr id="1056774" name="Text Box 6"/>
          <p:cNvSpPr txBox="1">
            <a:spLocks noChangeArrowheads="1"/>
          </p:cNvSpPr>
          <p:nvPr/>
        </p:nvSpPr>
        <p:spPr bwMode="auto">
          <a:xfrm>
            <a:off x="865188" y="32861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16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56775" name="Text Box 7"/>
          <p:cNvSpPr txBox="1">
            <a:spLocks noChangeArrowheads="1"/>
          </p:cNvSpPr>
          <p:nvPr/>
        </p:nvSpPr>
        <p:spPr bwMode="auto">
          <a:xfrm>
            <a:off x="755650" y="2636912"/>
            <a:ext cx="72691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structure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neutron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stars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?</a:t>
            </a:r>
          </a:p>
        </p:txBody>
      </p:sp>
      <p:sp>
        <p:nvSpPr>
          <p:cNvPr id="1056776" name="Text Box 8"/>
          <p:cNvSpPr txBox="1">
            <a:spLocks noChangeArrowheads="1"/>
          </p:cNvSpPr>
          <p:nvPr/>
        </p:nvSpPr>
        <p:spPr bwMode="auto">
          <a:xfrm>
            <a:off x="820738" y="1844824"/>
            <a:ext cx="67452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origin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elements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 </a:t>
            </a:r>
          </a:p>
        </p:txBody>
      </p:sp>
      <p:sp>
        <p:nvSpPr>
          <p:cNvPr id="1056777" name="Text Box 9"/>
          <p:cNvSpPr txBox="1">
            <a:spLocks noChangeArrowheads="1"/>
          </p:cNvSpPr>
          <p:nvPr/>
        </p:nvSpPr>
        <p:spPr bwMode="auto">
          <a:xfrm>
            <a:off x="842963" y="3429000"/>
            <a:ext cx="72374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Can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ignite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solar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fire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on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earth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  </a:t>
            </a:r>
          </a:p>
        </p:txBody>
      </p:sp>
      <p:sp>
        <p:nvSpPr>
          <p:cNvPr id="1056778" name="Text Box 10"/>
          <p:cNvSpPr txBox="1">
            <a:spLocks noChangeArrowheads="1"/>
          </p:cNvSpPr>
          <p:nvPr/>
        </p:nvSpPr>
        <p:spPr bwMode="auto">
          <a:xfrm>
            <a:off x="831850" y="4149080"/>
            <a:ext cx="69802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Does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matter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differ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from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antimatter ?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14043" y="5661248"/>
            <a:ext cx="86504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explored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international </a:t>
            </a:r>
          </a:p>
          <a:p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Ion Research (FAIR)</a:t>
            </a:r>
            <a:endParaRPr lang="de-DE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825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6772" grpId="0"/>
      <p:bldP spid="1056773" grpId="0"/>
      <p:bldP spid="1056775" grpId="0"/>
      <p:bldP spid="1056776" grpId="0"/>
      <p:bldP spid="1056777" grpId="0"/>
      <p:bldP spid="1056778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7282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395535" y="235687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895624" y="413322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54016" y="609205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6527511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sp>
        <p:nvSpPr>
          <p:cNvPr id="9" name="TextBox 36"/>
          <p:cNvSpPr txBox="1"/>
          <p:nvPr/>
        </p:nvSpPr>
        <p:spPr>
          <a:xfrm>
            <a:off x="5724128" y="4119463"/>
            <a:ext cx="3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10" name="TextBox 36"/>
          <p:cNvSpPr txBox="1"/>
          <p:nvPr/>
        </p:nvSpPr>
        <p:spPr>
          <a:xfrm>
            <a:off x="3491880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60963" y="2251961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93348" y="3501008"/>
            <a:ext cx="3465532" cy="904863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/s; 1.5 </a:t>
            </a:r>
            <a:r>
              <a:rPr lang="en-GB" sz="16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28+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92+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(35)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3x10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(90)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 protons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8706" y="4875779"/>
            <a:ext cx="3366830" cy="929485"/>
          </a:xfrm>
          <a:prstGeom prst="rect">
            <a:avLst/>
          </a:prstGeom>
          <a:solidFill>
            <a:srgbClr val="FFFFFF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radioactive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 up to</a:t>
            </a:r>
            <a:b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1.5 - 2 GeV/u; </a:t>
            </a:r>
            <a:endParaRPr lang="en-GB" sz="16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antiprotons 1.5  - 15 GeV/c       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79512" y="3058334"/>
            <a:ext cx="197421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 Beams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7504" y="4426486"/>
            <a:ext cx="230184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Secondary Beams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5995" y="5794638"/>
            <a:ext cx="2637323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Challenges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3127" y="6253223"/>
            <a:ext cx="4034797" cy="560153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 cycling superconducting magnets</a:t>
            </a: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dynamical vacuum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4054016" y="6453336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4037924" y="6520514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pic>
        <p:nvPicPr>
          <p:cNvPr id="23" name="Picture 2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618654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4" name="Picture 5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3420" y="609260"/>
            <a:ext cx="479425" cy="32226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5" name="Picture 10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6392" y="609777"/>
            <a:ext cx="479425" cy="306664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6" name="Picture 34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20785" y="624341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graphicFrame>
        <p:nvGraphicFramePr>
          <p:cNvPr id="27" name="Objek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1518284"/>
              </p:ext>
            </p:extLst>
          </p:nvPr>
        </p:nvGraphicFramePr>
        <p:xfrm>
          <a:off x="3079294" y="627532"/>
          <a:ext cx="4794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Photo Editor Photo" r:id="rId8" imgW="2723810" imgH="1695687" progId="">
                  <p:embed/>
                </p:oleObj>
              </mc:Choice>
              <mc:Fallback>
                <p:oleObj name="Photo Editor Photo" r:id="rId8" imgW="2723810" imgH="1695687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294" y="627532"/>
                        <a:ext cx="479425" cy="292100"/>
                      </a:xfrm>
                      <a:prstGeom prst="rect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pic>
        <p:nvPicPr>
          <p:cNvPr id="34" name="Picture 19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584" y="996430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5" name="Picture 40" descr="800px-Flag_of_Slovenia_svg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84657" y="996430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6" name="Picture 16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66393" y="999697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7" name="Picture 46"/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20785" y="1001284"/>
            <a:ext cx="479425" cy="290513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8" name="Picture 28"/>
          <p:cNvPicPr preferRelativeResize="0"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085804" y="978025"/>
            <a:ext cx="473075" cy="3175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39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1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4801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3752909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-5287" y="4841275"/>
            <a:ext cx="4073231" cy="7201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NUSTAR: Rare Isotope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beams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stability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Nucleosynthesis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supernovae</a:t>
            </a:r>
            <a:endParaRPr lang="de-DE" sz="1600" dirty="0">
              <a:solidFill>
                <a:prstClr val="black"/>
              </a:solidFill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79723" y="5674603"/>
            <a:ext cx="3708382" cy="11387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PANDA: Antiproton-proton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Charmed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hadrons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(XYZ)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luonic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matter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hybrids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Lambda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02565" y="914061"/>
            <a:ext cx="4595894" cy="12187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endParaRPr lang="de-DE" sz="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APPA: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Atomic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Plasma </a:t>
            </a:r>
            <a:r>
              <a:rPr lang="de-DE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hysics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Applications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atoms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Plasma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Radiobiology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5496" y="3698796"/>
            <a:ext cx="3036169" cy="113877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CBM: Nucleus-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at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Phase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93" y="3486916"/>
            <a:ext cx="1131278" cy="6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759030"/>
            <a:ext cx="14938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6705237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21" y="3294485"/>
            <a:ext cx="781050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86" y="2819367"/>
            <a:ext cx="122555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6"/>
          <p:cNvSpPr txBox="1"/>
          <p:nvPr/>
        </p:nvSpPr>
        <p:spPr>
          <a:xfrm>
            <a:off x="7092280" y="40102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83568" y="548680"/>
            <a:ext cx="3433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Foliennummernplatzhalter 7"/>
          <p:cNvSpPr txBox="1">
            <a:spLocks/>
          </p:cNvSpPr>
          <p:nvPr/>
        </p:nvSpPr>
        <p:spPr>
          <a:xfrm>
            <a:off x="69749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76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72008" y="103337"/>
            <a:ext cx="9396536" cy="661367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NU</a:t>
            </a:r>
            <a:r>
              <a:rPr kumimoji="0" lang="de-DE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clear</a:t>
            </a: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ST</a:t>
            </a:r>
            <a:r>
              <a:rPr kumimoji="0" lang="de-DE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ructure</a:t>
            </a: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A</a:t>
            </a:r>
            <a:r>
              <a:rPr kumimoji="0" lang="de-DE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strophysics</a:t>
            </a: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and</a:t>
            </a: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R</a:t>
            </a:r>
            <a:r>
              <a:rPr kumimoji="0" lang="de-DE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eactions</a:t>
            </a:r>
            <a:endParaRPr kumimoji="0" lang="de-DE" sz="32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18534" y="846668"/>
            <a:ext cx="9067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charset="0"/>
              <a:defRPr sz="2400">
                <a:solidFill>
                  <a:srgbClr val="00599D"/>
                </a:solidFill>
                <a:latin typeface="+mn-lt"/>
                <a:ea typeface="ＭＳ Ｐゴシック" charset="0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  <a:ea typeface="ＭＳ Ｐゴシック" charset="0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ＭＳ Ｐゴシック" charset="0"/>
              </a:defRPr>
            </a:lvl5pPr>
            <a:lvl6pPr marL="26003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defTabSz="457200"/>
            <a:r>
              <a:rPr lang="en-US" sz="1800" b="1" dirty="0">
                <a:solidFill>
                  <a:srgbClr val="FF0000"/>
                </a:solidFill>
                <a:latin typeface="Arial"/>
              </a:rPr>
              <a:t>How are complex nuclei built from their basic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constituents</a:t>
            </a:r>
            <a:r>
              <a:rPr lang="en-US" sz="1800" b="1" dirty="0">
                <a:solidFill>
                  <a:srgbClr val="FF0000"/>
                </a:solidFill>
                <a:latin typeface="Arial"/>
              </a:rPr>
              <a:t>? </a:t>
            </a:r>
          </a:p>
          <a:p>
            <a:pPr defTabSz="457200"/>
            <a:r>
              <a:rPr lang="en-US" sz="1600" dirty="0" smtClean="0">
                <a:solidFill>
                  <a:srgbClr val="002060"/>
                </a:solidFill>
                <a:latin typeface="Arial"/>
              </a:rPr>
              <a:t>– What </a:t>
            </a:r>
            <a:r>
              <a:rPr lang="en-US" sz="1600" dirty="0">
                <a:solidFill>
                  <a:srgbClr val="002060"/>
                </a:solidFill>
                <a:latin typeface="Arial"/>
              </a:rPr>
              <a:t>is the effective nucleon-nucleon interaction and how does QCD constrain its parameters</a:t>
            </a:r>
            <a:r>
              <a:rPr lang="en-US" sz="1600" dirty="0" smtClean="0">
                <a:solidFill>
                  <a:srgbClr val="002060"/>
                </a:solidFill>
                <a:latin typeface="Arial"/>
              </a:rPr>
              <a:t>?</a:t>
            </a:r>
          </a:p>
          <a:p>
            <a:pPr defTabSz="457200"/>
            <a:r>
              <a:rPr lang="en-US" sz="1600" dirty="0" smtClean="0">
                <a:solidFill>
                  <a:srgbClr val="002060"/>
                </a:solidFill>
                <a:latin typeface="Arial"/>
              </a:rPr>
              <a:t>– How does the three-nucleon force modify the picture? </a:t>
            </a:r>
            <a:endParaRPr lang="en-US" sz="1600" dirty="0">
              <a:solidFill>
                <a:srgbClr val="002060"/>
              </a:solidFill>
              <a:latin typeface="Arial"/>
            </a:endParaRPr>
          </a:p>
          <a:p>
            <a:pPr defTabSz="457200"/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How </a:t>
            </a:r>
            <a:r>
              <a:rPr lang="en-US" sz="1800" b="1" dirty="0">
                <a:solidFill>
                  <a:srgbClr val="FF0000"/>
                </a:solidFill>
                <a:latin typeface="Arial"/>
              </a:rPr>
              <a:t>does the effective nuclear force depend on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varying </a:t>
            </a:r>
            <a:r>
              <a:rPr lang="en-US" sz="1800" b="1" dirty="0">
                <a:solidFill>
                  <a:srgbClr val="FF0000"/>
                </a:solidFill>
                <a:latin typeface="Arial"/>
              </a:rPr>
              <a:t>proton-to-neutron ratios? </a:t>
            </a:r>
          </a:p>
          <a:p>
            <a:pPr defTabSz="457200"/>
            <a:r>
              <a:rPr lang="en-US" sz="1600" dirty="0">
                <a:solidFill>
                  <a:srgbClr val="002060"/>
                </a:solidFill>
                <a:latin typeface="Arial"/>
              </a:rPr>
              <a:t>–  What is the </a:t>
            </a:r>
            <a:r>
              <a:rPr lang="en-US" sz="1600" dirty="0" err="1">
                <a:solidFill>
                  <a:srgbClr val="002060"/>
                </a:solidFill>
                <a:latin typeface="Arial"/>
              </a:rPr>
              <a:t>isospin</a:t>
            </a:r>
            <a:r>
              <a:rPr lang="en-US" sz="1600" dirty="0">
                <a:solidFill>
                  <a:srgbClr val="002060"/>
                </a:solidFill>
                <a:latin typeface="Arial"/>
              </a:rPr>
              <a:t> dependence of the spin-orbit force? </a:t>
            </a:r>
          </a:p>
          <a:p>
            <a:pPr defTabSz="457200"/>
            <a:r>
              <a:rPr lang="en-US" sz="1600" dirty="0">
                <a:solidFill>
                  <a:srgbClr val="002060"/>
                </a:solidFill>
                <a:latin typeface="Arial"/>
              </a:rPr>
              <a:t>–  How does shell structure change far from stability? </a:t>
            </a:r>
          </a:p>
          <a:p>
            <a:pPr defTabSz="457200"/>
            <a:r>
              <a:rPr lang="en-US" sz="1600" dirty="0">
                <a:solidFill>
                  <a:srgbClr val="002060"/>
                </a:solidFill>
                <a:latin typeface="Arial"/>
              </a:rPr>
              <a:t>–  How does the role of </a:t>
            </a:r>
            <a:r>
              <a:rPr lang="en-US" sz="1600" dirty="0" smtClean="0">
                <a:solidFill>
                  <a:srgbClr val="002060"/>
                </a:solidFill>
                <a:latin typeface="Arial"/>
              </a:rPr>
              <a:t>N-N </a:t>
            </a:r>
            <a:r>
              <a:rPr lang="en-US" sz="1600" dirty="0">
                <a:solidFill>
                  <a:srgbClr val="002060"/>
                </a:solidFill>
                <a:latin typeface="Arial"/>
              </a:rPr>
              <a:t>correlations </a:t>
            </a:r>
            <a:r>
              <a:rPr lang="en-US" sz="1600" dirty="0" smtClean="0">
                <a:solidFill>
                  <a:srgbClr val="002060"/>
                </a:solidFill>
                <a:latin typeface="Arial"/>
              </a:rPr>
              <a:t>in </a:t>
            </a:r>
            <a:r>
              <a:rPr lang="en-US" sz="1600" dirty="0">
                <a:solidFill>
                  <a:srgbClr val="002060"/>
                </a:solidFill>
                <a:latin typeface="Arial"/>
              </a:rPr>
              <a:t>nuclei and nuclear matter change with </a:t>
            </a:r>
            <a:r>
              <a:rPr lang="en-US" sz="1600" dirty="0" err="1">
                <a:solidFill>
                  <a:srgbClr val="002060"/>
                </a:solidFill>
                <a:latin typeface="Arial"/>
              </a:rPr>
              <a:t>isospin</a:t>
            </a:r>
            <a:r>
              <a:rPr lang="en-US" sz="1600" dirty="0">
                <a:solidFill>
                  <a:srgbClr val="002060"/>
                </a:solidFill>
                <a:latin typeface="Arial"/>
              </a:rPr>
              <a:t>? </a:t>
            </a:r>
          </a:p>
          <a:p>
            <a:pPr defTabSz="457200"/>
            <a:r>
              <a:rPr lang="en-US" sz="1800" b="1" dirty="0">
                <a:solidFill>
                  <a:srgbClr val="FF0000"/>
                </a:solidFill>
                <a:latin typeface="Arial"/>
              </a:rPr>
              <a:t>How to explain collective phenomena from individual motion? </a:t>
            </a:r>
          </a:p>
          <a:p>
            <a:pPr defTabSz="457200"/>
            <a:r>
              <a:rPr lang="en-US" sz="1600" dirty="0">
                <a:solidFill>
                  <a:srgbClr val="002060"/>
                </a:solidFill>
                <a:latin typeface="Arial"/>
              </a:rPr>
              <a:t>– What are the phases, relevant degrees of freedom, and symmetries of the nuclear many-body system? </a:t>
            </a:r>
          </a:p>
          <a:p>
            <a:pPr defTabSz="457200"/>
            <a:r>
              <a:rPr lang="en-US" sz="1800" b="1" dirty="0">
                <a:solidFill>
                  <a:srgbClr val="FF0000"/>
                </a:solidFill>
                <a:latin typeface="Arial"/>
              </a:rPr>
              <a:t>What are the limits of existence of nuclei? </a:t>
            </a:r>
          </a:p>
          <a:p>
            <a:pPr defTabSz="457200"/>
            <a:r>
              <a:rPr lang="en-US" sz="1600" dirty="0">
                <a:solidFill>
                  <a:srgbClr val="002060"/>
                </a:solidFill>
                <a:latin typeface="Arial"/>
              </a:rPr>
              <a:t>–  Where are the proton and neutron drip lines </a:t>
            </a:r>
            <a:r>
              <a:rPr lang="en-US" sz="1600" dirty="0" smtClean="0">
                <a:solidFill>
                  <a:srgbClr val="002060"/>
                </a:solidFill>
                <a:latin typeface="Arial"/>
              </a:rPr>
              <a:t>situated</a:t>
            </a:r>
            <a:r>
              <a:rPr lang="en-US" sz="1600" dirty="0">
                <a:solidFill>
                  <a:srgbClr val="002060"/>
                </a:solidFill>
                <a:latin typeface="Arial"/>
              </a:rPr>
              <a:t>? </a:t>
            </a:r>
          </a:p>
          <a:p>
            <a:pPr defTabSz="457200"/>
            <a:r>
              <a:rPr lang="en-US" sz="1600" dirty="0">
                <a:solidFill>
                  <a:srgbClr val="002060"/>
                </a:solidFill>
                <a:latin typeface="Arial"/>
              </a:rPr>
              <a:t>–  What are the heaviest elements? </a:t>
            </a:r>
          </a:p>
          <a:p>
            <a:pPr defTabSz="457200"/>
            <a:r>
              <a:rPr lang="en-US" sz="1800" b="1" dirty="0">
                <a:solidFill>
                  <a:srgbClr val="FF0000"/>
                </a:solidFill>
                <a:latin typeface="Arial"/>
              </a:rPr>
              <a:t>Which nuclei are relevant for astrophysical processes, what are their properties and what is their impact on </a:t>
            </a:r>
            <a:r>
              <a:rPr lang="en-US" sz="1800" b="1" dirty="0" err="1">
                <a:solidFill>
                  <a:srgbClr val="FF0000"/>
                </a:solidFill>
                <a:latin typeface="Arial"/>
              </a:rPr>
              <a:t>nucleosynthesis</a:t>
            </a:r>
            <a:r>
              <a:rPr lang="en-US" sz="1800" b="1" dirty="0">
                <a:solidFill>
                  <a:srgbClr val="FF0000"/>
                </a:solidFill>
                <a:latin typeface="Arial"/>
              </a:rPr>
              <a:t> modeling? </a:t>
            </a:r>
            <a:endParaRPr lang="en-US" sz="1800" b="1" dirty="0" smtClean="0">
              <a:solidFill>
                <a:srgbClr val="FF0000"/>
              </a:solidFill>
              <a:latin typeface="Arial"/>
            </a:endParaRPr>
          </a:p>
          <a:p>
            <a:pPr defTabSz="457200"/>
            <a:r>
              <a:rPr lang="en-US" sz="1800" b="1" dirty="0">
                <a:solidFill>
                  <a:srgbClr val="FF0000"/>
                </a:solidFill>
                <a:latin typeface="Arial"/>
              </a:rPr>
              <a:t>How does the equation of state of nuclear matter change with neutron-to-proton asymmetry? </a:t>
            </a:r>
            <a:endParaRPr lang="en-US" sz="1800" b="1" dirty="0" smtClean="0">
              <a:solidFill>
                <a:srgbClr val="FF0000"/>
              </a:solidFill>
              <a:latin typeface="Arial"/>
            </a:endParaRPr>
          </a:p>
          <a:p>
            <a:pPr defTabSz="457200"/>
            <a:r>
              <a:rPr lang="en-US" sz="1600" dirty="0">
                <a:solidFill>
                  <a:srgbClr val="002060"/>
                </a:solidFill>
                <a:latin typeface="Arial"/>
              </a:rPr>
              <a:t>–  How large is the symmetry energy and its density dependence? </a:t>
            </a:r>
          </a:p>
          <a:p>
            <a:pPr defTabSz="457200"/>
            <a:r>
              <a:rPr lang="en-US" sz="1600" dirty="0">
                <a:solidFill>
                  <a:srgbClr val="002060"/>
                </a:solidFill>
                <a:latin typeface="Arial"/>
              </a:rPr>
              <a:t>–  What are the properties of neutron-rich matter? </a:t>
            </a:r>
          </a:p>
          <a:p>
            <a:pPr defTabSz="457200"/>
            <a:endParaRPr lang="en-US" sz="1800" dirty="0">
              <a:latin typeface="Arial"/>
            </a:endParaRPr>
          </a:p>
          <a:p>
            <a:pPr defTabSz="457200"/>
            <a:endParaRPr lang="en-US" sz="1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64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7" name="Picture 5" descr="Chart of nuclei + r-process p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514475"/>
            <a:ext cx="769302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hteck 35"/>
          <p:cNvSpPr/>
          <p:nvPr/>
        </p:nvSpPr>
        <p:spPr>
          <a:xfrm>
            <a:off x="5192713" y="4129088"/>
            <a:ext cx="1560512" cy="2357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14313"/>
            <a:ext cx="9001125" cy="49053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accent2"/>
                </a:solidFill>
              </a:rPr>
              <a:t>N</a:t>
            </a:r>
            <a:r>
              <a:rPr lang="en-US" dirty="0" smtClean="0">
                <a:solidFill>
                  <a:schemeClr val="accent2"/>
                </a:solidFill>
              </a:rPr>
              <a:t>uclear structure research at FAIR</a:t>
            </a:r>
            <a:r>
              <a:rPr lang="de-DE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/>
                <a:cs typeface="ＭＳ Ｐゴシック"/>
              </a:rPr>
              <a:t/>
            </a:r>
            <a:br>
              <a:rPr lang="de-DE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/>
                <a:cs typeface="ＭＳ Ｐゴシック"/>
              </a:rPr>
            </a:b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44070" name="Group 27"/>
          <p:cNvGrpSpPr>
            <a:grpSpLocks/>
          </p:cNvGrpSpPr>
          <p:nvPr/>
        </p:nvGrpSpPr>
        <p:grpSpPr bwMode="auto">
          <a:xfrm>
            <a:off x="7496175" y="2576513"/>
            <a:ext cx="744538" cy="1552575"/>
            <a:chOff x="3450" y="1855"/>
            <a:chExt cx="1041" cy="2135"/>
          </a:xfrm>
        </p:grpSpPr>
        <p:sp>
          <p:nvSpPr>
            <p:cNvPr id="344108" name="Line 29"/>
            <p:cNvSpPr>
              <a:spLocks noChangeShapeType="1"/>
            </p:cNvSpPr>
            <p:nvPr/>
          </p:nvSpPr>
          <p:spPr bwMode="auto">
            <a:xfrm flipV="1">
              <a:off x="3450" y="2698"/>
              <a:ext cx="1014" cy="4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44109" name="Line 30"/>
            <p:cNvSpPr>
              <a:spLocks noChangeShapeType="1"/>
            </p:cNvSpPr>
            <p:nvPr/>
          </p:nvSpPr>
          <p:spPr bwMode="auto">
            <a:xfrm flipV="1">
              <a:off x="3477" y="1855"/>
              <a:ext cx="1014" cy="4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44110" name="Line 31"/>
            <p:cNvSpPr>
              <a:spLocks noChangeShapeType="1"/>
            </p:cNvSpPr>
            <p:nvPr/>
          </p:nvSpPr>
          <p:spPr bwMode="auto">
            <a:xfrm flipV="1">
              <a:off x="3471" y="3739"/>
              <a:ext cx="1008" cy="25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44071" name="Group 61"/>
          <p:cNvGrpSpPr>
            <a:grpSpLocks/>
          </p:cNvGrpSpPr>
          <p:nvPr/>
        </p:nvGrpSpPr>
        <p:grpSpPr bwMode="auto">
          <a:xfrm>
            <a:off x="2246313" y="5375275"/>
            <a:ext cx="871537" cy="1093788"/>
            <a:chOff x="373" y="3859"/>
            <a:chExt cx="549" cy="689"/>
          </a:xfrm>
        </p:grpSpPr>
        <p:pic>
          <p:nvPicPr>
            <p:cNvPr id="344104" name="Picture 60" descr="11l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" y="4025"/>
              <a:ext cx="549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2285" name="Text Box 13"/>
            <p:cNvSpPr txBox="1">
              <a:spLocks noChangeArrowheads="1"/>
            </p:cNvSpPr>
            <p:nvPr/>
          </p:nvSpPr>
          <p:spPr bwMode="auto">
            <a:xfrm>
              <a:off x="419" y="3859"/>
              <a:ext cx="444" cy="21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600" dirty="0">
                  <a:solidFill>
                    <a:srgbClr val="000000"/>
                  </a:solidFill>
                </a:rPr>
                <a:t>Halos</a:t>
              </a:r>
            </a:p>
          </p:txBody>
        </p:sp>
      </p:grpSp>
      <p:grpSp>
        <p:nvGrpSpPr>
          <p:cNvPr id="344072" name="Group 98"/>
          <p:cNvGrpSpPr>
            <a:grpSpLocks/>
          </p:cNvGrpSpPr>
          <p:nvPr/>
        </p:nvGrpSpPr>
        <p:grpSpPr bwMode="auto">
          <a:xfrm>
            <a:off x="4057650" y="4564063"/>
            <a:ext cx="1331913" cy="1463675"/>
            <a:chOff x="2864" y="2716"/>
            <a:chExt cx="1232" cy="1254"/>
          </a:xfrm>
        </p:grpSpPr>
        <p:grpSp>
          <p:nvGrpSpPr>
            <p:cNvPr id="344094" name="Group 85"/>
            <p:cNvGrpSpPr>
              <a:grpSpLocks/>
            </p:cNvGrpSpPr>
            <p:nvPr/>
          </p:nvGrpSpPr>
          <p:grpSpPr bwMode="auto">
            <a:xfrm>
              <a:off x="2988" y="2962"/>
              <a:ext cx="1011" cy="1008"/>
              <a:chOff x="1295" y="1777"/>
              <a:chExt cx="1056" cy="1058"/>
            </a:xfrm>
          </p:grpSpPr>
          <p:sp>
            <p:nvSpPr>
              <p:cNvPr id="344098" name="Oval 86"/>
              <p:cNvSpPr>
                <a:spLocks noChangeArrowheads="1"/>
              </p:cNvSpPr>
              <p:nvPr/>
            </p:nvSpPr>
            <p:spPr bwMode="auto">
              <a:xfrm>
                <a:off x="1295" y="1777"/>
                <a:ext cx="1056" cy="1056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•"/>
                  <a:defRPr sz="2400">
                    <a:solidFill>
                      <a:srgbClr val="00599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FF9900"/>
                  </a:buClr>
                  <a:buSzPct val="14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600" i="1">
                    <a:solidFill>
                      <a:srgbClr val="990000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rgbClr val="0066CC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66CC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66CC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66CC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66CC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ru-RU" sz="1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4099" name="Arc 87"/>
              <p:cNvSpPr>
                <a:spLocks/>
              </p:cNvSpPr>
              <p:nvPr/>
            </p:nvSpPr>
            <p:spPr bwMode="auto">
              <a:xfrm>
                <a:off x="1809" y="1824"/>
                <a:ext cx="447" cy="1010"/>
              </a:xfrm>
              <a:custGeom>
                <a:avLst/>
                <a:gdLst>
                  <a:gd name="T0" fmla="*/ 0 w 22356"/>
                  <a:gd name="T1" fmla="*/ 0 h 43200"/>
                  <a:gd name="T2" fmla="*/ 0 w 22356"/>
                  <a:gd name="T3" fmla="*/ 0 h 43200"/>
                  <a:gd name="T4" fmla="*/ 0 w 2235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56"/>
                  <a:gd name="T10" fmla="*/ 0 h 43200"/>
                  <a:gd name="T11" fmla="*/ 22356 w 2235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6" h="43200" fill="none" extrusionOk="0">
                    <a:moveTo>
                      <a:pt x="755" y="0"/>
                    </a:moveTo>
                    <a:cubicBezTo>
                      <a:pt x="12685" y="0"/>
                      <a:pt x="22356" y="9670"/>
                      <a:pt x="22356" y="21600"/>
                    </a:cubicBezTo>
                    <a:cubicBezTo>
                      <a:pt x="22356" y="33529"/>
                      <a:pt x="12685" y="43200"/>
                      <a:pt x="756" y="43200"/>
                    </a:cubicBezTo>
                    <a:cubicBezTo>
                      <a:pt x="503" y="43200"/>
                      <a:pt x="251" y="43195"/>
                      <a:pt x="0" y="43186"/>
                    </a:cubicBezTo>
                  </a:path>
                  <a:path w="22356" h="43200" stroke="0" extrusionOk="0">
                    <a:moveTo>
                      <a:pt x="755" y="0"/>
                    </a:moveTo>
                    <a:cubicBezTo>
                      <a:pt x="12685" y="0"/>
                      <a:pt x="22356" y="9670"/>
                      <a:pt x="22356" y="21600"/>
                    </a:cubicBezTo>
                    <a:cubicBezTo>
                      <a:pt x="22356" y="33529"/>
                      <a:pt x="12685" y="43200"/>
                      <a:pt x="756" y="43200"/>
                    </a:cubicBezTo>
                    <a:cubicBezTo>
                      <a:pt x="503" y="43200"/>
                      <a:pt x="251" y="43195"/>
                      <a:pt x="0" y="43186"/>
                    </a:cubicBezTo>
                    <a:lnTo>
                      <a:pt x="756" y="21600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33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4100" name="Arc 88"/>
              <p:cNvSpPr>
                <a:spLocks/>
              </p:cNvSpPr>
              <p:nvPr/>
            </p:nvSpPr>
            <p:spPr bwMode="auto">
              <a:xfrm flipH="1">
                <a:off x="1488" y="1824"/>
                <a:ext cx="336" cy="1011"/>
              </a:xfrm>
              <a:custGeom>
                <a:avLst/>
                <a:gdLst>
                  <a:gd name="T0" fmla="*/ 0 w 21600"/>
                  <a:gd name="T1" fmla="*/ 0 h 43199"/>
                  <a:gd name="T2" fmla="*/ 0 w 21600"/>
                  <a:gd name="T3" fmla="*/ 0 h 43199"/>
                  <a:gd name="T4" fmla="*/ 0 w 21600"/>
                  <a:gd name="T5" fmla="*/ 0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54"/>
                      <a:pt x="12046" y="43093"/>
                      <a:pt x="193" y="43199"/>
                    </a:cubicBezTo>
                  </a:path>
                  <a:path w="21600" h="43199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54"/>
                      <a:pt x="12046" y="43093"/>
                      <a:pt x="193" y="43199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4101" name="Arc 89"/>
              <p:cNvSpPr>
                <a:spLocks/>
              </p:cNvSpPr>
              <p:nvPr/>
            </p:nvSpPr>
            <p:spPr bwMode="auto">
              <a:xfrm flipH="1">
                <a:off x="1632" y="1968"/>
                <a:ext cx="192" cy="722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200"/>
                  <a:gd name="T11" fmla="*/ 21600 w 216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4102" name="Arc 90"/>
              <p:cNvSpPr>
                <a:spLocks/>
              </p:cNvSpPr>
              <p:nvPr/>
            </p:nvSpPr>
            <p:spPr bwMode="auto">
              <a:xfrm>
                <a:off x="1818" y="1969"/>
                <a:ext cx="294" cy="722"/>
              </a:xfrm>
              <a:custGeom>
                <a:avLst/>
                <a:gdLst>
                  <a:gd name="T0" fmla="*/ 0 w 22050"/>
                  <a:gd name="T1" fmla="*/ 0 h 43200"/>
                  <a:gd name="T2" fmla="*/ 0 w 22050"/>
                  <a:gd name="T3" fmla="*/ 0 h 43200"/>
                  <a:gd name="T4" fmla="*/ 0 w 2205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050"/>
                  <a:gd name="T10" fmla="*/ 0 h 43200"/>
                  <a:gd name="T11" fmla="*/ 22050 w 2205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050" h="43200" fill="none" extrusionOk="0">
                    <a:moveTo>
                      <a:pt x="449" y="0"/>
                    </a:moveTo>
                    <a:cubicBezTo>
                      <a:pt x="12379" y="0"/>
                      <a:pt x="22050" y="9670"/>
                      <a:pt x="22050" y="21600"/>
                    </a:cubicBezTo>
                    <a:cubicBezTo>
                      <a:pt x="22050" y="33529"/>
                      <a:pt x="12379" y="43200"/>
                      <a:pt x="450" y="43200"/>
                    </a:cubicBezTo>
                    <a:cubicBezTo>
                      <a:pt x="299" y="43200"/>
                      <a:pt x="149" y="43198"/>
                      <a:pt x="-1" y="43195"/>
                    </a:cubicBezTo>
                  </a:path>
                  <a:path w="22050" h="43200" stroke="0" extrusionOk="0">
                    <a:moveTo>
                      <a:pt x="449" y="0"/>
                    </a:moveTo>
                    <a:cubicBezTo>
                      <a:pt x="12379" y="0"/>
                      <a:pt x="22050" y="9670"/>
                      <a:pt x="22050" y="21600"/>
                    </a:cubicBezTo>
                    <a:cubicBezTo>
                      <a:pt x="22050" y="33529"/>
                      <a:pt x="12379" y="43200"/>
                      <a:pt x="450" y="43200"/>
                    </a:cubicBezTo>
                    <a:cubicBezTo>
                      <a:pt x="299" y="43200"/>
                      <a:pt x="149" y="43198"/>
                      <a:pt x="-1" y="43195"/>
                    </a:cubicBezTo>
                    <a:lnTo>
                      <a:pt x="450" y="21600"/>
                    </a:lnTo>
                    <a:lnTo>
                      <a:pt x="449" y="0"/>
                    </a:lnTo>
                    <a:close/>
                  </a:path>
                </a:pathLst>
              </a:cu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4103" name="Oval 91"/>
              <p:cNvSpPr>
                <a:spLocks noChangeArrowheads="1"/>
              </p:cNvSpPr>
              <p:nvPr/>
            </p:nvSpPr>
            <p:spPr bwMode="auto">
              <a:xfrm>
                <a:off x="1872" y="2112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66CC"/>
                  </a:buClr>
                  <a:buFont typeface="Wingdings" pitchFamily="2" charset="2"/>
                  <a:buChar char="•"/>
                  <a:defRPr sz="2400">
                    <a:solidFill>
                      <a:srgbClr val="00599D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FF9900"/>
                  </a:buClr>
                  <a:buSzPct val="14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600" i="1">
                    <a:solidFill>
                      <a:srgbClr val="990000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rgbClr val="0066CC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66CC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66CC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66CC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66CC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ru-RU" sz="18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2369" name="Text Box 97"/>
            <p:cNvSpPr txBox="1">
              <a:spLocks noChangeArrowheads="1"/>
            </p:cNvSpPr>
            <p:nvPr/>
          </p:nvSpPr>
          <p:spPr bwMode="auto">
            <a:xfrm>
              <a:off x="2864" y="2716"/>
              <a:ext cx="1232" cy="264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400" dirty="0">
                  <a:solidFill>
                    <a:srgbClr val="000000"/>
                  </a:solidFill>
                </a:rPr>
                <a:t>Neutron Skins</a:t>
              </a:r>
            </a:p>
          </p:txBody>
        </p:sp>
      </p:grpSp>
      <p:grpSp>
        <p:nvGrpSpPr>
          <p:cNvPr id="344073" name="Gruppieren 59"/>
          <p:cNvGrpSpPr>
            <a:grpSpLocks/>
          </p:cNvGrpSpPr>
          <p:nvPr/>
        </p:nvGrpSpPr>
        <p:grpSpPr bwMode="auto">
          <a:xfrm>
            <a:off x="7729538" y="4508500"/>
            <a:ext cx="1406525" cy="1517650"/>
            <a:chOff x="7202747" y="4495445"/>
            <a:chExt cx="1719611" cy="1865964"/>
          </a:xfrm>
        </p:grpSpPr>
        <p:pic>
          <p:nvPicPr>
            <p:cNvPr id="344090" name="Picture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2748" y="4675325"/>
              <a:ext cx="1719610" cy="1686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Rectangle 23"/>
            <p:cNvSpPr>
              <a:spLocks noChangeArrowheads="1"/>
            </p:cNvSpPr>
            <p:nvPr/>
          </p:nvSpPr>
          <p:spPr bwMode="auto">
            <a:xfrm>
              <a:off x="7202747" y="4495445"/>
              <a:ext cx="1627959" cy="37858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400">
                  <a:solidFill>
                    <a:srgbClr val="000000"/>
                  </a:solidFill>
                </a:rPr>
                <a:t>Neutron stars</a:t>
              </a:r>
              <a:endParaRPr lang="en-GB" sz="1400">
                <a:solidFill>
                  <a:srgbClr val="000000"/>
                </a:solidFill>
              </a:endParaRPr>
            </a:p>
          </p:txBody>
        </p:sp>
      </p:grpSp>
      <p:sp>
        <p:nvSpPr>
          <p:cNvPr id="344074" name="Nach oben gekrümmter Pfeil 82"/>
          <p:cNvSpPr>
            <a:spLocks noChangeArrowheads="1"/>
          </p:cNvSpPr>
          <p:nvPr/>
        </p:nvSpPr>
        <p:spPr bwMode="auto">
          <a:xfrm>
            <a:off x="4632325" y="6130925"/>
            <a:ext cx="1571625" cy="328613"/>
          </a:xfrm>
          <a:prstGeom prst="curvedUpArrow">
            <a:avLst>
              <a:gd name="adj1" fmla="val 25020"/>
              <a:gd name="adj2" fmla="val 49996"/>
              <a:gd name="adj3" fmla="val 25000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•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ru-RU" sz="1800" smtClean="0">
              <a:solidFill>
                <a:srgbClr val="000000"/>
              </a:solidFill>
            </a:endParaRPr>
          </a:p>
        </p:txBody>
      </p:sp>
      <p:grpSp>
        <p:nvGrpSpPr>
          <p:cNvPr id="344075" name="Group 70"/>
          <p:cNvGrpSpPr>
            <a:grpSpLocks/>
          </p:cNvGrpSpPr>
          <p:nvPr/>
        </p:nvGrpSpPr>
        <p:grpSpPr bwMode="auto">
          <a:xfrm>
            <a:off x="5588000" y="4524375"/>
            <a:ext cx="1927225" cy="1519238"/>
            <a:chOff x="4270" y="3361"/>
            <a:chExt cx="1056" cy="852"/>
          </a:xfrm>
        </p:grpSpPr>
        <p:pic>
          <p:nvPicPr>
            <p:cNvPr id="344086" name="Picture 69" descr="povnuc_pd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" y="3447"/>
              <a:ext cx="1056" cy="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2295" name="Rectangle 23"/>
            <p:cNvSpPr>
              <a:spLocks noChangeArrowheads="1"/>
            </p:cNvSpPr>
            <p:nvPr/>
          </p:nvSpPr>
          <p:spPr bwMode="auto">
            <a:xfrm>
              <a:off x="4306" y="3361"/>
              <a:ext cx="1006" cy="17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400">
                  <a:solidFill>
                    <a:srgbClr val="000000"/>
                  </a:solidFill>
                </a:rPr>
                <a:t>Pygmy Resonance</a:t>
              </a:r>
              <a:endParaRPr lang="en-GB" sz="1400">
                <a:solidFill>
                  <a:srgbClr val="000000"/>
                </a:solidFill>
              </a:endParaRPr>
            </a:p>
          </p:txBody>
        </p:sp>
      </p:grpSp>
      <p:sp>
        <p:nvSpPr>
          <p:cNvPr id="344076" name="Nach oben gekrümmter Pfeil 57"/>
          <p:cNvSpPr>
            <a:spLocks noChangeArrowheads="1"/>
          </p:cNvSpPr>
          <p:nvPr/>
        </p:nvSpPr>
        <p:spPr bwMode="auto">
          <a:xfrm>
            <a:off x="6753225" y="6167438"/>
            <a:ext cx="1571625" cy="328612"/>
          </a:xfrm>
          <a:prstGeom prst="curvedUpArrow">
            <a:avLst>
              <a:gd name="adj1" fmla="val 25020"/>
              <a:gd name="adj2" fmla="val 49996"/>
              <a:gd name="adj3" fmla="val 25000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•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ru-RU" sz="1800" smtClean="0">
              <a:solidFill>
                <a:srgbClr val="000000"/>
              </a:solidFill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187625" y="6100351"/>
            <a:ext cx="671979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EOS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5496" y="927557"/>
            <a:ext cx="5609100" cy="13080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 L</a:t>
            </a:r>
            <a:r>
              <a:rPr lang="en-US" sz="1600" dirty="0" smtClean="0">
                <a:solidFill>
                  <a:srgbClr val="000000"/>
                </a:solidFill>
              </a:rPr>
              <a:t>imits </a:t>
            </a:r>
            <a:r>
              <a:rPr lang="en-US" sz="1600" dirty="0">
                <a:solidFill>
                  <a:srgbClr val="000000"/>
                </a:solidFill>
              </a:rPr>
              <a:t>of existence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 Halos, Open Quantum Systems, Few Body Correlations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 Skins</a:t>
            </a:r>
            <a:r>
              <a:rPr lang="en-US" sz="1600" dirty="0">
                <a:solidFill>
                  <a:srgbClr val="000000"/>
                </a:solidFill>
              </a:rPr>
              <a:t>, new collective modes, nuclear matter, neutron stars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 Phases and symmetries of the nuclear many body </a:t>
            </a:r>
            <a:r>
              <a:rPr lang="en-US" sz="1600" dirty="0" smtClean="0">
                <a:solidFill>
                  <a:srgbClr val="000000"/>
                </a:solidFill>
              </a:rPr>
              <a:t>system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44084" name="Fußzeilenplatzhalter 31"/>
          <p:cNvSpPr txBox="1">
            <a:spLocks noGrp="1"/>
          </p:cNvSpPr>
          <p:nvPr/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buChar char="•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de-DE" altLang="ru-RU" sz="1200" smtClean="0"/>
          </a:p>
        </p:txBody>
      </p:sp>
      <p:pic>
        <p:nvPicPr>
          <p:cNvPr id="344085" name="Picture 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966788"/>
            <a:ext cx="1566862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2535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5E0318-AC48-42E5-B82D-9DEB093AB826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pic>
        <p:nvPicPr>
          <p:cNvPr id="12290" name="Picture 2" descr="Ä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12953"/>
            <a:ext cx="7200800" cy="546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kern="0" smtClean="0"/>
              <a:t>Nuclear Astrophysics at FAIR</a:t>
            </a:r>
            <a:endParaRPr lang="en-US" altLang="ru-RU" kern="0" dirty="0" smtClean="0"/>
          </a:p>
        </p:txBody>
      </p:sp>
      <p:pic>
        <p:nvPicPr>
          <p:cNvPr id="6" name="Picture 5" descr="122039main_shy_star_lg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2" y="2492896"/>
            <a:ext cx="1674812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0079" y="1403152"/>
            <a:ext cx="39421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>
                <a:solidFill>
                  <a:srgbClr val="00599D"/>
                </a:solidFill>
              </a:rPr>
              <a:t>rp</a:t>
            </a:r>
            <a:r>
              <a:rPr lang="en-US" sz="1600" b="1" dirty="0">
                <a:solidFill>
                  <a:srgbClr val="00599D"/>
                </a:solidFill>
              </a:rPr>
              <a:t>-, p-process: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masses </a:t>
            </a:r>
            <a:r>
              <a:rPr lang="en-US" sz="1600" dirty="0">
                <a:solidFill>
                  <a:srgbClr val="000000"/>
                </a:solidFill>
              </a:rPr>
              <a:t>at &amp; beyond the proton drip-line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788024" y="3933056"/>
            <a:ext cx="283282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599D"/>
                </a:solidFill>
              </a:rPr>
              <a:t>r-process: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 masses, half-lives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 b-delayed neutron emission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 shell </a:t>
            </a:r>
            <a:r>
              <a:rPr lang="en-US" sz="1600" dirty="0">
                <a:solidFill>
                  <a:srgbClr val="000000"/>
                </a:solidFill>
              </a:rPr>
              <a:t>structure</a:t>
            </a:r>
          </a:p>
        </p:txBody>
      </p:sp>
      <p:pic>
        <p:nvPicPr>
          <p:cNvPr id="9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434813"/>
            <a:ext cx="1506355" cy="150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819199" y="3356992"/>
            <a:ext cx="9444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chemeClr val="bg1"/>
                </a:solidFill>
              </a:rPr>
              <a:t>X-</a:t>
            </a:r>
            <a:r>
              <a:rPr lang="de-DE" sz="1100" dirty="0" err="1" smtClean="0">
                <a:solidFill>
                  <a:schemeClr val="bg1"/>
                </a:solidFill>
              </a:rPr>
              <a:t>ray</a:t>
            </a:r>
            <a:r>
              <a:rPr lang="de-DE" sz="1100" dirty="0" smtClean="0">
                <a:solidFill>
                  <a:schemeClr val="bg1"/>
                </a:solidFill>
              </a:rPr>
              <a:t> </a:t>
            </a:r>
            <a:r>
              <a:rPr lang="de-DE" sz="1100" dirty="0" err="1" smtClean="0">
                <a:solidFill>
                  <a:schemeClr val="bg1"/>
                </a:solidFill>
              </a:rPr>
              <a:t>binary</a:t>
            </a:r>
            <a:endParaRPr lang="de-DE" sz="1100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193641"/>
            <a:ext cx="1456948" cy="116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00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02" y="44624"/>
            <a:ext cx="8010890" cy="787557"/>
          </a:xfrm>
        </p:spPr>
        <p:txBody>
          <a:bodyPr>
            <a:noAutofit/>
          </a:bodyPr>
          <a:lstStyle/>
          <a:p>
            <a:r>
              <a:rPr lang="en-US" b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b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strophysical </a:t>
            </a:r>
            <a:r>
              <a:rPr lang="en-US" b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site </a:t>
            </a:r>
            <a:r>
              <a:rPr lang="en-US" b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heavy element production (r process) in the universe: </a:t>
            </a:r>
            <a:r>
              <a:rPr lang="en-US" b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 star </a:t>
            </a:r>
            <a:r>
              <a:rPr lang="en-US" b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merger </a:t>
            </a:r>
            <a:r>
              <a:rPr lang="en-US" b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r>
              <a:rPr lang="en-US" b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b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C:\Users\gross\AppData\Local\Microsoft\Windows\Temporary Internet Files\Content.Outlook\HKTKM784\NeutronStarCollision_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r="-29807"/>
          <a:stretch/>
        </p:blipFill>
        <p:spPr bwMode="auto">
          <a:xfrm>
            <a:off x="2627784" y="1484784"/>
            <a:ext cx="3996000" cy="256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5292080" y="1340768"/>
            <a:ext cx="3672408" cy="32893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478410" y="5388605"/>
            <a:ext cx="677884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Sun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40430" y="4765119"/>
            <a:ext cx="8964488" cy="209288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lvl="0" indent="-342900" defTabSz="457200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Electromagnetic “</a:t>
            </a:r>
            <a:r>
              <a:rPr lang="en-US" sz="2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Kilonova</a:t>
            </a: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signal due to “r process” in neutron star  merger theoretically predicted by GSI scientists in 2010.</a:t>
            </a:r>
          </a:p>
          <a:p>
            <a:pPr marL="342900" lvl="0" indent="-342900" defTabSz="457200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Confirmation by recent astronomical observations </a:t>
            </a:r>
            <a:r>
              <a:rPr lang="en-US" sz="2200" dirty="0">
                <a:solidFill>
                  <a:srgbClr val="002060"/>
                </a:solidFill>
              </a:rPr>
              <a:t>after gravitational wave </a:t>
            </a:r>
            <a:r>
              <a:rPr lang="en-US" sz="2200" dirty="0" smtClean="0">
                <a:solidFill>
                  <a:srgbClr val="002060"/>
                </a:solidFill>
              </a:rPr>
              <a:t>detection from GW170817 </a:t>
            </a: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2017</a:t>
            </a: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marL="342900" lvl="0" indent="-342900" defTabSz="457200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</a:rPr>
              <a:t>Source </a:t>
            </a:r>
            <a:r>
              <a:rPr lang="en-US" sz="2200" dirty="0">
                <a:solidFill>
                  <a:srgbClr val="002060"/>
                </a:solidFill>
              </a:rPr>
              <a:t>of heavy elements including gold, platinum and </a:t>
            </a:r>
            <a:r>
              <a:rPr lang="en-US" sz="2200" dirty="0" smtClean="0">
                <a:solidFill>
                  <a:srgbClr val="002060"/>
                </a:solidFill>
              </a:rPr>
              <a:t>uranium. </a:t>
            </a:r>
            <a:endParaRPr lang="en-US" sz="22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7504" y="1313389"/>
            <a:ext cx="2880320" cy="3316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bject 9"/>
          <p:cNvSpPr/>
          <p:nvPr/>
        </p:nvSpPr>
        <p:spPr>
          <a:xfrm>
            <a:off x="240430" y="1463437"/>
            <a:ext cx="2658533" cy="2467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13"/>
          <p:cNvSpPr txBox="1"/>
          <p:nvPr/>
        </p:nvSpPr>
        <p:spPr>
          <a:xfrm>
            <a:off x="1619672" y="1576537"/>
            <a:ext cx="107760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25" dirty="0">
                <a:solidFill>
                  <a:prstClr val="black"/>
                </a:solidFill>
                <a:cs typeface="Arial"/>
              </a:rPr>
              <a:t>A</a:t>
            </a:r>
            <a:r>
              <a:rPr sz="1400" dirty="0">
                <a:solidFill>
                  <a:prstClr val="black"/>
                </a:solidFill>
                <a:cs typeface="Arial"/>
              </a:rPr>
              <a:t>.</a:t>
            </a:r>
            <a:r>
              <a:rPr sz="1400" spc="-35" dirty="0">
                <a:solidFill>
                  <a:prstClr val="black"/>
                </a:solidFill>
                <a:cs typeface="Arial"/>
              </a:rPr>
              <a:t> </a:t>
            </a:r>
            <a:r>
              <a:rPr sz="1400" spc="25" dirty="0">
                <a:solidFill>
                  <a:prstClr val="black"/>
                </a:solidFill>
                <a:cs typeface="Arial"/>
              </a:rPr>
              <a:t>B</a:t>
            </a:r>
            <a:r>
              <a:rPr sz="1400" spc="-40" dirty="0">
                <a:solidFill>
                  <a:prstClr val="black"/>
                </a:solidFill>
                <a:cs typeface="Arial"/>
              </a:rPr>
              <a:t>au</a:t>
            </a:r>
            <a:r>
              <a:rPr sz="1400" spc="35" dirty="0">
                <a:solidFill>
                  <a:prstClr val="black"/>
                </a:solidFill>
                <a:cs typeface="Arial"/>
              </a:rPr>
              <a:t>s</a:t>
            </a:r>
            <a:r>
              <a:rPr sz="1400" spc="-50" dirty="0">
                <a:solidFill>
                  <a:prstClr val="black"/>
                </a:solidFill>
                <a:cs typeface="Arial"/>
              </a:rPr>
              <a:t>w</a:t>
            </a:r>
            <a:r>
              <a:rPr sz="1400" spc="35" dirty="0">
                <a:solidFill>
                  <a:prstClr val="black"/>
                </a:solidFill>
                <a:cs typeface="Arial"/>
              </a:rPr>
              <a:t>e</a:t>
            </a:r>
            <a:r>
              <a:rPr sz="1400" spc="-20" dirty="0">
                <a:solidFill>
                  <a:prstClr val="black"/>
                </a:solidFill>
                <a:cs typeface="Arial"/>
              </a:rPr>
              <a:t>i</a:t>
            </a:r>
            <a:r>
              <a:rPr sz="1400" spc="5" dirty="0">
                <a:solidFill>
                  <a:prstClr val="black"/>
                </a:solidFill>
                <a:cs typeface="Arial"/>
              </a:rPr>
              <a:t>n</a:t>
            </a:r>
            <a:endParaRPr sz="14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29" name="object 4"/>
          <p:cNvSpPr/>
          <p:nvPr/>
        </p:nvSpPr>
        <p:spPr>
          <a:xfrm>
            <a:off x="5364088" y="1527354"/>
            <a:ext cx="3528392" cy="2405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4716" y="3945250"/>
            <a:ext cx="2717084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Gravitational</a:t>
            </a:r>
            <a:b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Wave Signal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959372" y="3945250"/>
            <a:ext cx="2717084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Electromagnetic “</a:t>
            </a:r>
            <a:r>
              <a:rPr lang="en-US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Kilonova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” Signal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915816" y="1556792"/>
            <a:ext cx="2465125" cy="35394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700" b="1" dirty="0" smtClean="0">
                <a:solidFill>
                  <a:prstClr val="white"/>
                </a:solidFill>
              </a:rPr>
              <a:t>Neutron star merger</a:t>
            </a:r>
          </a:p>
        </p:txBody>
      </p:sp>
      <p:sp>
        <p:nvSpPr>
          <p:cNvPr id="36" name="object 8"/>
          <p:cNvSpPr txBox="1"/>
          <p:nvPr/>
        </p:nvSpPr>
        <p:spPr>
          <a:xfrm>
            <a:off x="6026640" y="2276872"/>
            <a:ext cx="2073752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spc="-30" dirty="0">
                <a:solidFill>
                  <a:srgbClr val="0000CC"/>
                </a:solidFill>
                <a:cs typeface="Arial"/>
              </a:rPr>
              <a:t>M</a:t>
            </a:r>
            <a:r>
              <a:rPr sz="1200" spc="5" dirty="0">
                <a:solidFill>
                  <a:srgbClr val="0000CC"/>
                </a:solidFill>
                <a:cs typeface="Arial"/>
              </a:rPr>
              <a:t>e</a:t>
            </a:r>
            <a:r>
              <a:rPr sz="1200" spc="-35" dirty="0">
                <a:solidFill>
                  <a:srgbClr val="0000CC"/>
                </a:solidFill>
                <a:cs typeface="Arial"/>
              </a:rPr>
              <a:t>t</a:t>
            </a:r>
            <a:r>
              <a:rPr sz="1200" spc="-80" dirty="0">
                <a:solidFill>
                  <a:srgbClr val="0000CC"/>
                </a:solidFill>
                <a:cs typeface="Arial"/>
              </a:rPr>
              <a:t>z</a:t>
            </a:r>
            <a:r>
              <a:rPr sz="1200" spc="5" dirty="0">
                <a:solidFill>
                  <a:srgbClr val="0000CC"/>
                </a:solidFill>
                <a:cs typeface="Arial"/>
              </a:rPr>
              <a:t>e</a:t>
            </a:r>
            <a:r>
              <a:rPr sz="1200" spc="-100" dirty="0">
                <a:solidFill>
                  <a:srgbClr val="0000CC"/>
                </a:solidFill>
                <a:cs typeface="Arial"/>
              </a:rPr>
              <a:t>r</a:t>
            </a:r>
            <a:r>
              <a:rPr sz="1200" dirty="0">
                <a:solidFill>
                  <a:srgbClr val="0000CC"/>
                </a:solidFill>
                <a:cs typeface="Arial"/>
              </a:rPr>
              <a:t>,</a:t>
            </a:r>
            <a:r>
              <a:rPr sz="1200" spc="155" dirty="0">
                <a:solidFill>
                  <a:srgbClr val="0000CC"/>
                </a:solidFill>
                <a:cs typeface="Arial"/>
              </a:rPr>
              <a:t> </a:t>
            </a:r>
            <a:r>
              <a:rPr lang="de-DE" sz="1200" spc="-35" dirty="0" smtClean="0">
                <a:solidFill>
                  <a:srgbClr val="0000CC"/>
                </a:solidFill>
                <a:cs typeface="Arial"/>
              </a:rPr>
              <a:t>Martinez-Pinedo, Arcones </a:t>
            </a:r>
            <a:r>
              <a:rPr sz="1200" spc="5" dirty="0" smtClean="0">
                <a:solidFill>
                  <a:srgbClr val="0000CC"/>
                </a:solidFill>
                <a:cs typeface="Arial"/>
              </a:rPr>
              <a:t>e</a:t>
            </a:r>
            <a:r>
              <a:rPr sz="1200" dirty="0" smtClean="0">
                <a:solidFill>
                  <a:srgbClr val="0000CC"/>
                </a:solidFill>
                <a:cs typeface="Arial"/>
              </a:rPr>
              <a:t>t</a:t>
            </a:r>
            <a:r>
              <a:rPr sz="1200" spc="5" dirty="0" smtClean="0">
                <a:solidFill>
                  <a:srgbClr val="0000CC"/>
                </a:solidFill>
                <a:cs typeface="Arial"/>
              </a:rPr>
              <a:t> a</a:t>
            </a:r>
            <a:r>
              <a:rPr sz="1200" spc="-45" dirty="0" smtClean="0">
                <a:solidFill>
                  <a:srgbClr val="0000CC"/>
                </a:solidFill>
                <a:cs typeface="Arial"/>
              </a:rPr>
              <a:t>l</a:t>
            </a:r>
            <a:r>
              <a:rPr lang="de-DE" sz="1200" dirty="0" smtClean="0">
                <a:solidFill>
                  <a:srgbClr val="0000CC"/>
                </a:solidFill>
                <a:cs typeface="Arial"/>
              </a:rPr>
              <a:t>. (</a:t>
            </a:r>
            <a:r>
              <a:rPr sz="1200" spc="5" dirty="0" smtClean="0">
                <a:solidFill>
                  <a:srgbClr val="0000CC"/>
                </a:solidFill>
                <a:cs typeface="Arial"/>
              </a:rPr>
              <a:t>201</a:t>
            </a:r>
            <a:r>
              <a:rPr sz="1200" dirty="0" smtClean="0">
                <a:solidFill>
                  <a:srgbClr val="0000CC"/>
                </a:solidFill>
                <a:cs typeface="Arial"/>
              </a:rPr>
              <a:t>0</a:t>
            </a:r>
            <a:r>
              <a:rPr lang="de-DE" sz="1200" dirty="0" smtClean="0">
                <a:solidFill>
                  <a:srgbClr val="0000CC"/>
                </a:solidFill>
                <a:cs typeface="Arial"/>
              </a:rPr>
              <a:t>)</a:t>
            </a:r>
            <a:endParaRPr sz="1200" dirty="0">
              <a:solidFill>
                <a:prstClr val="black"/>
              </a:solidFill>
              <a:cs typeface="Arial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6552220" y="1916833"/>
            <a:ext cx="180020" cy="320986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 flipV="1">
            <a:off x="7848364" y="2414791"/>
            <a:ext cx="252028" cy="5440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2915816" y="4149080"/>
            <a:ext cx="3024336" cy="53860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900" dirty="0" smtClean="0">
                <a:solidFill>
                  <a:prstClr val="white"/>
                </a:solidFill>
              </a:rPr>
              <a:t>Copyright: Dana </a:t>
            </a:r>
            <a:r>
              <a:rPr lang="de-DE" sz="900" dirty="0">
                <a:solidFill>
                  <a:prstClr val="white"/>
                </a:solidFill>
              </a:rPr>
              <a:t>Berry, </a:t>
            </a:r>
            <a:r>
              <a:rPr lang="de-DE" sz="900" dirty="0" err="1">
                <a:solidFill>
                  <a:prstClr val="white"/>
                </a:solidFill>
              </a:rPr>
              <a:t>SkyWorks</a:t>
            </a:r>
            <a:r>
              <a:rPr lang="de-DE" sz="900" dirty="0">
                <a:solidFill>
                  <a:prstClr val="white"/>
                </a:solidFill>
              </a:rPr>
              <a:t> Digital, </a:t>
            </a:r>
            <a:r>
              <a:rPr lang="de-DE" sz="1000" dirty="0" err="1">
                <a:solidFill>
                  <a:prstClr val="white"/>
                </a:solidFill>
              </a:rPr>
              <a:t>Inc</a:t>
            </a:r>
            <a:endParaRPr lang="en-US" sz="1000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9" name="Foliennummernplatzhalter 16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20" name="TextBox 11"/>
          <p:cNvSpPr txBox="1"/>
          <p:nvPr/>
        </p:nvSpPr>
        <p:spPr>
          <a:xfrm>
            <a:off x="6382238" y="2985462"/>
            <a:ext cx="2294218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200" b="1" dirty="0" err="1" smtClean="0">
                <a:solidFill>
                  <a:srgbClr val="FF0000"/>
                </a:solidFill>
              </a:rPr>
              <a:t>Astrophys</a:t>
            </a:r>
            <a:r>
              <a:rPr lang="de-DE" sz="1200" b="1" dirty="0">
                <a:solidFill>
                  <a:srgbClr val="FF0000"/>
                </a:solidFill>
              </a:rPr>
              <a:t>. J. 848, L17 (</a:t>
            </a:r>
            <a:r>
              <a:rPr lang="de-DE" sz="1200" b="1" dirty="0" smtClean="0">
                <a:solidFill>
                  <a:srgbClr val="FF0000"/>
                </a:solidFill>
              </a:rPr>
              <a:t>2017)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35" y="2248619"/>
            <a:ext cx="7847013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79512" y="956865"/>
            <a:ext cx="4320728" cy="14773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b="1" dirty="0">
                <a:solidFill>
                  <a:srgbClr val="9F293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Important beam parameters:</a:t>
            </a:r>
            <a:br>
              <a:rPr lang="en-US" altLang="de-DE" b="1" dirty="0">
                <a:solidFill>
                  <a:srgbClr val="9F293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altLang="de-DE" dirty="0" smtClean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all 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elements (H through U)</a:t>
            </a:r>
            <a:b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altLang="de-DE" dirty="0" smtClean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intensity 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~ 10</a:t>
            </a:r>
            <a:r>
              <a:rPr lang="en-US" altLang="de-DE" baseline="30000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12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ions/sec.</a:t>
            </a:r>
            <a:b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altLang="de-DE" dirty="0" smtClean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beam 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energies up to 1.5 </a:t>
            </a:r>
            <a:r>
              <a:rPr lang="en-US" altLang="de-DE" dirty="0" err="1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GeV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/u</a:t>
            </a:r>
            <a:b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altLang="de-DE" dirty="0" smtClean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fast 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 slow (DC-type) extraction</a:t>
            </a:r>
          </a:p>
        </p:txBody>
      </p:sp>
      <p:sp>
        <p:nvSpPr>
          <p:cNvPr id="6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de-DE" sz="36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NUSTAR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experimental </a:t>
            </a:r>
            <a:r>
              <a:rPr lang="de-DE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facilities</a:t>
            </a:r>
            <a:r>
              <a:rPr lang="de-DE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FAIR</a:t>
            </a:r>
            <a:endParaRPr lang="en-GB" sz="3600" dirty="0"/>
          </a:p>
        </p:txBody>
      </p:sp>
      <p:sp>
        <p:nvSpPr>
          <p:cNvPr id="3" name="Rechteck 2"/>
          <p:cNvSpPr/>
          <p:nvPr/>
        </p:nvSpPr>
        <p:spPr>
          <a:xfrm>
            <a:off x="1411941" y="5177118"/>
            <a:ext cx="2017059" cy="1573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695581" y="4925548"/>
            <a:ext cx="6984776" cy="173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de-DE" b="1" kern="0" dirty="0">
                <a:solidFill>
                  <a:srgbClr val="9F2936"/>
                </a:solidFill>
              </a:rPr>
              <a:t>Four experimental areas: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de-DE" kern="0" dirty="0">
                <a:solidFill>
                  <a:srgbClr val="14425D"/>
                </a:solidFill>
              </a:rPr>
              <a:t>- </a:t>
            </a:r>
            <a:r>
              <a:rPr lang="en-US" altLang="de-DE" kern="0" dirty="0">
                <a:solidFill>
                  <a:srgbClr val="C00000"/>
                </a:solidFill>
              </a:rPr>
              <a:t>superconducting fragment separator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de-DE" kern="0" dirty="0">
                <a:solidFill>
                  <a:srgbClr val="14425D"/>
                </a:solidFill>
              </a:rPr>
              <a:t>- </a:t>
            </a:r>
            <a:r>
              <a:rPr lang="en-US" altLang="de-DE" kern="0" dirty="0">
                <a:solidFill>
                  <a:srgbClr val="C00000"/>
                </a:solidFill>
              </a:rPr>
              <a:t>high-energy branch with reaction setup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de-DE" kern="0" dirty="0">
                <a:solidFill>
                  <a:srgbClr val="14425D"/>
                </a:solidFill>
              </a:rPr>
              <a:t>- storage-ring complex (</a:t>
            </a:r>
            <a:r>
              <a:rPr lang="en-US" altLang="de-DE" kern="0" dirty="0">
                <a:solidFill>
                  <a:srgbClr val="C00000"/>
                </a:solidFill>
              </a:rPr>
              <a:t>CR, </a:t>
            </a:r>
            <a:r>
              <a:rPr lang="en-US" altLang="de-DE" kern="0" dirty="0">
                <a:solidFill>
                  <a:schemeClr val="accent5">
                    <a:lumMod val="50000"/>
                  </a:schemeClr>
                </a:solidFill>
              </a:rPr>
              <a:t>RESR, NESR, </a:t>
            </a:r>
            <a:r>
              <a:rPr lang="en-US" altLang="de-DE" kern="0" dirty="0" err="1">
                <a:solidFill>
                  <a:schemeClr val="accent5">
                    <a:lumMod val="50000"/>
                  </a:schemeClr>
                </a:solidFill>
              </a:rPr>
              <a:t>eA</a:t>
            </a:r>
            <a:r>
              <a:rPr lang="en-US" altLang="de-DE" kern="0" dirty="0">
                <a:solidFill>
                  <a:srgbClr val="14425D"/>
                </a:solidFill>
              </a:rPr>
              <a:t>)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de-DE" kern="0" dirty="0">
                <a:solidFill>
                  <a:srgbClr val="14425D"/>
                </a:solidFill>
              </a:rPr>
              <a:t>- </a:t>
            </a:r>
            <a:r>
              <a:rPr lang="en-US" altLang="de-DE" kern="0" dirty="0">
                <a:solidFill>
                  <a:srgbClr val="C00000"/>
                </a:solidFill>
              </a:rPr>
              <a:t>low-energy branch with energy focusing and </a:t>
            </a:r>
            <a:r>
              <a:rPr lang="en-US" altLang="de-DE" kern="0" dirty="0" smtClean="0">
                <a:solidFill>
                  <a:srgbClr val="C00000"/>
                </a:solidFill>
              </a:rPr>
              <a:t>re-acceleration</a:t>
            </a:r>
            <a:endParaRPr lang="en-US" altLang="de-DE" kern="0" dirty="0">
              <a:solidFill>
                <a:srgbClr val="C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3A62-8D2C-4E6F-A7DD-D9C9CFB5A105}" type="slidenum">
              <a:rPr lang="en-US" altLang="de-DE" smtClean="0">
                <a:solidFill>
                  <a:srgbClr val="000000"/>
                </a:solidFill>
              </a:rPr>
              <a:pPr/>
              <a:t>39</a:t>
            </a:fld>
            <a:endParaRPr lang="en-US" altLang="de-DE" dirty="0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9683"/>
          <a:stretch/>
        </p:blipFill>
        <p:spPr bwMode="auto">
          <a:xfrm>
            <a:off x="4283968" y="928689"/>
            <a:ext cx="3627437" cy="98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236296" y="442782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de-DE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de-DE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1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5" b="6598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05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208088"/>
            <a:ext cx="7237413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41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566738"/>
          </a:xfrm>
          <a:noFill/>
        </p:spPr>
        <p:txBody>
          <a:bodyPr/>
          <a:lstStyle/>
          <a:p>
            <a:r>
              <a:rPr lang="en-US" altLang="en-US" sz="3600" dirty="0" smtClean="0">
                <a:solidFill>
                  <a:srgbClr val="002060"/>
                </a:solidFill>
                <a:latin typeface="Tahoma" pitchFamily="34" charset="0"/>
              </a:rPr>
              <a:t>Fragment-Separators at </a:t>
            </a:r>
            <a:r>
              <a:rPr lang="en-US" altLang="en-US" sz="3600" dirty="0">
                <a:solidFill>
                  <a:srgbClr val="002060"/>
                </a:solidFill>
                <a:latin typeface="Tahoma" pitchFamily="34" charset="0"/>
              </a:rPr>
              <a:t>GSI </a:t>
            </a:r>
            <a:r>
              <a:rPr lang="en-US" altLang="en-US" sz="3600" dirty="0" smtClean="0">
                <a:solidFill>
                  <a:srgbClr val="002060"/>
                </a:solidFill>
                <a:latin typeface="Tahoma" pitchFamily="34" charset="0"/>
              </a:rPr>
              <a:t>and </a:t>
            </a:r>
            <a:r>
              <a:rPr lang="en-US" altLang="en-US" sz="3600" dirty="0">
                <a:solidFill>
                  <a:srgbClr val="002060"/>
                </a:solidFill>
                <a:latin typeface="Tahoma" pitchFamily="34" charset="0"/>
              </a:rPr>
              <a:t>FAIR </a:t>
            </a:r>
          </a:p>
        </p:txBody>
      </p:sp>
      <p:pic>
        <p:nvPicPr>
          <p:cNvPr id="4741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61511" r="9822"/>
          <a:stretch>
            <a:fillRect/>
          </a:stretch>
        </p:blipFill>
        <p:spPr bwMode="auto">
          <a:xfrm>
            <a:off x="1187450" y="4603750"/>
            <a:ext cx="6480175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1054" y="242358"/>
            <a:ext cx="8105362" cy="490538"/>
          </a:xfrm>
        </p:spPr>
        <p:txBody>
          <a:bodyPr/>
          <a:lstStyle/>
          <a:p>
            <a:r>
              <a:rPr lang="en-US" sz="2400" dirty="0">
                <a:solidFill>
                  <a:srgbClr val="CC0000"/>
                </a:solidFill>
              </a:rPr>
              <a:t>R</a:t>
            </a:r>
            <a:r>
              <a:rPr lang="en-US" sz="2400" dirty="0"/>
              <a:t>eactions with </a:t>
            </a:r>
            <a:r>
              <a:rPr lang="en-US" sz="2400" dirty="0">
                <a:solidFill>
                  <a:srgbClr val="CC0000"/>
                </a:solidFill>
              </a:rPr>
              <a:t>R</a:t>
            </a:r>
            <a:r>
              <a:rPr lang="en-US" sz="2400" dirty="0"/>
              <a:t>elativistic </a:t>
            </a:r>
            <a:r>
              <a:rPr lang="en-US" sz="2400" dirty="0">
                <a:solidFill>
                  <a:srgbClr val="CC0000"/>
                </a:solidFill>
              </a:rPr>
              <a:t>R</a:t>
            </a:r>
            <a:r>
              <a:rPr lang="en-US" sz="2400" dirty="0"/>
              <a:t>adioactive </a:t>
            </a:r>
            <a:r>
              <a:rPr lang="en-US" sz="2400" dirty="0" smtClean="0">
                <a:solidFill>
                  <a:srgbClr val="CC0000"/>
                </a:solidFill>
              </a:rPr>
              <a:t>B</a:t>
            </a:r>
            <a:r>
              <a:rPr lang="en-US" sz="2400" dirty="0" smtClean="0"/>
              <a:t>eams </a:t>
            </a:r>
            <a:r>
              <a:rPr lang="en-US" sz="2400" dirty="0" smtClean="0">
                <a:solidFill>
                  <a:srgbClr val="FF0000"/>
                </a:solidFill>
              </a:rPr>
              <a:t>R</a:t>
            </a:r>
            <a:r>
              <a:rPr lang="en-US" sz="2400" baseline="30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B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9" y="1020128"/>
            <a:ext cx="8902701" cy="550318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7594600" y="5499100"/>
            <a:ext cx="1460500" cy="86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>
              <a:solidFill>
                <a:srgbClr val="FFFFFF"/>
              </a:solidFill>
              <a:latin typeface="Times"/>
              <a:ea typeface="ＭＳ Ｐゴシック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473700" y="5609168"/>
            <a:ext cx="1460500" cy="86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>
              <a:solidFill>
                <a:srgbClr val="FFFFFF"/>
              </a:solidFill>
              <a:latin typeface="Times"/>
              <a:ea typeface="ＭＳ Ｐゴシック"/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5842000" y="6051659"/>
            <a:ext cx="2819400" cy="800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  <a:latin typeface="Times"/>
                <a:ea typeface="ＭＳ Ｐゴシック"/>
              </a:rPr>
              <a:t>Superconducting  Dipole</a:t>
            </a:r>
            <a:r>
              <a:rPr lang="en-US" sz="1600" dirty="0">
                <a:solidFill>
                  <a:srgbClr val="000000"/>
                </a:solidFill>
                <a:latin typeface="Times"/>
                <a:ea typeface="ＭＳ Ｐゴシック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Times"/>
                <a:ea typeface="ＭＳ Ｐゴシック"/>
              </a:rPr>
              <a:t>Already installed at GSI</a:t>
            </a:r>
            <a:endParaRPr lang="en-US" sz="1600" dirty="0">
              <a:solidFill>
                <a:srgbClr val="000000"/>
              </a:solidFill>
              <a:latin typeface="Times"/>
              <a:ea typeface="ＭＳ Ｐゴシック"/>
            </a:endParaRPr>
          </a:p>
          <a:p>
            <a:pPr defTabSz="457200"/>
            <a:r>
              <a:rPr lang="en-US" sz="1400" dirty="0">
                <a:solidFill>
                  <a:srgbClr val="000000"/>
                </a:solidFill>
                <a:latin typeface="Times"/>
                <a:ea typeface="ＭＳ Ｐゴシック"/>
              </a:rPr>
              <a:t>Construction by CEA </a:t>
            </a:r>
            <a:r>
              <a:rPr lang="en-US" sz="1400" dirty="0" err="1">
                <a:solidFill>
                  <a:srgbClr val="000000"/>
                </a:solidFill>
                <a:latin typeface="Times"/>
                <a:ea typeface="ＭＳ Ｐゴシック"/>
              </a:rPr>
              <a:t>Saclay</a:t>
            </a:r>
            <a:endParaRPr lang="en-US" sz="1400" dirty="0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5138947" y="5730875"/>
            <a:ext cx="17521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de-DE" sz="2000" b="1" dirty="0" smtClean="0">
                <a:solidFill>
                  <a:srgbClr val="003366"/>
                </a:solidFill>
                <a:latin typeface="Times"/>
                <a:ea typeface="ＭＳ Ｐゴシック"/>
              </a:rPr>
              <a:t>R</a:t>
            </a:r>
            <a:r>
              <a:rPr lang="de-DE" sz="2000" b="1" baseline="30000" dirty="0" smtClean="0">
                <a:solidFill>
                  <a:srgbClr val="003366"/>
                </a:solidFill>
                <a:latin typeface="Times"/>
                <a:ea typeface="ＭＳ Ｐゴシック"/>
              </a:rPr>
              <a:t>3</a:t>
            </a:r>
            <a:r>
              <a:rPr lang="de-DE" sz="2000" b="1" dirty="0" smtClean="0">
                <a:solidFill>
                  <a:srgbClr val="003366"/>
                </a:solidFill>
                <a:latin typeface="Times"/>
                <a:ea typeface="ＭＳ Ｐゴシック"/>
              </a:rPr>
              <a:t>B GLAD </a:t>
            </a:r>
            <a:r>
              <a:rPr lang="de-DE" sz="2000" b="1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de-DE" sz="2000" b="1" dirty="0">
              <a:solidFill>
                <a:srgbClr val="008000"/>
              </a:solidFill>
              <a:latin typeface="Times"/>
              <a:ea typeface="ＭＳ Ｐゴシック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956300" y="1003300"/>
            <a:ext cx="3060700" cy="124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>
              <a:solidFill>
                <a:srgbClr val="FFFFFF"/>
              </a:solidFill>
              <a:latin typeface="Times"/>
              <a:ea typeface="ＭＳ Ｐゴシック"/>
            </a:endParaRPr>
          </a:p>
        </p:txBody>
      </p:sp>
      <p:graphicFrame>
        <p:nvGraphicFramePr>
          <p:cNvPr id="11" name="Object 18"/>
          <p:cNvGraphicFramePr>
            <a:graphicFrameLocks noChangeAspect="1"/>
          </p:cNvGraphicFramePr>
          <p:nvPr/>
        </p:nvGraphicFramePr>
        <p:xfrm>
          <a:off x="8059738" y="1495425"/>
          <a:ext cx="828675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Photo Editor Photo" r:id="rId4" imgW="1286055" imgH="961905" progId="MSPhotoEd.3">
                  <p:embed/>
                </p:oleObj>
              </mc:Choice>
              <mc:Fallback>
                <p:oleObj name="Photo Editor Photo" r:id="rId4" imgW="1286055" imgH="9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9738" y="1495425"/>
                        <a:ext cx="828675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362952" y="4232275"/>
            <a:ext cx="16983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de-DE" sz="2000" b="1" dirty="0" err="1" smtClean="0">
                <a:solidFill>
                  <a:srgbClr val="003366"/>
                </a:solidFill>
                <a:latin typeface="Times"/>
                <a:ea typeface="ＭＳ Ｐゴシック"/>
              </a:rPr>
              <a:t>NeuLAND</a:t>
            </a:r>
            <a:r>
              <a:rPr lang="de-DE" sz="2000" b="1" dirty="0" smtClean="0">
                <a:solidFill>
                  <a:srgbClr val="003366"/>
                </a:solidFill>
                <a:latin typeface="Times"/>
                <a:ea typeface="ＭＳ Ｐゴシック"/>
              </a:rPr>
              <a:t> </a:t>
            </a:r>
            <a:r>
              <a:rPr lang="de-DE" sz="2000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de-DE" sz="2000" b="1" dirty="0">
              <a:solidFill>
                <a:srgbClr val="003366"/>
              </a:solidFill>
              <a:latin typeface="Times"/>
              <a:ea typeface="ＭＳ Ｐゴシック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28600" y="3365500"/>
            <a:ext cx="609600" cy="292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>
              <a:solidFill>
                <a:srgbClr val="FFFFFF"/>
              </a:solidFill>
              <a:latin typeface="Times"/>
              <a:ea typeface="ＭＳ Ｐゴシック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7089" y="3657600"/>
            <a:ext cx="519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de-DE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47800" y="5943600"/>
            <a:ext cx="519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de-DE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81800" y="5257800"/>
            <a:ext cx="519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de-DE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4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GLAD magnet at GSI</a:t>
            </a:r>
            <a:endParaRPr lang="en-US" sz="3600" dirty="0"/>
          </a:p>
        </p:txBody>
      </p:sp>
      <p:pic>
        <p:nvPicPr>
          <p:cNvPr id="6" name="Content Placeholder 5" descr="IMG_139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2" b="92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889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hteck 55"/>
          <p:cNvSpPr/>
          <p:nvPr/>
        </p:nvSpPr>
        <p:spPr>
          <a:xfrm>
            <a:off x="4605678" y="3645024"/>
            <a:ext cx="4430818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Rechteck 54"/>
          <p:cNvSpPr/>
          <p:nvPr/>
        </p:nvSpPr>
        <p:spPr>
          <a:xfrm>
            <a:off x="74834" y="3533382"/>
            <a:ext cx="4430818" cy="2720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Rechteck 53"/>
          <p:cNvSpPr/>
          <p:nvPr/>
        </p:nvSpPr>
        <p:spPr>
          <a:xfrm>
            <a:off x="6003088" y="1015893"/>
            <a:ext cx="3111884" cy="2496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hteck 52"/>
          <p:cNvSpPr/>
          <p:nvPr/>
        </p:nvSpPr>
        <p:spPr>
          <a:xfrm>
            <a:off x="3013096" y="1032556"/>
            <a:ext cx="2898028" cy="2219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Rechteck 50"/>
          <p:cNvSpPr/>
          <p:nvPr/>
        </p:nvSpPr>
        <p:spPr>
          <a:xfrm>
            <a:off x="72008" y="1052736"/>
            <a:ext cx="2843808" cy="2219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Hadron Physics with antiprotons at FAIR</a:t>
            </a:r>
            <a:endParaRPr lang="en-GB" dirty="0"/>
          </a:p>
        </p:txBody>
      </p:sp>
      <p:pic>
        <p:nvPicPr>
          <p:cNvPr id="7" name="Picture 6" descr="semi-naive_hybri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16" y="1931121"/>
            <a:ext cx="1125373" cy="1118205"/>
          </a:xfrm>
          <a:prstGeom prst="rect">
            <a:avLst/>
          </a:prstGeom>
        </p:spPr>
      </p:pic>
      <p:pic>
        <p:nvPicPr>
          <p:cNvPr id="8" name="Picture 7" descr="semi-naive_gluebal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945413"/>
            <a:ext cx="1125372" cy="1118204"/>
          </a:xfrm>
          <a:prstGeom prst="rect">
            <a:avLst/>
          </a:prstGeom>
        </p:spPr>
      </p:pic>
      <p:pic>
        <p:nvPicPr>
          <p:cNvPr id="9" name="Picture 8" descr="naive_charmoniu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2125836"/>
            <a:ext cx="1161487" cy="1146785"/>
          </a:xfrm>
          <a:prstGeom prst="rect">
            <a:avLst/>
          </a:prstGeom>
        </p:spPr>
      </p:pic>
      <p:grpSp>
        <p:nvGrpSpPr>
          <p:cNvPr id="10" name="Group 1029"/>
          <p:cNvGrpSpPr>
            <a:grpSpLocks/>
          </p:cNvGrpSpPr>
          <p:nvPr/>
        </p:nvGrpSpPr>
        <p:grpSpPr bwMode="auto">
          <a:xfrm>
            <a:off x="400625" y="4417081"/>
            <a:ext cx="2618649" cy="2040125"/>
            <a:chOff x="3187" y="1397"/>
            <a:chExt cx="2718" cy="2285"/>
          </a:xfrm>
        </p:grpSpPr>
        <p:sp>
          <p:nvSpPr>
            <p:cNvPr id="12" name="Line 1031"/>
            <p:cNvSpPr>
              <a:spLocks noChangeShapeType="1"/>
            </p:cNvSpPr>
            <p:nvPr/>
          </p:nvSpPr>
          <p:spPr bwMode="auto">
            <a:xfrm>
              <a:off x="3437" y="2932"/>
              <a:ext cx="51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3" name="Line 1032"/>
            <p:cNvSpPr>
              <a:spLocks noChangeShapeType="1"/>
            </p:cNvSpPr>
            <p:nvPr/>
          </p:nvSpPr>
          <p:spPr bwMode="auto">
            <a:xfrm>
              <a:off x="3949" y="2932"/>
              <a:ext cx="95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4" name="Line 1033"/>
            <p:cNvSpPr>
              <a:spLocks noChangeShapeType="1"/>
            </p:cNvSpPr>
            <p:nvPr/>
          </p:nvSpPr>
          <p:spPr bwMode="auto">
            <a:xfrm>
              <a:off x="4390" y="3069"/>
              <a:ext cx="51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5" name="Line 1034"/>
            <p:cNvSpPr>
              <a:spLocks noChangeShapeType="1"/>
            </p:cNvSpPr>
            <p:nvPr/>
          </p:nvSpPr>
          <p:spPr bwMode="auto">
            <a:xfrm>
              <a:off x="4390" y="3363"/>
              <a:ext cx="51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6" name="Line 1035"/>
            <p:cNvSpPr>
              <a:spLocks noChangeShapeType="1"/>
            </p:cNvSpPr>
            <p:nvPr/>
          </p:nvSpPr>
          <p:spPr bwMode="auto">
            <a:xfrm>
              <a:off x="4516" y="3069"/>
              <a:ext cx="0" cy="29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7" name="Line 1036"/>
            <p:cNvSpPr>
              <a:spLocks noChangeShapeType="1"/>
            </p:cNvSpPr>
            <p:nvPr/>
          </p:nvSpPr>
          <p:spPr bwMode="auto">
            <a:xfrm flipH="1" flipV="1">
              <a:off x="3949" y="2932"/>
              <a:ext cx="453" cy="1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8" name="Line 1037"/>
            <p:cNvSpPr>
              <a:spLocks noChangeShapeType="1"/>
            </p:cNvSpPr>
            <p:nvPr/>
          </p:nvSpPr>
          <p:spPr bwMode="auto">
            <a:xfrm flipH="1" flipV="1">
              <a:off x="3949" y="2932"/>
              <a:ext cx="431" cy="43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9" name="Text Box 1038"/>
            <p:cNvSpPr txBox="1">
              <a:spLocks noChangeArrowheads="1"/>
            </p:cNvSpPr>
            <p:nvPr/>
          </p:nvSpPr>
          <p:spPr bwMode="auto">
            <a:xfrm>
              <a:off x="4879" y="2932"/>
              <a:ext cx="246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D</a:t>
              </a:r>
              <a:r>
                <a:rPr lang="de-DE" sz="1100" baseline="30000">
                  <a:solidFill>
                    <a:srgbClr val="000000"/>
                  </a:solidFill>
                  <a:latin typeface="Symbol" charset="2"/>
                </a:rPr>
                <a:t>-</a:t>
              </a:r>
            </a:p>
          </p:txBody>
        </p:sp>
        <p:sp>
          <p:nvSpPr>
            <p:cNvPr id="20" name="Text Box 1039"/>
            <p:cNvSpPr txBox="1">
              <a:spLocks noChangeArrowheads="1"/>
            </p:cNvSpPr>
            <p:nvPr/>
          </p:nvSpPr>
          <p:spPr bwMode="auto">
            <a:xfrm>
              <a:off x="5016" y="3072"/>
              <a:ext cx="889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200" dirty="0">
                  <a:solidFill>
                    <a:srgbClr val="000000"/>
                  </a:solidFill>
                  <a:latin typeface="Arial Unicode MS" charset="0"/>
                </a:rPr>
                <a:t>50 MeV</a:t>
              </a:r>
            </a:p>
          </p:txBody>
        </p:sp>
        <p:sp>
          <p:nvSpPr>
            <p:cNvPr id="21" name="Text Box 1040"/>
            <p:cNvSpPr txBox="1">
              <a:spLocks noChangeArrowheads="1"/>
            </p:cNvSpPr>
            <p:nvPr/>
          </p:nvSpPr>
          <p:spPr bwMode="auto">
            <a:xfrm>
              <a:off x="3224" y="2819"/>
              <a:ext cx="199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D</a:t>
              </a:r>
            </a:p>
          </p:txBody>
        </p:sp>
        <p:sp>
          <p:nvSpPr>
            <p:cNvPr id="22" name="Text Box 1041"/>
            <p:cNvSpPr txBox="1">
              <a:spLocks noChangeArrowheads="1"/>
            </p:cNvSpPr>
            <p:nvPr/>
          </p:nvSpPr>
          <p:spPr bwMode="auto">
            <a:xfrm>
              <a:off x="4879" y="3227"/>
              <a:ext cx="269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D</a:t>
              </a:r>
              <a:r>
                <a:rPr lang="de-DE" sz="1100" baseline="30000">
                  <a:solidFill>
                    <a:srgbClr val="000000"/>
                  </a:solidFill>
                  <a:latin typeface="Verdana" charset="0"/>
                </a:rPr>
                <a:t>+</a:t>
              </a:r>
            </a:p>
          </p:txBody>
        </p:sp>
        <p:sp>
          <p:nvSpPr>
            <p:cNvPr id="23" name="Line 1042"/>
            <p:cNvSpPr>
              <a:spLocks noChangeShapeType="1"/>
            </p:cNvSpPr>
            <p:nvPr/>
          </p:nvSpPr>
          <p:spPr bwMode="auto">
            <a:xfrm>
              <a:off x="3400" y="1737"/>
              <a:ext cx="512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4" name="Line 1043"/>
            <p:cNvSpPr>
              <a:spLocks noChangeShapeType="1"/>
            </p:cNvSpPr>
            <p:nvPr/>
          </p:nvSpPr>
          <p:spPr bwMode="auto">
            <a:xfrm>
              <a:off x="3400" y="2168"/>
              <a:ext cx="51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5" name="Line 1044"/>
            <p:cNvSpPr>
              <a:spLocks noChangeShapeType="1"/>
            </p:cNvSpPr>
            <p:nvPr/>
          </p:nvSpPr>
          <p:spPr bwMode="auto">
            <a:xfrm>
              <a:off x="3912" y="2168"/>
              <a:ext cx="95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6" name="Line 1045"/>
            <p:cNvSpPr>
              <a:spLocks noChangeShapeType="1"/>
            </p:cNvSpPr>
            <p:nvPr/>
          </p:nvSpPr>
          <p:spPr bwMode="auto">
            <a:xfrm>
              <a:off x="3912" y="1737"/>
              <a:ext cx="95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7" name="Line 1046"/>
            <p:cNvSpPr>
              <a:spLocks noChangeShapeType="1"/>
            </p:cNvSpPr>
            <p:nvPr/>
          </p:nvSpPr>
          <p:spPr bwMode="auto">
            <a:xfrm>
              <a:off x="4353" y="1601"/>
              <a:ext cx="512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8" name="Line 1047"/>
            <p:cNvSpPr>
              <a:spLocks noChangeShapeType="1"/>
            </p:cNvSpPr>
            <p:nvPr/>
          </p:nvSpPr>
          <p:spPr bwMode="auto">
            <a:xfrm>
              <a:off x="4353" y="1759"/>
              <a:ext cx="512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9" name="Line 1048"/>
            <p:cNvSpPr>
              <a:spLocks noChangeShapeType="1"/>
            </p:cNvSpPr>
            <p:nvPr/>
          </p:nvSpPr>
          <p:spPr bwMode="auto">
            <a:xfrm>
              <a:off x="4353" y="2032"/>
              <a:ext cx="51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0" name="Line 1049"/>
            <p:cNvSpPr>
              <a:spLocks noChangeShapeType="1"/>
            </p:cNvSpPr>
            <p:nvPr/>
          </p:nvSpPr>
          <p:spPr bwMode="auto">
            <a:xfrm>
              <a:off x="4353" y="2644"/>
              <a:ext cx="51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1" name="Line 1050"/>
            <p:cNvSpPr>
              <a:spLocks noChangeShapeType="1"/>
            </p:cNvSpPr>
            <p:nvPr/>
          </p:nvSpPr>
          <p:spPr bwMode="auto">
            <a:xfrm>
              <a:off x="4479" y="1601"/>
              <a:ext cx="0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2" name="Line 1051"/>
            <p:cNvSpPr>
              <a:spLocks noChangeShapeType="1"/>
            </p:cNvSpPr>
            <p:nvPr/>
          </p:nvSpPr>
          <p:spPr bwMode="auto">
            <a:xfrm>
              <a:off x="4479" y="2032"/>
              <a:ext cx="0" cy="6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3" name="Line 1052"/>
            <p:cNvSpPr>
              <a:spLocks noChangeShapeType="1"/>
            </p:cNvSpPr>
            <p:nvPr/>
          </p:nvSpPr>
          <p:spPr bwMode="auto">
            <a:xfrm flipH="1">
              <a:off x="3912" y="1601"/>
              <a:ext cx="454" cy="1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4" name="Line 1053"/>
            <p:cNvSpPr>
              <a:spLocks noChangeShapeType="1"/>
            </p:cNvSpPr>
            <p:nvPr/>
          </p:nvSpPr>
          <p:spPr bwMode="auto">
            <a:xfrm flipH="1">
              <a:off x="3912" y="2032"/>
              <a:ext cx="453" cy="1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5" name="Line 1054"/>
            <p:cNvSpPr>
              <a:spLocks noChangeShapeType="1"/>
            </p:cNvSpPr>
            <p:nvPr/>
          </p:nvSpPr>
          <p:spPr bwMode="auto">
            <a:xfrm flipH="1" flipV="1">
              <a:off x="3912" y="2168"/>
              <a:ext cx="431" cy="47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6" name="Line 1055"/>
            <p:cNvSpPr>
              <a:spLocks noChangeShapeType="1"/>
            </p:cNvSpPr>
            <p:nvPr/>
          </p:nvSpPr>
          <p:spPr bwMode="auto">
            <a:xfrm flipH="1" flipV="1">
              <a:off x="3912" y="1737"/>
              <a:ext cx="431" cy="2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7" name="Text Box 1056"/>
            <p:cNvSpPr txBox="1">
              <a:spLocks noChangeArrowheads="1"/>
            </p:cNvSpPr>
            <p:nvPr/>
          </p:nvSpPr>
          <p:spPr bwMode="auto">
            <a:xfrm>
              <a:off x="3187" y="1611"/>
              <a:ext cx="171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 b="1">
                  <a:solidFill>
                    <a:srgbClr val="000000"/>
                  </a:solidFill>
                  <a:latin typeface="Symbol" charset="2"/>
                </a:rPr>
                <a:t>p</a:t>
              </a:r>
            </a:p>
          </p:txBody>
        </p:sp>
        <p:sp>
          <p:nvSpPr>
            <p:cNvPr id="38" name="Text Box 1057"/>
            <p:cNvSpPr txBox="1">
              <a:spLocks noChangeArrowheads="1"/>
            </p:cNvSpPr>
            <p:nvPr/>
          </p:nvSpPr>
          <p:spPr bwMode="auto">
            <a:xfrm>
              <a:off x="3187" y="2054"/>
              <a:ext cx="190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K</a:t>
              </a:r>
            </a:p>
          </p:txBody>
        </p:sp>
        <p:sp>
          <p:nvSpPr>
            <p:cNvPr id="39" name="Text Box 1058"/>
            <p:cNvSpPr txBox="1">
              <a:spLocks noChangeArrowheads="1"/>
            </p:cNvSpPr>
            <p:nvPr/>
          </p:nvSpPr>
          <p:spPr bwMode="auto">
            <a:xfrm>
              <a:off x="5016" y="1536"/>
              <a:ext cx="889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200" dirty="0">
                  <a:solidFill>
                    <a:srgbClr val="000000"/>
                  </a:solidFill>
                  <a:latin typeface="Arial Unicode MS" charset="0"/>
                </a:rPr>
                <a:t>25 MeV</a:t>
              </a:r>
            </a:p>
          </p:txBody>
        </p:sp>
        <p:sp>
          <p:nvSpPr>
            <p:cNvPr id="40" name="Text Box 1059"/>
            <p:cNvSpPr txBox="1">
              <a:spLocks noChangeArrowheads="1"/>
            </p:cNvSpPr>
            <p:nvPr/>
          </p:nvSpPr>
          <p:spPr bwMode="auto">
            <a:xfrm>
              <a:off x="4867" y="2256"/>
              <a:ext cx="1038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200" dirty="0">
                  <a:solidFill>
                    <a:srgbClr val="000000"/>
                  </a:solidFill>
                  <a:latin typeface="Arial Unicode MS" charset="0"/>
                </a:rPr>
                <a:t>100 MeV</a:t>
              </a:r>
            </a:p>
          </p:txBody>
        </p:sp>
        <p:sp>
          <p:nvSpPr>
            <p:cNvPr id="41" name="Text Box 1060"/>
            <p:cNvSpPr txBox="1">
              <a:spLocks noChangeArrowheads="1"/>
            </p:cNvSpPr>
            <p:nvPr/>
          </p:nvSpPr>
          <p:spPr bwMode="auto">
            <a:xfrm>
              <a:off x="4842" y="1896"/>
              <a:ext cx="259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K</a:t>
              </a:r>
              <a:r>
                <a:rPr lang="de-DE" sz="1100" baseline="30000">
                  <a:solidFill>
                    <a:srgbClr val="000000"/>
                  </a:solidFill>
                  <a:latin typeface="Verdana" charset="0"/>
                </a:rPr>
                <a:t>+</a:t>
              </a:r>
            </a:p>
          </p:txBody>
        </p:sp>
        <p:sp>
          <p:nvSpPr>
            <p:cNvPr id="42" name="Text Box 1061"/>
            <p:cNvSpPr txBox="1">
              <a:spLocks noChangeArrowheads="1"/>
            </p:cNvSpPr>
            <p:nvPr/>
          </p:nvSpPr>
          <p:spPr bwMode="auto">
            <a:xfrm>
              <a:off x="4842" y="2526"/>
              <a:ext cx="236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K</a:t>
              </a:r>
              <a:r>
                <a:rPr lang="de-DE" sz="1100" baseline="30000">
                  <a:solidFill>
                    <a:srgbClr val="000000"/>
                  </a:solidFill>
                  <a:latin typeface="Symbol" charset="2"/>
                </a:rPr>
                <a:t>-</a:t>
              </a:r>
            </a:p>
          </p:txBody>
        </p:sp>
        <p:sp>
          <p:nvSpPr>
            <p:cNvPr id="43" name="Text Box 1062"/>
            <p:cNvSpPr txBox="1">
              <a:spLocks noChangeArrowheads="1"/>
            </p:cNvSpPr>
            <p:nvPr/>
          </p:nvSpPr>
          <p:spPr bwMode="auto">
            <a:xfrm>
              <a:off x="4842" y="1397"/>
              <a:ext cx="218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 b="1" dirty="0">
                  <a:solidFill>
                    <a:srgbClr val="000000"/>
                  </a:solidFill>
                  <a:latin typeface="Symbol" charset="2"/>
                </a:rPr>
                <a:t>p</a:t>
              </a:r>
              <a:r>
                <a:rPr lang="de-DE" sz="1100" b="1" baseline="30000" dirty="0">
                  <a:solidFill>
                    <a:srgbClr val="000000"/>
                  </a:solidFill>
                  <a:latin typeface="Symbol" charset="2"/>
                </a:rPr>
                <a:t>-</a:t>
              </a:r>
            </a:p>
          </p:txBody>
        </p:sp>
        <p:sp>
          <p:nvSpPr>
            <p:cNvPr id="44" name="Text Box 1063"/>
            <p:cNvSpPr txBox="1">
              <a:spLocks noChangeArrowheads="1"/>
            </p:cNvSpPr>
            <p:nvPr/>
          </p:nvSpPr>
          <p:spPr bwMode="auto">
            <a:xfrm>
              <a:off x="4842" y="1669"/>
              <a:ext cx="218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 b="1">
                  <a:solidFill>
                    <a:srgbClr val="000000"/>
                  </a:solidFill>
                  <a:latin typeface="Symbol" charset="2"/>
                </a:rPr>
                <a:t>p</a:t>
              </a:r>
              <a:r>
                <a:rPr lang="de-DE" sz="1100" b="1" baseline="30000">
                  <a:solidFill>
                    <a:srgbClr val="000000"/>
                  </a:solidFill>
                  <a:latin typeface="Symbol" charset="2"/>
                </a:rPr>
                <a:t>+</a:t>
              </a:r>
            </a:p>
          </p:txBody>
        </p:sp>
      </p:grp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9695" y="3953411"/>
            <a:ext cx="3290777" cy="27779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098" name="E0F19BDD-A142-4999-A52E-4D539E4E60B8" descr="18657414-FEF6-4A00-A4D0-32C3996774CA@gs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228" y="1844824"/>
            <a:ext cx="2333030" cy="149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35496" y="1052736"/>
            <a:ext cx="2983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 err="1">
                <a:solidFill>
                  <a:srgbClr val="00599D"/>
                </a:solidFill>
              </a:rPr>
              <a:t>Gluonic</a:t>
            </a:r>
            <a:r>
              <a:rPr lang="en-GB" sz="2400" kern="0" dirty="0">
                <a:solidFill>
                  <a:srgbClr val="00599D"/>
                </a:solidFill>
              </a:rPr>
              <a:t> excitations: </a:t>
            </a:r>
          </a:p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</a:rPr>
              <a:t>Hybrids, </a:t>
            </a:r>
            <a:r>
              <a:rPr lang="en-GB" sz="2400" kern="0" dirty="0" err="1">
                <a:solidFill>
                  <a:srgbClr val="00599D"/>
                </a:solidFill>
              </a:rPr>
              <a:t>glueballs</a:t>
            </a:r>
            <a:endParaRPr lang="en-GB" sz="2400" kern="0" dirty="0">
              <a:solidFill>
                <a:srgbClr val="00599D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987824" y="10325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 err="1">
                <a:solidFill>
                  <a:srgbClr val="00599D"/>
                </a:solidFill>
              </a:rPr>
              <a:t>Charmonium</a:t>
            </a:r>
            <a:r>
              <a:rPr lang="en-GB" sz="2400" kern="0" dirty="0">
                <a:solidFill>
                  <a:srgbClr val="00599D"/>
                </a:solidFill>
              </a:rPr>
              <a:t> states: </a:t>
            </a:r>
          </a:p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 smtClean="0">
                <a:solidFill>
                  <a:srgbClr val="00599D"/>
                </a:solidFill>
              </a:rPr>
              <a:t>Precision </a:t>
            </a:r>
          </a:p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 smtClean="0">
                <a:solidFill>
                  <a:srgbClr val="00599D"/>
                </a:solidFill>
              </a:rPr>
              <a:t>spectroscopy</a:t>
            </a:r>
            <a:endParaRPr lang="en-GB" sz="2400" kern="0" dirty="0">
              <a:solidFill>
                <a:srgbClr val="00599D"/>
              </a:solidFill>
            </a:endParaRPr>
          </a:p>
        </p:txBody>
      </p:sp>
      <p:sp>
        <p:nvSpPr>
          <p:cNvPr id="47" name="Rechteck 46"/>
          <p:cNvSpPr/>
          <p:nvPr/>
        </p:nvSpPr>
        <p:spPr>
          <a:xfrm>
            <a:off x="5940152" y="105273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</a:rPr>
              <a:t>Time-like form factors, </a:t>
            </a:r>
          </a:p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</a:rPr>
              <a:t>nucleon structure</a:t>
            </a:r>
          </a:p>
        </p:txBody>
      </p:sp>
      <p:sp>
        <p:nvSpPr>
          <p:cNvPr id="48" name="Rechteck 47"/>
          <p:cNvSpPr/>
          <p:nvPr/>
        </p:nvSpPr>
        <p:spPr>
          <a:xfrm>
            <a:off x="72008" y="351221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</a:rPr>
              <a:t>In medium mass modifications: </a:t>
            </a:r>
          </a:p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</a:rPr>
              <a:t>Extension to the charm sector</a:t>
            </a:r>
          </a:p>
        </p:txBody>
      </p:sp>
      <p:sp>
        <p:nvSpPr>
          <p:cNvPr id="50" name="Rechteck 49"/>
          <p:cNvSpPr/>
          <p:nvPr/>
        </p:nvSpPr>
        <p:spPr>
          <a:xfrm>
            <a:off x="4572000" y="36784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</a:rPr>
              <a:t>Extension of nuclear chart: </a:t>
            </a:r>
          </a:p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</a:rPr>
              <a:t>Double </a:t>
            </a:r>
            <a:r>
              <a:rPr lang="en-GB" sz="2400" kern="0" dirty="0" err="1">
                <a:solidFill>
                  <a:srgbClr val="00599D"/>
                </a:solidFill>
              </a:rPr>
              <a:t>hypernuclei</a:t>
            </a:r>
            <a:endParaRPr lang="en-GB" sz="2400" kern="0" dirty="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3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60" name="Picture 4" descr="confinem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r="8218"/>
          <a:stretch>
            <a:fillRect/>
          </a:stretch>
        </p:blipFill>
        <p:spPr bwMode="auto">
          <a:xfrm rot="16200000">
            <a:off x="5676330" y="2325017"/>
            <a:ext cx="244792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6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r="21634" b="25171"/>
          <a:stretch>
            <a:fillRect/>
          </a:stretch>
        </p:blipFill>
        <p:spPr bwMode="auto">
          <a:xfrm>
            <a:off x="125413" y="2931990"/>
            <a:ext cx="467241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202605" y="2222450"/>
            <a:ext cx="4518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Coupling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strength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between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two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quarks</a:t>
            </a:r>
            <a:endParaRPr lang="de-DE" altLang="de-DE" sz="2000" dirty="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26661" name="Text Box 5"/>
          <p:cNvSpPr txBox="1">
            <a:spLocks noChangeArrowheads="1"/>
          </p:cNvSpPr>
          <p:nvPr/>
        </p:nvSpPr>
        <p:spPr bwMode="auto">
          <a:xfrm>
            <a:off x="0" y="900009"/>
            <a:ext cx="91440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002060"/>
                </a:solidFill>
                <a:latin typeface="Tahoma" pitchFamily="34" charset="0"/>
              </a:rPr>
              <a:t>Confinement</a:t>
            </a:r>
            <a:r>
              <a:rPr lang="de-DE" alt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002060"/>
                </a:solidFill>
                <a:latin typeface="Tahoma" pitchFamily="34" charset="0"/>
              </a:rPr>
              <a:t>and</a:t>
            </a:r>
            <a:r>
              <a:rPr lang="de-DE" alt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002060"/>
                </a:solidFill>
                <a:latin typeface="Tahoma" pitchFamily="34" charset="0"/>
              </a:rPr>
              <a:t>Charmonium</a:t>
            </a:r>
            <a:r>
              <a:rPr lang="de-DE" alt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002060"/>
                </a:solidFill>
                <a:latin typeface="Tahoma" pitchFamily="34" charset="0"/>
              </a:rPr>
              <a:t>spectroscopy</a:t>
            </a:r>
            <a:endParaRPr lang="de-DE" altLang="de-DE" sz="32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38" y="116632"/>
            <a:ext cx="2519958" cy="66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2915816" y="188640"/>
            <a:ext cx="61269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Anti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p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roton-Proton-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An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nihilation in 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Da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rmstadt</a:t>
            </a:r>
          </a:p>
        </p:txBody>
      </p:sp>
      <p:pic>
        <p:nvPicPr>
          <p:cNvPr id="54" name="Picture 8" descr="naive_charmoniu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547" y="3645024"/>
            <a:ext cx="1514269" cy="149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36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3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3"/>
          <a:stretch>
            <a:fillRect/>
          </a:stretch>
        </p:blipFill>
        <p:spPr bwMode="auto">
          <a:xfrm>
            <a:off x="-468313" y="1473919"/>
            <a:ext cx="6624638" cy="505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8" name="Group 7"/>
          <p:cNvGrpSpPr>
            <a:grpSpLocks/>
          </p:cNvGrpSpPr>
          <p:nvPr/>
        </p:nvGrpSpPr>
        <p:grpSpPr bwMode="auto">
          <a:xfrm>
            <a:off x="5319713" y="3754909"/>
            <a:ext cx="4365625" cy="2338387"/>
            <a:chOff x="3792" y="3312"/>
            <a:chExt cx="2400" cy="1008"/>
          </a:xfrm>
        </p:grpSpPr>
        <p:grpSp>
          <p:nvGrpSpPr>
            <p:cNvPr id="89" name="Group 8"/>
            <p:cNvGrpSpPr>
              <a:grpSpLocks/>
            </p:cNvGrpSpPr>
            <p:nvPr/>
          </p:nvGrpSpPr>
          <p:grpSpPr bwMode="auto">
            <a:xfrm>
              <a:off x="3792" y="3312"/>
              <a:ext cx="2400" cy="1008"/>
              <a:chOff x="3792" y="3312"/>
              <a:chExt cx="2400" cy="1008"/>
            </a:xfrm>
          </p:grpSpPr>
          <p:graphicFrame>
            <p:nvGraphicFramePr>
              <p:cNvPr id="91" name="Object 9"/>
              <p:cNvGraphicFramePr>
                <a:graphicFrameLocks noChangeAspect="1"/>
              </p:cNvGraphicFramePr>
              <p:nvPr/>
            </p:nvGraphicFramePr>
            <p:xfrm>
              <a:off x="4608" y="3877"/>
              <a:ext cx="1080" cy="2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14" name="Formel" r:id="rId5" imgW="1714320" imgH="457200" progId="Equation.3">
                      <p:embed/>
                    </p:oleObj>
                  </mc:Choice>
                  <mc:Fallback>
                    <p:oleObj name="Formel" r:id="rId5" imgW="171432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08" y="3877"/>
                            <a:ext cx="1080" cy="2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" name="Object 10"/>
              <p:cNvGraphicFramePr>
                <a:graphicFrameLocks noChangeAspect="1"/>
              </p:cNvGraphicFramePr>
              <p:nvPr/>
            </p:nvGraphicFramePr>
            <p:xfrm>
              <a:off x="4608" y="4169"/>
              <a:ext cx="1032" cy="1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15" name="Formel" r:id="rId7" imgW="1638000" imgH="241200" progId="Equation.3">
                      <p:embed/>
                    </p:oleObj>
                  </mc:Choice>
                  <mc:Fallback>
                    <p:oleObj name="Formel" r:id="rId7" imgW="163800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08" y="4169"/>
                            <a:ext cx="1032" cy="15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3" name="Text Box 11"/>
              <p:cNvSpPr txBox="1">
                <a:spLocks noChangeArrowheads="1"/>
              </p:cNvSpPr>
              <p:nvPr/>
            </p:nvSpPr>
            <p:spPr bwMode="auto">
              <a:xfrm>
                <a:off x="4560" y="3669"/>
                <a:ext cx="1632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de-DE" altLang="de-DE" sz="1600" b="1" smtClean="0">
                    <a:solidFill>
                      <a:srgbClr val="000000"/>
                    </a:solidFill>
                  </a:rPr>
                  <a:t>confinement potential</a:t>
                </a:r>
              </a:p>
            </p:txBody>
          </p:sp>
          <p:graphicFrame>
            <p:nvGraphicFramePr>
              <p:cNvPr id="94" name="Object 12"/>
              <p:cNvGraphicFramePr>
                <a:graphicFrameLocks noChangeAspect="1"/>
              </p:cNvGraphicFramePr>
              <p:nvPr/>
            </p:nvGraphicFramePr>
            <p:xfrm>
              <a:off x="3792" y="3312"/>
              <a:ext cx="232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16" name="Formel" r:id="rId9" imgW="368280" imgH="228600" progId="Equation.3">
                      <p:embed/>
                    </p:oleObj>
                  </mc:Choice>
                  <mc:Fallback>
                    <p:oleObj name="Formel" r:id="rId9" imgW="3682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92" y="3312"/>
                            <a:ext cx="232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95" name="Group 13"/>
              <p:cNvGrpSpPr>
                <a:grpSpLocks/>
              </p:cNvGrpSpPr>
              <p:nvPr/>
            </p:nvGrpSpPr>
            <p:grpSpPr bwMode="auto">
              <a:xfrm>
                <a:off x="3984" y="3312"/>
                <a:ext cx="1392" cy="960"/>
                <a:chOff x="3792" y="3216"/>
                <a:chExt cx="1392" cy="960"/>
              </a:xfrm>
            </p:grpSpPr>
            <p:sp>
              <p:nvSpPr>
                <p:cNvPr id="96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3936" y="3216"/>
                  <a:ext cx="0" cy="9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" name="Line 15"/>
                <p:cNvSpPr>
                  <a:spLocks noChangeShapeType="1"/>
                </p:cNvSpPr>
                <p:nvPr/>
              </p:nvSpPr>
              <p:spPr bwMode="auto">
                <a:xfrm>
                  <a:off x="3792" y="3504"/>
                  <a:ext cx="139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90" name="Freeform 16"/>
            <p:cNvSpPr>
              <a:spLocks/>
            </p:cNvSpPr>
            <p:nvPr/>
          </p:nvSpPr>
          <p:spPr bwMode="auto">
            <a:xfrm>
              <a:off x="4163" y="3335"/>
              <a:ext cx="781" cy="912"/>
            </a:xfrm>
            <a:custGeom>
              <a:avLst/>
              <a:gdLst>
                <a:gd name="T0" fmla="*/ 0 w 781"/>
                <a:gd name="T1" fmla="*/ 912 h 912"/>
                <a:gd name="T2" fmla="*/ 16 w 781"/>
                <a:gd name="T3" fmla="*/ 699 h 912"/>
                <a:gd name="T4" fmla="*/ 66 w 781"/>
                <a:gd name="T5" fmla="*/ 518 h 912"/>
                <a:gd name="T6" fmla="*/ 131 w 781"/>
                <a:gd name="T7" fmla="*/ 395 h 912"/>
                <a:gd name="T8" fmla="*/ 230 w 781"/>
                <a:gd name="T9" fmla="*/ 280 h 912"/>
                <a:gd name="T10" fmla="*/ 518 w 781"/>
                <a:gd name="T11" fmla="*/ 124 h 912"/>
                <a:gd name="T12" fmla="*/ 781 w 781"/>
                <a:gd name="T13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1" h="912">
                  <a:moveTo>
                    <a:pt x="0" y="912"/>
                  </a:moveTo>
                  <a:cubicBezTo>
                    <a:pt x="4" y="877"/>
                    <a:pt x="5" y="765"/>
                    <a:pt x="16" y="699"/>
                  </a:cubicBezTo>
                  <a:cubicBezTo>
                    <a:pt x="27" y="633"/>
                    <a:pt x="47" y="569"/>
                    <a:pt x="66" y="518"/>
                  </a:cubicBezTo>
                  <a:cubicBezTo>
                    <a:pt x="85" y="467"/>
                    <a:pt x="104" y="435"/>
                    <a:pt x="131" y="395"/>
                  </a:cubicBezTo>
                  <a:cubicBezTo>
                    <a:pt x="158" y="355"/>
                    <a:pt x="166" y="325"/>
                    <a:pt x="230" y="280"/>
                  </a:cubicBezTo>
                  <a:cubicBezTo>
                    <a:pt x="294" y="235"/>
                    <a:pt x="426" y="171"/>
                    <a:pt x="518" y="124"/>
                  </a:cubicBezTo>
                  <a:cubicBezTo>
                    <a:pt x="610" y="77"/>
                    <a:pt x="726" y="26"/>
                    <a:pt x="781" y="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98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38" y="116632"/>
            <a:ext cx="2519958" cy="66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99" name="Text Box 6"/>
          <p:cNvSpPr txBox="1">
            <a:spLocks noChangeArrowheads="1"/>
          </p:cNvSpPr>
          <p:nvPr/>
        </p:nvSpPr>
        <p:spPr bwMode="auto">
          <a:xfrm>
            <a:off x="2915816" y="188640"/>
            <a:ext cx="61269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Anti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p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roton-Proton-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An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nihilation in 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Da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rmstadt</a:t>
            </a:r>
          </a:p>
        </p:txBody>
      </p:sp>
      <p:pic>
        <p:nvPicPr>
          <p:cNvPr id="100" name="Picture 8" descr="naive_charmonium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1830859"/>
            <a:ext cx="1514269" cy="1495101"/>
          </a:xfrm>
          <a:prstGeom prst="rect">
            <a:avLst/>
          </a:prstGeom>
        </p:spPr>
      </p:pic>
      <p:sp>
        <p:nvSpPr>
          <p:cNvPr id="101" name="Text Box 5"/>
          <p:cNvSpPr txBox="1">
            <a:spLocks noChangeArrowheads="1"/>
          </p:cNvSpPr>
          <p:nvPr/>
        </p:nvSpPr>
        <p:spPr bwMode="auto">
          <a:xfrm>
            <a:off x="0" y="900009"/>
            <a:ext cx="91440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002060"/>
                </a:solidFill>
                <a:latin typeface="Tahoma" pitchFamily="34" charset="0"/>
              </a:rPr>
              <a:t>Confinement</a:t>
            </a:r>
            <a:r>
              <a:rPr lang="de-DE" alt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002060"/>
                </a:solidFill>
                <a:latin typeface="Tahoma" pitchFamily="34" charset="0"/>
              </a:rPr>
              <a:t>and</a:t>
            </a:r>
            <a:r>
              <a:rPr lang="de-DE" alt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002060"/>
                </a:solidFill>
                <a:latin typeface="Tahoma" pitchFamily="34" charset="0"/>
              </a:rPr>
              <a:t>Charmonium</a:t>
            </a:r>
            <a:r>
              <a:rPr lang="de-DE" alt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002060"/>
                </a:solidFill>
                <a:latin typeface="Tahoma" pitchFamily="34" charset="0"/>
              </a:rPr>
              <a:t>spectroscopy</a:t>
            </a:r>
            <a:endParaRPr lang="de-DE" altLang="de-DE" sz="32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476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TJ14-100125_Bormio_talk_TJ_p06_Page_1_Image_0008.png"/>
          <p:cNvPicPr>
            <a:picLocks noChangeAspect="1"/>
          </p:cNvPicPr>
          <p:nvPr/>
        </p:nvPicPr>
        <p:blipFill>
          <a:blip r:embed="rId3" cstate="print"/>
          <a:srcRect l="5298" r="1766"/>
          <a:stretch>
            <a:fillRect/>
          </a:stretch>
        </p:blipFill>
        <p:spPr>
          <a:xfrm>
            <a:off x="467544" y="1588528"/>
            <a:ext cx="7586861" cy="508083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38" y="116632"/>
            <a:ext cx="2519958" cy="66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915816" y="188640"/>
            <a:ext cx="61269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Anti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p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roton-Proton-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An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nihilation in 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Da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rmstadt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979712" y="908720"/>
            <a:ext cx="606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Antiproton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momenta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/c </a:t>
            </a:r>
            <a:endParaRPr lang="de-DE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8900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38" y="116632"/>
            <a:ext cx="2519958" cy="66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915816" y="188640"/>
            <a:ext cx="61269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000000"/>
                </a:solidFill>
              </a:rPr>
              <a:t>Anti</a:t>
            </a:r>
            <a:r>
              <a:rPr lang="de-DE" altLang="de-DE" sz="2400" dirty="0" smtClean="0">
                <a:solidFill>
                  <a:srgbClr val="FF0000"/>
                </a:solidFill>
              </a:rPr>
              <a:t>p</a:t>
            </a:r>
            <a:r>
              <a:rPr lang="de-DE" altLang="de-DE" sz="2400" dirty="0" smtClean="0">
                <a:solidFill>
                  <a:srgbClr val="000000"/>
                </a:solidFill>
              </a:rPr>
              <a:t>roton-Proton-</a:t>
            </a:r>
            <a:r>
              <a:rPr lang="de-DE" altLang="de-DE" sz="2400" dirty="0" smtClean="0">
                <a:solidFill>
                  <a:srgbClr val="FF0000"/>
                </a:solidFill>
              </a:rPr>
              <a:t>An</a:t>
            </a:r>
            <a:r>
              <a:rPr lang="de-DE" altLang="de-DE" sz="2400" dirty="0" smtClean="0">
                <a:solidFill>
                  <a:srgbClr val="000000"/>
                </a:solidFill>
              </a:rPr>
              <a:t>nihilation in </a:t>
            </a:r>
            <a:r>
              <a:rPr lang="de-DE" altLang="de-DE" sz="2400" dirty="0" smtClean="0">
                <a:solidFill>
                  <a:srgbClr val="FF0000"/>
                </a:solidFill>
              </a:rPr>
              <a:t>Da</a:t>
            </a:r>
            <a:r>
              <a:rPr lang="de-DE" altLang="de-DE" sz="2400" dirty="0" smtClean="0">
                <a:solidFill>
                  <a:srgbClr val="000000"/>
                </a:solidFill>
              </a:rPr>
              <a:t>rmstadt</a:t>
            </a:r>
          </a:p>
        </p:txBody>
      </p:sp>
      <p:pic>
        <p:nvPicPr>
          <p:cNvPr id="8" name="Grafik 50" descr="HESR-Rathsmann-V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200" y="1196752"/>
            <a:ext cx="7073120" cy="418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35496" y="5489937"/>
            <a:ext cx="64853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Luminosity up to L~ 2x10</a:t>
            </a:r>
            <a:r>
              <a:rPr lang="en-US" sz="20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  <a:r>
              <a:rPr lang="en-US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cm</a:t>
            </a:r>
            <a:r>
              <a:rPr lang="en-US" sz="20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-2</a:t>
            </a:r>
            <a:r>
              <a:rPr lang="en-US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0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</a:t>
            </a:r>
            <a:endParaRPr lang="de-DE" sz="2000" baseline="300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Stochastic</a:t>
            </a:r>
            <a:r>
              <a:rPr lang="de-DE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de-DE" sz="20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cooling</a:t>
            </a:r>
            <a:endParaRPr lang="de-DE" sz="20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Resolution ~50 </a:t>
            </a:r>
            <a:r>
              <a:rPr lang="de-DE" sz="20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keV</a:t>
            </a:r>
            <a:endParaRPr lang="de-DE" sz="20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Tune E</a:t>
            </a:r>
            <a:r>
              <a:rPr lang="de-DE" sz="2000" baseline="-25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</a:t>
            </a:r>
            <a:r>
              <a:rPr lang="de-DE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</a:t>
            </a:r>
            <a:r>
              <a:rPr lang="de-DE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resonance</a:t>
            </a:r>
            <a:r>
              <a:rPr lang="de-DE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precise mass </a:t>
            </a:r>
            <a:r>
              <a:rPr lang="en-US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width</a:t>
            </a:r>
            <a:endParaRPr lang="de-DE" sz="20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6462" r="6164" b="7385"/>
          <a:stretch/>
        </p:blipFill>
        <p:spPr bwMode="auto">
          <a:xfrm>
            <a:off x="6574103" y="4565104"/>
            <a:ext cx="2462393" cy="22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907704" y="713638"/>
            <a:ext cx="658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The </a:t>
            </a:r>
            <a:r>
              <a:rPr lang="de-DE" sz="2800" b="1" dirty="0" smtClean="0"/>
              <a:t>H</a:t>
            </a:r>
            <a:r>
              <a:rPr lang="de-DE" sz="2800" dirty="0" smtClean="0"/>
              <a:t>igh </a:t>
            </a:r>
            <a:r>
              <a:rPr lang="de-DE" sz="2800" b="1" dirty="0" err="1" smtClean="0"/>
              <a:t>E</a:t>
            </a:r>
            <a:r>
              <a:rPr lang="de-DE" sz="2800" dirty="0" err="1" smtClean="0"/>
              <a:t>nergy</a:t>
            </a:r>
            <a:r>
              <a:rPr lang="de-DE" sz="2800" dirty="0" smtClean="0"/>
              <a:t> </a:t>
            </a:r>
            <a:r>
              <a:rPr lang="de-DE" sz="2800" b="1" dirty="0" smtClean="0"/>
              <a:t>S</a:t>
            </a:r>
            <a:r>
              <a:rPr lang="de-DE" sz="2800" dirty="0" smtClean="0"/>
              <a:t>torage </a:t>
            </a:r>
            <a:r>
              <a:rPr lang="de-DE" sz="2800" b="1" dirty="0" smtClean="0"/>
              <a:t>R</a:t>
            </a:r>
            <a:r>
              <a:rPr lang="de-DE" sz="2800" dirty="0" smtClean="0"/>
              <a:t>ing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47647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66800"/>
            <a:ext cx="9169399" cy="579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1"/>
          <p:cNvSpPr txBox="1">
            <a:spLocks noChangeArrowheads="1"/>
          </p:cNvSpPr>
          <p:nvPr/>
        </p:nvSpPr>
        <p:spPr>
          <a:xfrm>
            <a:off x="0" y="-27384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de-DE" sz="36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spectrometer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</a:t>
            </a:r>
            <a:endParaRPr lang="en-GB" sz="3600" dirty="0">
              <a:latin typeface="Times New Roman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713664" y="1000542"/>
            <a:ext cx="4898896" cy="489364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4π </a:t>
            </a:r>
            <a:r>
              <a:rPr lang="de-DE" sz="24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acceptance</a:t>
            </a:r>
            <a:endParaRPr lang="de-DE" sz="24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rate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capability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2x10</a:t>
            </a:r>
            <a:r>
              <a:rPr lang="de-DE" sz="24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</a:t>
            </a:r>
            <a:r>
              <a:rPr lang="de-DE" sz="24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interactions</a:t>
            </a:r>
            <a:endParaRPr lang="de-DE" sz="24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</a:t>
            </a:r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-streaming </a:t>
            </a:r>
            <a:r>
              <a:rPr lang="de-DE" sz="24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24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acquisition</a:t>
            </a:r>
            <a:endParaRPr lang="de-DE" sz="24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i="1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Momentum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resolution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~1%</a:t>
            </a:r>
          </a:p>
          <a:p>
            <a:endParaRPr lang="de-DE" sz="8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Vertex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D, </a:t>
            </a:r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de-DE" sz="24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de-DE" sz="2400" baseline="-25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Y </a:t>
            </a:r>
            <a:endParaRPr lang="de-DE" sz="24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</a:t>
            </a:r>
            <a:r>
              <a:rPr lang="el-GR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 = 317 μ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</a:t>
            </a:r>
            <a:r>
              <a:rPr lang="de-DE" sz="24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de-DE" sz="800" i="1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PID (</a:t>
            </a:r>
            <a:r>
              <a:rPr lang="el-GR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γ, 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e, </a:t>
            </a:r>
            <a:r>
              <a:rPr lang="el-GR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μ, π, 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K, p</a:t>
            </a:r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</a:t>
            </a:r>
            <a:endParaRPr lang="de-DE" sz="24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Cherenkov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ToF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4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/dx</a:t>
            </a:r>
          </a:p>
          <a:p>
            <a:endParaRPr lang="de-DE" sz="800" i="1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γ-detection 1 MeV – 10 </a:t>
            </a:r>
            <a:r>
              <a:rPr lang="en-US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24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Crystal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Calorimeter</a:t>
            </a:r>
            <a:endParaRPr lang="de-DE" sz="24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684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A</a:t>
            </a:r>
            <a:r>
              <a:rPr lang="en-GB" dirty="0" smtClean="0"/>
              <a:t>tomic </a:t>
            </a:r>
            <a:r>
              <a:rPr lang="en-GB" b="1" dirty="0" smtClean="0"/>
              <a:t>P</a:t>
            </a:r>
            <a:r>
              <a:rPr lang="en-GB" dirty="0" smtClean="0"/>
              <a:t>hysics, </a:t>
            </a:r>
            <a:r>
              <a:rPr lang="en-GB" b="1" dirty="0" smtClean="0"/>
              <a:t>P</a:t>
            </a:r>
            <a:r>
              <a:rPr lang="en-GB" dirty="0" smtClean="0"/>
              <a:t>lasma and </a:t>
            </a:r>
            <a:r>
              <a:rPr lang="en-GB" b="1" dirty="0" smtClean="0"/>
              <a:t>A</a:t>
            </a:r>
            <a:r>
              <a:rPr lang="en-GB" dirty="0" smtClean="0"/>
              <a:t>pplied Sciences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555443" y="4661239"/>
            <a:ext cx="8985109" cy="1739563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  <a:cs typeface="ＭＳ Ｐゴシック" charset="0"/>
              </a:rPr>
              <a:t>Highest Charge </a:t>
            </a:r>
            <a:r>
              <a:rPr lang="en-US" sz="2000" dirty="0" smtClean="0">
                <a:solidFill>
                  <a:srgbClr val="000000"/>
                </a:solidFill>
                <a:cs typeface="ＭＳ Ｐゴシック" charset="0"/>
              </a:rPr>
              <a:t>States:  </a:t>
            </a:r>
            <a:r>
              <a:rPr lang="en-US" sz="2000" dirty="0" smtClean="0">
                <a:solidFill>
                  <a:srgbClr val="0066CC"/>
                </a:solidFill>
                <a:cs typeface="ＭＳ Ｐゴシック" charset="0"/>
              </a:rPr>
              <a:t>Extreme </a:t>
            </a:r>
            <a:r>
              <a:rPr lang="en-US" sz="2000" dirty="0">
                <a:solidFill>
                  <a:srgbClr val="0066CC"/>
                </a:solidFill>
                <a:cs typeface="ＭＳ Ｐゴシック" charset="0"/>
              </a:rPr>
              <a:t>Static </a:t>
            </a:r>
            <a:r>
              <a:rPr lang="en-US" sz="2000" dirty="0" smtClean="0">
                <a:solidFill>
                  <a:srgbClr val="0066CC"/>
                </a:solidFill>
                <a:cs typeface="ＭＳ Ｐゴシック" charset="0"/>
              </a:rPr>
              <a:t>Fields</a:t>
            </a:r>
          </a:p>
          <a:p>
            <a:r>
              <a:rPr lang="en-US" sz="2000" dirty="0" smtClean="0">
                <a:solidFill>
                  <a:srgbClr val="000000"/>
                </a:solidFill>
                <a:cs typeface="ＭＳ Ｐゴシック" charset="0"/>
              </a:rPr>
              <a:t>Relativistic Energies:  </a:t>
            </a:r>
            <a:r>
              <a:rPr lang="en-US" sz="2000" dirty="0" smtClean="0">
                <a:solidFill>
                  <a:srgbClr val="0066CC"/>
                </a:solidFill>
                <a:cs typeface="ＭＳ Ｐゴシック" charset="0"/>
              </a:rPr>
              <a:t>Extreme </a:t>
            </a:r>
            <a:r>
              <a:rPr lang="en-US" sz="2000" dirty="0">
                <a:solidFill>
                  <a:srgbClr val="0066CC"/>
                </a:solidFill>
                <a:cs typeface="ＭＳ Ｐゴシック" charset="0"/>
              </a:rPr>
              <a:t>Dynamical Fields and Ultrashort </a:t>
            </a:r>
            <a:r>
              <a:rPr lang="en-US" sz="2000" dirty="0" smtClean="0">
                <a:solidFill>
                  <a:srgbClr val="0066CC"/>
                </a:solidFill>
                <a:cs typeface="ＭＳ Ｐゴシック" charset="0"/>
              </a:rPr>
              <a:t>Pulses</a:t>
            </a:r>
          </a:p>
          <a:p>
            <a:r>
              <a:rPr lang="en-US" sz="2000" dirty="0" smtClean="0">
                <a:solidFill>
                  <a:srgbClr val="000000"/>
                </a:solidFill>
                <a:cs typeface="ＭＳ Ｐゴシック" charset="0"/>
              </a:rPr>
              <a:t>High Intensities:  </a:t>
            </a:r>
            <a:r>
              <a:rPr lang="en-US" sz="2000" dirty="0" smtClean="0">
                <a:solidFill>
                  <a:srgbClr val="0066CC"/>
                </a:solidFill>
                <a:cs typeface="ＭＳ Ｐゴシック" charset="0"/>
              </a:rPr>
              <a:t>Very </a:t>
            </a:r>
            <a:r>
              <a:rPr lang="en-US" sz="2000" dirty="0">
                <a:solidFill>
                  <a:srgbClr val="0066CC"/>
                </a:solidFill>
                <a:cs typeface="ＭＳ Ｐゴシック" charset="0"/>
              </a:rPr>
              <a:t>High Energy Densities and Pressures </a:t>
            </a:r>
            <a:endParaRPr lang="en-US" sz="2000" dirty="0" smtClean="0">
              <a:solidFill>
                <a:srgbClr val="0066CC"/>
              </a:solidFill>
              <a:cs typeface="ＭＳ Ｐゴシック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cs typeface="ＭＳ Ｐゴシック" charset="0"/>
              </a:rPr>
              <a:t>High </a:t>
            </a:r>
            <a:r>
              <a:rPr lang="en-US" sz="2000" dirty="0">
                <a:solidFill>
                  <a:srgbClr val="000000"/>
                </a:solidFill>
                <a:cs typeface="ＭＳ Ｐゴシック" charset="0"/>
              </a:rPr>
              <a:t>Charge at Low </a:t>
            </a:r>
            <a:r>
              <a:rPr lang="en-US" sz="2000" dirty="0" smtClean="0">
                <a:solidFill>
                  <a:srgbClr val="000000"/>
                </a:solidFill>
                <a:cs typeface="ＭＳ Ｐゴシック" charset="0"/>
              </a:rPr>
              <a:t>Velocity:  </a:t>
            </a:r>
            <a:r>
              <a:rPr lang="en-US" sz="2000" dirty="0" smtClean="0">
                <a:solidFill>
                  <a:srgbClr val="0066CC"/>
                </a:solidFill>
                <a:cs typeface="ＭＳ Ｐゴシック" charset="0"/>
              </a:rPr>
              <a:t>Large </a:t>
            </a:r>
            <a:r>
              <a:rPr lang="en-US" sz="2000" dirty="0">
                <a:solidFill>
                  <a:srgbClr val="0066CC"/>
                </a:solidFill>
                <a:cs typeface="ＭＳ Ｐゴシック" charset="0"/>
              </a:rPr>
              <a:t>Energy </a:t>
            </a:r>
            <a:r>
              <a:rPr lang="en-US" sz="2000" dirty="0" smtClean="0">
                <a:solidFill>
                  <a:srgbClr val="0066CC"/>
                </a:solidFill>
                <a:cs typeface="ＭＳ Ｐゴシック" charset="0"/>
              </a:rPr>
              <a:t>Deposition</a:t>
            </a:r>
          </a:p>
          <a:p>
            <a:r>
              <a:rPr lang="en-US" sz="2000" dirty="0" smtClean="0">
                <a:solidFill>
                  <a:srgbClr val="000000"/>
                </a:solidFill>
                <a:cs typeface="ＭＳ Ｐゴシック" charset="0"/>
              </a:rPr>
              <a:t>Low</a:t>
            </a:r>
            <a:r>
              <a:rPr lang="en-US" sz="2000" dirty="0">
                <a:solidFill>
                  <a:srgbClr val="000000"/>
                </a:solidFill>
                <a:cs typeface="ＭＳ Ｐゴシック" charset="0"/>
              </a:rPr>
              <a:t>-Energy </a:t>
            </a:r>
            <a:r>
              <a:rPr lang="en-US" sz="2000" dirty="0" smtClean="0">
                <a:solidFill>
                  <a:srgbClr val="000000"/>
                </a:solidFill>
                <a:cs typeface="ＭＳ Ｐゴシック" charset="0"/>
              </a:rPr>
              <a:t>Anti-Protons:  </a:t>
            </a:r>
            <a:r>
              <a:rPr lang="en-US" sz="2000" dirty="0" smtClean="0">
                <a:solidFill>
                  <a:srgbClr val="0070C0"/>
                </a:solidFill>
                <a:cs typeface="ＭＳ Ｐゴシック" charset="0"/>
              </a:rPr>
              <a:t>Antimatter </a:t>
            </a:r>
            <a:r>
              <a:rPr lang="en-US" sz="2000" dirty="0">
                <a:solidFill>
                  <a:srgbClr val="0070C0"/>
                </a:solidFill>
                <a:cs typeface="ＭＳ Ｐゴシック" charset="0"/>
              </a:rPr>
              <a:t>Research</a:t>
            </a:r>
          </a:p>
          <a:p>
            <a:endParaRPr lang="en-GB" sz="2000" dirty="0"/>
          </a:p>
        </p:txBody>
      </p:sp>
      <p:grpSp>
        <p:nvGrpSpPr>
          <p:cNvPr id="28" name="Gruppierung 27"/>
          <p:cNvGrpSpPr/>
          <p:nvPr/>
        </p:nvGrpSpPr>
        <p:grpSpPr>
          <a:xfrm>
            <a:off x="-965" y="846135"/>
            <a:ext cx="9180513" cy="3580250"/>
            <a:chOff x="-24107" y="2739673"/>
            <a:chExt cx="9180513" cy="3580250"/>
          </a:xfrm>
        </p:grpSpPr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-24107" y="2766661"/>
              <a:ext cx="9180513" cy="22494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4079581" y="3247673"/>
              <a:ext cx="6969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400" b="1" i="1" dirty="0">
                <a:solidFill>
                  <a:srgbClr val="0000FF"/>
                </a:solidFill>
                <a:cs typeface="ＭＳ Ｐゴシック" charset="0"/>
              </a:endParaRP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3184231" y="5022498"/>
              <a:ext cx="2089150" cy="129266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33CC"/>
                  </a:solidFill>
                  <a:cs typeface="ＭＳ Ｐゴシック" charset="0"/>
                  <a:sym typeface="Wingdings" charset="0"/>
                </a:rPr>
                <a:t> </a:t>
              </a: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</a:rPr>
                <a:t>planetary interiors</a:t>
              </a:r>
              <a:endParaRPr lang="en-US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endParaRP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</a:rPr>
                <a:t>states of matter common in astrophysical objects </a:t>
              </a:r>
              <a:endParaRPr lang="en-US" sz="1400" b="1" dirty="0">
                <a:solidFill>
                  <a:srgbClr val="000000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5238456" y="5022498"/>
              <a:ext cx="2016125" cy="129266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36000" rIns="36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</a:rPr>
                <a:t>extreme conditions</a:t>
              </a:r>
              <a:endParaRPr lang="en-US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endParaRP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radiation hardness and 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</a:rPr>
                <a:t>modification of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materials </a:t>
              </a:r>
              <a:endParaRPr lang="en-US" sz="1400" dirty="0">
                <a:solidFill>
                  <a:srgbClr val="000000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11" name="Text Box 23"/>
            <p:cNvSpPr txBox="1">
              <a:spLocks noChangeArrowheads="1"/>
            </p:cNvSpPr>
            <p:nvPr/>
          </p:nvSpPr>
          <p:spPr bwMode="auto">
            <a:xfrm>
              <a:off x="3862094" y="2760311"/>
              <a:ext cx="108297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Plasma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7824494" y="2739673"/>
              <a:ext cx="59781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Bio</a:t>
              </a:r>
              <a:endParaRPr lang="en-US" sz="2000" b="1" dirty="0">
                <a:solidFill>
                  <a:srgbClr val="FFFFFF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7254581" y="5022498"/>
              <a:ext cx="1890713" cy="129266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  <a:sym typeface="Wingdings" charset="0"/>
                </a:rPr>
                <a:t>aerospace engineering</a:t>
              </a: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radiation shielding of cosmic radiation</a:t>
              </a:r>
              <a:endParaRPr lang="en-US" sz="1400" b="1" dirty="0">
                <a:solidFill>
                  <a:srgbClr val="000000"/>
                </a:solidFill>
                <a:cs typeface="ＭＳ Ｐゴシック" charset="0"/>
                <a:sym typeface="Wingdings" charset="0"/>
              </a:endParaRPr>
            </a:p>
          </p:txBody>
        </p:sp>
        <p:pic>
          <p:nvPicPr>
            <p:cNvPr id="14" name="Picture 27" descr="AP_Seminar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92694" y="3109561"/>
              <a:ext cx="1670050" cy="1598612"/>
            </a:xfrm>
            <a:prstGeom prst="rect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0" descr="S334 - 02_Exp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70231" y="3144486"/>
              <a:ext cx="1670050" cy="1598612"/>
            </a:xfrm>
            <a:prstGeom prst="rect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5509919" y="2750786"/>
              <a:ext cx="129662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Materials 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  <p:pic>
          <p:nvPicPr>
            <p:cNvPr id="1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98556" y="3142898"/>
              <a:ext cx="1671638" cy="1600200"/>
            </a:xfrm>
            <a:prstGeom prst="rect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</a:ln>
            <a:effectLst/>
            <a:extLst/>
          </p:spPr>
        </p:pic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1652294" y="5027261"/>
              <a:ext cx="1636712" cy="129266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33CC"/>
                  </a:solidFill>
                  <a:cs typeface="ＭＳ Ｐゴシック" charset="0"/>
                  <a:sym typeface="Wingdings" charset="0"/>
                </a:rPr>
                <a:t> </a:t>
              </a: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</a:rPr>
                <a:t>anti-matter</a:t>
              </a: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endParaRP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</a:rPr>
                <a:t>matter / anti-matter asymmetry</a:t>
              </a:r>
              <a:endParaRPr lang="en-US" sz="1400" b="1" dirty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-3469" y="5022498"/>
              <a:ext cx="1708150" cy="129222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33CC"/>
                  </a:solidFill>
                  <a:cs typeface="ＭＳ Ｐゴシック" charset="0"/>
                  <a:sym typeface="Wingdings" charset="0"/>
                </a:rPr>
                <a:t> </a:t>
              </a: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</a:rPr>
                <a:t>strong field research</a:t>
              </a:r>
              <a:endParaRPr lang="en-US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endParaRP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probing of f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</a:rPr>
                <a:t>undamental laws of physics</a:t>
              </a:r>
              <a:endParaRPr lang="en-US" sz="1400" dirty="0">
                <a:solidFill>
                  <a:srgbClr val="000000"/>
                </a:solidFill>
                <a:cs typeface="ＭＳ Ｐゴシック" charset="0"/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785" b="7762"/>
            <a:stretch/>
          </p:blipFill>
          <p:spPr bwMode="auto">
            <a:xfrm>
              <a:off x="21931" y="3144486"/>
              <a:ext cx="1670050" cy="1598612"/>
            </a:xfrm>
            <a:prstGeom prst="rect">
              <a:avLst/>
            </a:prstGeom>
            <a:solidFill>
              <a:srgbClr val="E5FDFF"/>
            </a:solidFill>
            <a:ln w="38100">
              <a:solidFill>
                <a:schemeClr val="bg2">
                  <a:lumMod val="90000"/>
                </a:schemeClr>
              </a:solidFill>
            </a:ln>
            <a:effectLst/>
          </p:spPr>
        </p:pic>
        <p:pic>
          <p:nvPicPr>
            <p:cNvPr id="21" name="Picture 21"/>
            <p:cNvPicPr preferRelativeResize="0"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14206" y="3136548"/>
              <a:ext cx="1670050" cy="1598613"/>
            </a:xfrm>
            <a:prstGeom prst="rect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793456" y="2766661"/>
              <a:ext cx="209474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Atomic Physics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23" name="Textfeld 1"/>
            <p:cNvSpPr txBox="1">
              <a:spLocks noChangeArrowheads="1"/>
            </p:cNvSpPr>
            <p:nvPr/>
          </p:nvSpPr>
          <p:spPr bwMode="auto">
            <a:xfrm>
              <a:off x="296569" y="4719286"/>
              <a:ext cx="9755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  <a:cs typeface="ＭＳ Ｐゴシック" charset="0"/>
                </a:rPr>
                <a:t>SPARC</a:t>
              </a:r>
            </a:p>
          </p:txBody>
        </p:sp>
        <p:sp>
          <p:nvSpPr>
            <p:cNvPr id="24" name="Textfeld 27"/>
            <p:cNvSpPr txBox="1">
              <a:spLocks noChangeArrowheads="1"/>
            </p:cNvSpPr>
            <p:nvPr/>
          </p:nvSpPr>
          <p:spPr bwMode="auto">
            <a:xfrm>
              <a:off x="2087269" y="4722461"/>
              <a:ext cx="8643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  <a:cs typeface="ＭＳ Ｐゴシック" charset="0"/>
                </a:rPr>
                <a:t>FLAIR</a:t>
              </a:r>
            </a:p>
          </p:txBody>
        </p:sp>
        <p:sp>
          <p:nvSpPr>
            <p:cNvPr id="25" name="Textfeld 28"/>
            <p:cNvSpPr txBox="1">
              <a:spLocks noChangeArrowheads="1"/>
            </p:cNvSpPr>
            <p:nvPr/>
          </p:nvSpPr>
          <p:spPr bwMode="auto">
            <a:xfrm>
              <a:off x="3285831" y="4722461"/>
              <a:ext cx="20953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rgbClr val="FFFFFF"/>
                  </a:solidFill>
                  <a:cs typeface="ＭＳ Ｐゴシック" charset="0"/>
                </a:rPr>
                <a:t>HEDgeHOB</a:t>
              </a:r>
              <a:r>
                <a:rPr lang="en-US" b="1" dirty="0">
                  <a:solidFill>
                    <a:srgbClr val="FFFFFF"/>
                  </a:solidFill>
                  <a:cs typeface="ＭＳ Ｐゴシック" charset="0"/>
                </a:rPr>
                <a:t>/WDM</a:t>
              </a:r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5503569" y="4714523"/>
              <a:ext cx="162488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MAT/BIOMAT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7387931" y="4712936"/>
              <a:ext cx="155683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BIO/BIOMAT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958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3"/>
          <p:cNvSpPr txBox="1">
            <a:spLocks noChangeArrowheads="1"/>
          </p:cNvSpPr>
          <p:nvPr/>
        </p:nvSpPr>
        <p:spPr bwMode="auto">
          <a:xfrm>
            <a:off x="7543800" y="25400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spcBef>
                <a:spcPct val="50000"/>
              </a:spcBef>
            </a:pPr>
            <a:r>
              <a:rPr lang="de-DE" sz="1400">
                <a:solidFill>
                  <a:prstClr val="white"/>
                </a:solidFill>
                <a:latin typeface="Times" charset="0"/>
              </a:rPr>
              <a:t>Rc 1505; 2f18</a:t>
            </a:r>
          </a:p>
        </p:txBody>
      </p:sp>
      <p:pic>
        <p:nvPicPr>
          <p:cNvPr id="23554" name="Bild 4" descr="GSI-Linearbeschleuniger UNILAC_Alvare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r="57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57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4" y="2529584"/>
            <a:ext cx="5377772" cy="367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Diagonal liegende Ecken des Rechtecks schneiden 11"/>
          <p:cNvSpPr/>
          <p:nvPr/>
        </p:nvSpPr>
        <p:spPr bwMode="auto">
          <a:xfrm rot="16200000">
            <a:off x="4806411" y="2270890"/>
            <a:ext cx="3929070" cy="4746108"/>
          </a:xfrm>
          <a:prstGeom prst="snip2DiagRect">
            <a:avLst>
              <a:gd name="adj1" fmla="val 386"/>
              <a:gd name="adj2" fmla="val 35631"/>
            </a:avLst>
          </a:prstGeom>
          <a:solidFill>
            <a:srgbClr val="FFC000">
              <a:alpha val="35000"/>
            </a:srgbClr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3" name="Text Box 41"/>
          <p:cNvSpPr txBox="1">
            <a:spLocks noChangeArrowheads="1"/>
          </p:cNvSpPr>
          <p:nvPr/>
        </p:nvSpPr>
        <p:spPr bwMode="auto">
          <a:xfrm>
            <a:off x="5592276" y="2671418"/>
            <a:ext cx="39137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en-US" dirty="0" err="1">
                <a:solidFill>
                  <a:prstClr val="black"/>
                </a:solidFill>
                <a:cs typeface="Arial" panose="020B0604020202020204" pitchFamily="34" charset="0"/>
              </a:rPr>
              <a:t>Cooling</a:t>
            </a:r>
            <a:r>
              <a:rPr lang="de-DE" altLang="en-US" dirty="0">
                <a:solidFill>
                  <a:prstClr val="black"/>
                </a:solidFill>
                <a:cs typeface="Arial" panose="020B0604020202020204" pitchFamily="34" charset="0"/>
              </a:rPr>
              <a:t>: The Key for Precision</a:t>
            </a:r>
          </a:p>
        </p:txBody>
      </p:sp>
      <p:graphicFrame>
        <p:nvGraphicFramePr>
          <p:cNvPr id="7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337424"/>
              </p:ext>
            </p:extLst>
          </p:nvPr>
        </p:nvGraphicFramePr>
        <p:xfrm>
          <a:off x="5592276" y="2795705"/>
          <a:ext cx="3049588" cy="197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Graph" r:id="rId5" imgW="3941640" imgH="2921040" progId="Origin50.Graph">
                  <p:embed/>
                </p:oleObj>
              </mc:Choice>
              <mc:Fallback>
                <p:oleObj name="Graph" r:id="rId5" imgW="3941640" imgH="29210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2276" y="2795705"/>
                        <a:ext cx="3049588" cy="197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" name="Picture 19" descr="ec192PbTl_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81" y="5013276"/>
            <a:ext cx="3457003" cy="139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Text Box 41"/>
          <p:cNvSpPr txBox="1">
            <a:spLocks noChangeArrowheads="1"/>
          </p:cNvSpPr>
          <p:nvPr/>
        </p:nvSpPr>
        <p:spPr bwMode="auto">
          <a:xfrm>
            <a:off x="4215152" y="4643944"/>
            <a:ext cx="51125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en-US" dirty="0">
                <a:solidFill>
                  <a:prstClr val="black"/>
                </a:solidFill>
                <a:cs typeface="Arial" panose="020B0604020202020204" pitchFamily="34" charset="0"/>
              </a:rPr>
              <a:t>From Single Ions to </a:t>
            </a:r>
            <a:r>
              <a:rPr lang="de-DE" altLang="en-US" dirty="0" err="1">
                <a:solidFill>
                  <a:prstClr val="black"/>
                </a:solidFill>
                <a:cs typeface="Arial" panose="020B0604020202020204" pitchFamily="34" charset="0"/>
              </a:rPr>
              <a:t>Highest</a:t>
            </a:r>
            <a:r>
              <a:rPr lang="de-DE" altLang="en-U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DE" altLang="en-US" dirty="0" err="1">
                <a:solidFill>
                  <a:prstClr val="black"/>
                </a:solidFill>
                <a:cs typeface="Arial" panose="020B0604020202020204" pitchFamily="34" charset="0"/>
              </a:rPr>
              <a:t>Intensities</a:t>
            </a:r>
            <a:endParaRPr lang="de-DE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Textfeld 11"/>
          <p:cNvSpPr txBox="1"/>
          <p:nvPr/>
        </p:nvSpPr>
        <p:spPr>
          <a:xfrm>
            <a:off x="137043" y="1004535"/>
            <a:ext cx="6759607" cy="1323439"/>
          </a:xfrm>
          <a:prstGeom prst="rect">
            <a:avLst/>
          </a:prstGeom>
          <a:noFill/>
          <a:ln w="6350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Stored and cooled highly charged ions and RIBs</a:t>
            </a:r>
          </a:p>
          <a:p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Protons to </a:t>
            </a:r>
            <a:r>
              <a:rPr lang="en-US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Uranium in various charge states 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(U</a:t>
            </a:r>
            <a:r>
              <a:rPr lang="en-US" sz="20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28+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U</a:t>
            </a:r>
            <a:r>
              <a:rPr lang="en-US" sz="20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92+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 to 10</a:t>
            </a:r>
            <a:r>
              <a:rPr lang="en-US" sz="20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stored ions</a:t>
            </a:r>
          </a:p>
          <a:p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rest to relativistic (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=6) energies</a:t>
            </a:r>
          </a:p>
        </p:txBody>
      </p:sp>
      <p:sp>
        <p:nvSpPr>
          <p:cNvPr id="11" name="Textfeld 11"/>
          <p:cNvSpPr txBox="1"/>
          <p:nvPr/>
        </p:nvSpPr>
        <p:spPr>
          <a:xfrm>
            <a:off x="2275899" y="5434250"/>
            <a:ext cx="2039991" cy="1043875"/>
          </a:xfrm>
          <a:prstGeom prst="rect">
            <a:avLst/>
          </a:prstGeom>
          <a:solidFill>
            <a:srgbClr val="FFFF00">
              <a:alpha val="50000"/>
            </a:srgbClr>
          </a:solidFill>
          <a:ln w="635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 Cooling</a:t>
            </a:r>
          </a:p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Stochastic Cooling</a:t>
            </a:r>
          </a:p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Laser Cooling</a:t>
            </a:r>
            <a:endParaRPr lang="en-US" sz="1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619" y="225425"/>
            <a:ext cx="8605837" cy="490538"/>
          </a:xfrm>
        </p:spPr>
        <p:txBody>
          <a:bodyPr/>
          <a:lstStyle/>
          <a:p>
            <a:r>
              <a:rPr lang="en-GB" sz="3200" dirty="0" smtClean="0"/>
              <a:t>Atomic physics with stored and cooled </a:t>
            </a:r>
            <a:r>
              <a:rPr lang="en-GB" sz="3200" dirty="0"/>
              <a:t>i</a:t>
            </a:r>
            <a:r>
              <a:rPr lang="en-GB" sz="3200" dirty="0" smtClean="0"/>
              <a:t>ons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319074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r="6850" b="31532"/>
          <a:stretch>
            <a:fillRect/>
          </a:stretch>
        </p:blipFill>
        <p:spPr bwMode="auto">
          <a:xfrm>
            <a:off x="250825" y="1340768"/>
            <a:ext cx="8713788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6899" name="Text Box 3"/>
          <p:cNvSpPr txBox="1">
            <a:spLocks noChangeArrowheads="1"/>
          </p:cNvSpPr>
          <p:nvPr/>
        </p:nvSpPr>
        <p:spPr bwMode="auto">
          <a:xfrm>
            <a:off x="922724" y="5013176"/>
            <a:ext cx="70194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Neon beam at 300 A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alt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penetrating</a:t>
            </a:r>
            <a:r>
              <a:rPr lang="de-DE" alt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Ar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cristal</a:t>
            </a:r>
            <a:endParaRPr lang="de-DE" altLang="de-DE" sz="24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6900" name="Text Box 4"/>
          <p:cNvSpPr txBox="1">
            <a:spLocks noChangeArrowheads="1"/>
          </p:cNvSpPr>
          <p:nvPr/>
        </p:nvSpPr>
        <p:spPr bwMode="auto">
          <a:xfrm>
            <a:off x="0" y="1158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Plasma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r>
              <a:rPr lang="de-DE" alt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alt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heavy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</a:t>
            </a:r>
            <a:r>
              <a:rPr lang="de-DE" alt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endParaRPr lang="de-DE" alt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9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" y="1566863"/>
            <a:ext cx="7561262" cy="484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831975"/>
            <a:ext cx="1031875" cy="70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7972" name="Text Box 4"/>
          <p:cNvSpPr txBox="1">
            <a:spLocks noChangeArrowheads="1"/>
          </p:cNvSpPr>
          <p:nvPr/>
        </p:nvSpPr>
        <p:spPr bwMode="auto">
          <a:xfrm>
            <a:off x="5472113" y="4897438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4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Jupiter</a:t>
            </a:r>
          </a:p>
        </p:txBody>
      </p:sp>
      <p:sp>
        <p:nvSpPr>
          <p:cNvPr id="467973" name="Text Box 5"/>
          <p:cNvSpPr txBox="1">
            <a:spLocks noChangeArrowheads="1"/>
          </p:cNvSpPr>
          <p:nvPr/>
        </p:nvSpPr>
        <p:spPr bwMode="auto">
          <a:xfrm>
            <a:off x="2297113" y="5194300"/>
            <a:ext cx="1162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4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Sun Surface</a:t>
            </a:r>
          </a:p>
        </p:txBody>
      </p:sp>
      <p:sp>
        <p:nvSpPr>
          <p:cNvPr id="467974" name="Text Box 6"/>
          <p:cNvSpPr txBox="1">
            <a:spLocks noChangeArrowheads="1"/>
          </p:cNvSpPr>
          <p:nvPr/>
        </p:nvSpPr>
        <p:spPr bwMode="auto">
          <a:xfrm>
            <a:off x="1204913" y="2514600"/>
            <a:ext cx="148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4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Magnetic Fusion</a:t>
            </a:r>
          </a:p>
        </p:txBody>
      </p:sp>
      <p:sp>
        <p:nvSpPr>
          <p:cNvPr id="467975" name="Text Box 7"/>
          <p:cNvSpPr txBox="1">
            <a:spLocks noChangeArrowheads="1"/>
          </p:cNvSpPr>
          <p:nvPr/>
        </p:nvSpPr>
        <p:spPr bwMode="auto">
          <a:xfrm>
            <a:off x="4900613" y="5110163"/>
            <a:ext cx="869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2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solid state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2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density</a:t>
            </a:r>
          </a:p>
        </p:txBody>
      </p:sp>
      <p:sp>
        <p:nvSpPr>
          <p:cNvPr id="467976" name="Text Box 8"/>
          <p:cNvSpPr txBox="1">
            <a:spLocks noChangeArrowheads="1"/>
          </p:cNvSpPr>
          <p:nvPr/>
        </p:nvSpPr>
        <p:spPr bwMode="auto">
          <a:xfrm rot="-5400000">
            <a:off x="-579437" y="2281238"/>
            <a:ext cx="1765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6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Temperature [eV]</a:t>
            </a:r>
          </a:p>
        </p:txBody>
      </p:sp>
      <p:sp>
        <p:nvSpPr>
          <p:cNvPr id="467977" name="Text Box 9"/>
          <p:cNvSpPr txBox="1">
            <a:spLocks noChangeArrowheads="1"/>
          </p:cNvSpPr>
          <p:nvPr/>
        </p:nvSpPr>
        <p:spPr bwMode="auto">
          <a:xfrm>
            <a:off x="3722688" y="6405563"/>
            <a:ext cx="1425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6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Density [cm</a:t>
            </a:r>
            <a:r>
              <a:rPr lang="de-DE" altLang="en-US" sz="1600" baseline="300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-3</a:t>
            </a:r>
            <a:r>
              <a:rPr lang="de-DE" altLang="en-US" sz="16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]</a:t>
            </a:r>
          </a:p>
        </p:txBody>
      </p:sp>
      <p:grpSp>
        <p:nvGrpSpPr>
          <p:cNvPr id="467978" name="Group 10"/>
          <p:cNvGrpSpPr>
            <a:grpSpLocks/>
          </p:cNvGrpSpPr>
          <p:nvPr/>
        </p:nvGrpSpPr>
        <p:grpSpPr bwMode="auto">
          <a:xfrm>
            <a:off x="2590800" y="3603625"/>
            <a:ext cx="2967038" cy="1058863"/>
            <a:chOff x="2219" y="2090"/>
            <a:chExt cx="1869" cy="667"/>
          </a:xfrm>
        </p:grpSpPr>
        <p:grpSp>
          <p:nvGrpSpPr>
            <p:cNvPr id="467979" name="Group 11"/>
            <p:cNvGrpSpPr>
              <a:grpSpLocks/>
            </p:cNvGrpSpPr>
            <p:nvPr/>
          </p:nvGrpSpPr>
          <p:grpSpPr bwMode="auto">
            <a:xfrm>
              <a:off x="2219" y="2090"/>
              <a:ext cx="1869" cy="667"/>
              <a:chOff x="2219" y="2090"/>
              <a:chExt cx="1869" cy="667"/>
            </a:xfrm>
          </p:grpSpPr>
          <p:sp>
            <p:nvSpPr>
              <p:cNvPr id="467980" name="Oval 12"/>
              <p:cNvSpPr>
                <a:spLocks noChangeArrowheads="1"/>
              </p:cNvSpPr>
              <p:nvPr/>
            </p:nvSpPr>
            <p:spPr bwMode="auto">
              <a:xfrm rot="-1847987">
                <a:off x="2219" y="2090"/>
                <a:ext cx="1869" cy="63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rgbClr val="C0FF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67981" name="Text Box 13"/>
              <p:cNvSpPr txBox="1">
                <a:spLocks noChangeArrowheads="1"/>
              </p:cNvSpPr>
              <p:nvPr/>
            </p:nvSpPr>
            <p:spPr bwMode="auto">
              <a:xfrm>
                <a:off x="2622" y="2469"/>
                <a:ext cx="44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en-US" sz="1200">
                    <a:solidFill>
                      <a:srgbClr val="008080"/>
                    </a:solidFill>
                    <a:latin typeface="Arial" charset="0"/>
                    <a:ea typeface="ＭＳ Ｐゴシック" charset="-128"/>
                  </a:rPr>
                  <a:t>Laser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en-US" sz="1200">
                    <a:solidFill>
                      <a:srgbClr val="008080"/>
                    </a:solidFill>
                    <a:latin typeface="Arial" charset="0"/>
                    <a:ea typeface="ＭＳ Ｐゴシック" charset="-128"/>
                  </a:rPr>
                  <a:t>Heating</a:t>
                </a:r>
              </a:p>
            </p:txBody>
          </p:sp>
        </p:grpSp>
        <p:sp>
          <p:nvSpPr>
            <p:cNvPr id="467982" name="Text Box 14"/>
            <p:cNvSpPr txBox="1">
              <a:spLocks noChangeArrowheads="1"/>
            </p:cNvSpPr>
            <p:nvPr/>
          </p:nvSpPr>
          <p:spPr bwMode="auto">
            <a:xfrm>
              <a:off x="3174" y="2141"/>
              <a:ext cx="45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en-US" sz="120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PHELIX</a:t>
              </a:r>
            </a:p>
          </p:txBody>
        </p:sp>
      </p:grpSp>
      <p:sp>
        <p:nvSpPr>
          <p:cNvPr id="467983" name="Text Box 15"/>
          <p:cNvSpPr txBox="1">
            <a:spLocks noChangeArrowheads="1"/>
          </p:cNvSpPr>
          <p:nvPr/>
        </p:nvSpPr>
        <p:spPr bwMode="auto">
          <a:xfrm rot="-1911650">
            <a:off x="3633788" y="4246563"/>
            <a:ext cx="1184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200" b="1">
                <a:solidFill>
                  <a:srgbClr val="B3008C"/>
                </a:solidFill>
                <a:latin typeface="Arial" charset="0"/>
                <a:ea typeface="ＭＳ Ｐゴシック" charset="-128"/>
              </a:rPr>
              <a:t>Ideal plasmas</a:t>
            </a:r>
          </a:p>
        </p:txBody>
      </p:sp>
      <p:grpSp>
        <p:nvGrpSpPr>
          <p:cNvPr id="467984" name="Group 16"/>
          <p:cNvGrpSpPr>
            <a:grpSpLocks/>
          </p:cNvGrpSpPr>
          <p:nvPr/>
        </p:nvGrpSpPr>
        <p:grpSpPr bwMode="auto">
          <a:xfrm>
            <a:off x="5405438" y="2354263"/>
            <a:ext cx="936625" cy="1171575"/>
            <a:chOff x="3885" y="1421"/>
            <a:chExt cx="589" cy="738"/>
          </a:xfrm>
        </p:grpSpPr>
        <p:sp>
          <p:nvSpPr>
            <p:cNvPr id="467985" name="Text Box 17"/>
            <p:cNvSpPr txBox="1">
              <a:spLocks noChangeArrowheads="1"/>
            </p:cNvSpPr>
            <p:nvPr/>
          </p:nvSpPr>
          <p:spPr bwMode="auto">
            <a:xfrm>
              <a:off x="3886" y="1967"/>
              <a:ext cx="5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en-US" sz="140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Sun Core</a:t>
              </a:r>
            </a:p>
          </p:txBody>
        </p:sp>
        <p:pic>
          <p:nvPicPr>
            <p:cNvPr id="467986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5" y="1421"/>
              <a:ext cx="566" cy="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7987" name="Group 19"/>
          <p:cNvGrpSpPr>
            <a:grpSpLocks/>
          </p:cNvGrpSpPr>
          <p:nvPr/>
        </p:nvGrpSpPr>
        <p:grpSpPr bwMode="auto">
          <a:xfrm>
            <a:off x="4646613" y="3443288"/>
            <a:ext cx="1068387" cy="1909762"/>
            <a:chOff x="3230" y="2301"/>
            <a:chExt cx="673" cy="1203"/>
          </a:xfrm>
        </p:grpSpPr>
        <p:grpSp>
          <p:nvGrpSpPr>
            <p:cNvPr id="467988" name="Group 20"/>
            <p:cNvGrpSpPr>
              <a:grpSpLocks/>
            </p:cNvGrpSpPr>
            <p:nvPr/>
          </p:nvGrpSpPr>
          <p:grpSpPr bwMode="auto">
            <a:xfrm>
              <a:off x="3230" y="2301"/>
              <a:ext cx="594" cy="1203"/>
              <a:chOff x="3230" y="2301"/>
              <a:chExt cx="594" cy="1203"/>
            </a:xfrm>
          </p:grpSpPr>
          <p:sp>
            <p:nvSpPr>
              <p:cNvPr id="467989" name="Oval 21"/>
              <p:cNvSpPr>
                <a:spLocks noChangeArrowheads="1"/>
              </p:cNvSpPr>
              <p:nvPr/>
            </p:nvSpPr>
            <p:spPr bwMode="auto">
              <a:xfrm rot="1759739">
                <a:off x="3353" y="2301"/>
                <a:ext cx="469" cy="1203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C0C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60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467990" name="Text Box 22"/>
              <p:cNvSpPr txBox="1">
                <a:spLocks noChangeArrowheads="1"/>
              </p:cNvSpPr>
              <p:nvPr/>
            </p:nvSpPr>
            <p:spPr bwMode="auto">
              <a:xfrm>
                <a:off x="3230" y="3117"/>
                <a:ext cx="40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en-US" sz="1200">
                    <a:solidFill>
                      <a:srgbClr val="000000"/>
                    </a:solidFill>
                    <a:latin typeface="Arial" charset="0"/>
                    <a:ea typeface="ＭＳ Ｐゴシック" charset="-128"/>
                  </a:rPr>
                  <a:t>SIS 18</a:t>
                </a:r>
              </a:p>
            </p:txBody>
          </p:sp>
          <p:sp>
            <p:nvSpPr>
              <p:cNvPr id="467991" name="Text Box 23"/>
              <p:cNvSpPr txBox="1">
                <a:spLocks noChangeArrowheads="1"/>
              </p:cNvSpPr>
              <p:nvPr/>
            </p:nvSpPr>
            <p:spPr bwMode="auto">
              <a:xfrm>
                <a:off x="3366" y="2893"/>
                <a:ext cx="45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en-US" sz="1000">
                    <a:solidFill>
                      <a:srgbClr val="800000"/>
                    </a:solidFill>
                    <a:latin typeface="Arial" charset="0"/>
                    <a:ea typeface="ＭＳ Ｐゴシック" charset="-128"/>
                  </a:rPr>
                  <a:t>Ion Beam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en-US" sz="1000">
                    <a:solidFill>
                      <a:srgbClr val="800000"/>
                    </a:solidFill>
                    <a:latin typeface="Arial" charset="0"/>
                    <a:ea typeface="ＭＳ Ｐゴシック" charset="-128"/>
                  </a:rPr>
                  <a:t>Heating</a:t>
                </a:r>
              </a:p>
            </p:txBody>
          </p:sp>
        </p:grpSp>
        <p:sp>
          <p:nvSpPr>
            <p:cNvPr id="467992" name="Text Box 24"/>
            <p:cNvSpPr txBox="1">
              <a:spLocks noChangeArrowheads="1"/>
            </p:cNvSpPr>
            <p:nvPr/>
          </p:nvSpPr>
          <p:spPr bwMode="auto">
            <a:xfrm>
              <a:off x="3606" y="2413"/>
              <a:ext cx="2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en-US" sz="120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SIS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en-US" sz="120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100</a:t>
              </a:r>
              <a:endParaRPr lang="de-DE" altLang="en-US" sz="160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467993" name="Group 25"/>
          <p:cNvGrpSpPr>
            <a:grpSpLocks/>
          </p:cNvGrpSpPr>
          <p:nvPr/>
        </p:nvGrpSpPr>
        <p:grpSpPr bwMode="auto">
          <a:xfrm>
            <a:off x="4406900" y="2566988"/>
            <a:ext cx="1006475" cy="660400"/>
            <a:chOff x="3256" y="1560"/>
            <a:chExt cx="634" cy="416"/>
          </a:xfrm>
        </p:grpSpPr>
        <p:sp>
          <p:nvSpPr>
            <p:cNvPr id="467994" name="Oval 26"/>
            <p:cNvSpPr>
              <a:spLocks noChangeArrowheads="1"/>
            </p:cNvSpPr>
            <p:nvPr/>
          </p:nvSpPr>
          <p:spPr bwMode="auto">
            <a:xfrm rot="-2063145">
              <a:off x="3256" y="1560"/>
              <a:ext cx="608" cy="392"/>
            </a:xfrm>
            <a:prstGeom prst="ellipse">
              <a:avLst/>
            </a:prstGeom>
            <a:gradFill rotWithShape="0">
              <a:gsLst>
                <a:gs pos="0">
                  <a:srgbClr val="FF8000"/>
                </a:gs>
                <a:gs pos="100000">
                  <a:srgbClr val="FFE1C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67995" name="Text Box 27"/>
            <p:cNvSpPr txBox="1">
              <a:spLocks noChangeArrowheads="1"/>
            </p:cNvSpPr>
            <p:nvPr/>
          </p:nvSpPr>
          <p:spPr bwMode="auto">
            <a:xfrm>
              <a:off x="3256" y="1573"/>
              <a:ext cx="634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en-US" sz="120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Inertial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en-US" sz="120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Cofinement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en-US" sz="120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Fusion</a:t>
              </a:r>
            </a:p>
          </p:txBody>
        </p:sp>
      </p:grpSp>
      <p:pic>
        <p:nvPicPr>
          <p:cNvPr id="467996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367213"/>
            <a:ext cx="884237" cy="86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7997" name="Text Box 29"/>
          <p:cNvSpPr txBox="1">
            <a:spLocks noChangeArrowheads="1"/>
          </p:cNvSpPr>
          <p:nvPr/>
        </p:nvSpPr>
        <p:spPr bwMode="auto">
          <a:xfrm>
            <a:off x="0" y="7938"/>
            <a:ext cx="9144000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002060"/>
                </a:solidFill>
                <a:latin typeface="Tahoma" pitchFamily="34" charset="0"/>
                <a:ea typeface="ＭＳ Ｐゴシック" charset="-128"/>
              </a:rPr>
              <a:t>Hot electromagnetic plasmas: </a:t>
            </a:r>
            <a:endParaRPr lang="en-US" altLang="en-US" sz="3600" dirty="0">
              <a:solidFill>
                <a:srgbClr val="002060"/>
              </a:solidFill>
              <a:latin typeface="Tahoma" pitchFamily="34" charset="0"/>
              <a:ea typeface="ＭＳ Ｐゴシック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002060"/>
                </a:solidFill>
                <a:latin typeface="Tahoma" pitchFamily="34" charset="0"/>
                <a:ea typeface="ＭＳ Ｐゴシック" charset="-128"/>
              </a:rPr>
              <a:t>high-intensity ion beams + high-power laser</a:t>
            </a:r>
            <a:endParaRPr lang="en-US" altLang="en-US" sz="3600" dirty="0">
              <a:solidFill>
                <a:srgbClr val="002060"/>
              </a:solidFill>
              <a:latin typeface="Tahoma" pitchFamily="34" charset="0"/>
              <a:ea typeface="ＭＳ Ｐゴシック" charset="-128"/>
            </a:endParaRPr>
          </a:p>
        </p:txBody>
      </p:sp>
      <p:pic>
        <p:nvPicPr>
          <p:cNvPr id="467998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4014788"/>
            <a:ext cx="877887" cy="87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7999" name="Text Box 31"/>
          <p:cNvSpPr txBox="1">
            <a:spLocks noChangeArrowheads="1"/>
          </p:cNvSpPr>
          <p:nvPr/>
        </p:nvSpPr>
        <p:spPr bwMode="auto">
          <a:xfrm rot="-1915117">
            <a:off x="3654425" y="4443413"/>
            <a:ext cx="1428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200" b="1">
                <a:solidFill>
                  <a:srgbClr val="B3008C"/>
                </a:solidFill>
                <a:latin typeface="Arial" charset="0"/>
                <a:ea typeface="ＭＳ Ｐゴシック" charset="-128"/>
              </a:rPr>
              <a:t>Strongly coupled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200" b="1">
                <a:solidFill>
                  <a:srgbClr val="B3008C"/>
                </a:solidFill>
                <a:latin typeface="Arial" charset="0"/>
                <a:ea typeface="ＭＳ Ｐゴシック" charset="-128"/>
              </a:rPr>
              <a:t>plasmas</a:t>
            </a:r>
          </a:p>
        </p:txBody>
      </p:sp>
      <p:pic>
        <p:nvPicPr>
          <p:cNvPr id="468000" name="Picture 32" descr="Phelix-spo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086100"/>
            <a:ext cx="936625" cy="91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928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67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67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8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8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8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924490" y="567344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000000"/>
                </a:solidFill>
                <a:latin typeface="Arial"/>
              </a:rPr>
              <a:t>Radiation dose </a:t>
            </a:r>
            <a:r>
              <a:rPr lang="de-DE" altLang="de-DE" sz="2000" dirty="0" err="1">
                <a:solidFill>
                  <a:srgbClr val="000000"/>
                </a:solidFill>
                <a:latin typeface="Arial"/>
              </a:rPr>
              <a:t>during</a:t>
            </a:r>
            <a:r>
              <a:rPr lang="de-DE" altLang="de-DE" sz="2000" dirty="0">
                <a:solidFill>
                  <a:srgbClr val="000000"/>
                </a:solidFill>
                <a:latin typeface="Arial"/>
              </a:rPr>
              <a:t> Mars </a:t>
            </a:r>
            <a:r>
              <a:rPr lang="de-DE" altLang="de-DE" sz="2000" dirty="0" err="1">
                <a:solidFill>
                  <a:srgbClr val="000000"/>
                </a:solidFill>
                <a:latin typeface="Arial"/>
              </a:rPr>
              <a:t>mission</a:t>
            </a:r>
            <a:r>
              <a:rPr lang="de-DE" altLang="de-DE" sz="200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Arial"/>
              </a:rPr>
              <a:t>only</a:t>
            </a:r>
            <a:r>
              <a:rPr lang="de-DE" altLang="de-DE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Arial"/>
              </a:rPr>
              <a:t>known</a:t>
            </a:r>
            <a:r>
              <a:rPr lang="de-DE" altLang="de-DE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Arial"/>
              </a:rPr>
              <a:t>within</a:t>
            </a:r>
            <a:r>
              <a:rPr lang="de-DE" altLang="de-DE" sz="2000" dirty="0" smtClean="0">
                <a:solidFill>
                  <a:srgbClr val="000000"/>
                </a:solidFill>
                <a:latin typeface="Arial"/>
              </a:rPr>
              <a:t> a </a:t>
            </a:r>
            <a:r>
              <a:rPr lang="de-DE" altLang="de-DE" sz="2000" dirty="0" err="1" smtClean="0">
                <a:solidFill>
                  <a:srgbClr val="000000"/>
                </a:solidFill>
                <a:latin typeface="Arial"/>
              </a:rPr>
              <a:t>factor</a:t>
            </a:r>
            <a:r>
              <a:rPr lang="de-DE" altLang="de-DE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de-DE" altLang="de-DE" sz="2000" dirty="0">
                <a:solidFill>
                  <a:srgbClr val="000000"/>
                </a:solidFill>
                <a:latin typeface="Arial"/>
              </a:rPr>
              <a:t> 10</a:t>
            </a:r>
          </a:p>
        </p:txBody>
      </p:sp>
      <p:pic>
        <p:nvPicPr>
          <p:cNvPr id="462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34925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2853" name="Rectangle 5"/>
          <p:cNvSpPr>
            <a:spLocks noChangeArrowheads="1"/>
          </p:cNvSpPr>
          <p:nvPr/>
        </p:nvSpPr>
        <p:spPr bwMode="auto">
          <a:xfrm>
            <a:off x="845816" y="1125538"/>
            <a:ext cx="28264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dirty="0" err="1" smtClean="0">
                <a:solidFill>
                  <a:srgbClr val="3333FF"/>
                </a:solidFill>
                <a:latin typeface="Arial" charset="0"/>
              </a:rPr>
              <a:t>Cosmic</a:t>
            </a:r>
            <a:r>
              <a:rPr lang="de-DE" altLang="en-US" dirty="0" smtClean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de-DE" altLang="en-US" dirty="0" err="1" smtClean="0">
                <a:solidFill>
                  <a:srgbClr val="3333FF"/>
                </a:solidFill>
                <a:latin typeface="Arial" charset="0"/>
              </a:rPr>
              <a:t>radiation</a:t>
            </a:r>
            <a:r>
              <a:rPr lang="de-DE" altLang="en-US" dirty="0" smtClean="0">
                <a:solidFill>
                  <a:srgbClr val="3333FF"/>
                </a:solidFill>
                <a:latin typeface="Arial" charset="0"/>
              </a:rPr>
              <a:t> in </a:t>
            </a:r>
            <a:r>
              <a:rPr lang="de-DE" altLang="en-US" dirty="0" err="1" smtClean="0">
                <a:solidFill>
                  <a:srgbClr val="3333FF"/>
                </a:solidFill>
                <a:latin typeface="Arial" charset="0"/>
              </a:rPr>
              <a:t>space</a:t>
            </a:r>
            <a:endParaRPr lang="de-DE" altLang="en-US" dirty="0">
              <a:solidFill>
                <a:srgbClr val="3333FF"/>
              </a:solidFill>
              <a:latin typeface="Arial" charset="0"/>
            </a:endParaRPr>
          </a:p>
        </p:txBody>
      </p:sp>
      <p:pic>
        <p:nvPicPr>
          <p:cNvPr id="462854" name="Picture 6" descr="risk_coeff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3887788" cy="383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2855" name="Text Box 7"/>
          <p:cNvSpPr txBox="1">
            <a:spLocks noChangeArrowheads="1"/>
          </p:cNvSpPr>
          <p:nvPr/>
        </p:nvSpPr>
        <p:spPr bwMode="auto">
          <a:xfrm>
            <a:off x="4932040" y="1403484"/>
            <a:ext cx="26725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Interaction cross section</a:t>
            </a:r>
            <a:endParaRPr lang="en-GB" altLang="en-US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62856" name="Line 8"/>
          <p:cNvSpPr>
            <a:spLocks noChangeShapeType="1"/>
          </p:cNvSpPr>
          <p:nvPr/>
        </p:nvSpPr>
        <p:spPr bwMode="auto">
          <a:xfrm>
            <a:off x="2411413" y="2924175"/>
            <a:ext cx="4824412" cy="129698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62857" name="Line 9"/>
          <p:cNvSpPr>
            <a:spLocks noChangeShapeType="1"/>
          </p:cNvSpPr>
          <p:nvPr/>
        </p:nvSpPr>
        <p:spPr bwMode="auto">
          <a:xfrm flipV="1">
            <a:off x="2411413" y="2492375"/>
            <a:ext cx="4897437" cy="237648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62858" name="Picture 10" descr="astrona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997" y="1310204"/>
            <a:ext cx="39893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000" dirty="0" err="1">
                <a:solidFill>
                  <a:srgbClr val="14425D"/>
                </a:solidFill>
                <a:latin typeface="Tahoma" pitchFamily="34" charset="0"/>
              </a:rPr>
              <a:t>Radiobiology</a:t>
            </a:r>
            <a:r>
              <a:rPr lang="de-DE" altLang="de-DE" sz="4000" dirty="0">
                <a:solidFill>
                  <a:srgbClr val="14425D"/>
                </a:solidFill>
                <a:latin typeface="Tahoma" pitchFamily="34" charset="0"/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>
                <a:solidFill>
                  <a:srgbClr val="14425D"/>
                </a:solidFill>
                <a:latin typeface="Tahoma" pitchFamily="34" charset="0"/>
              </a:rPr>
              <a:t>Radiation dose </a:t>
            </a:r>
            <a:r>
              <a:rPr lang="de-DE" altLang="de-DE" sz="3200" dirty="0" err="1">
                <a:solidFill>
                  <a:srgbClr val="14425D"/>
                </a:solidFill>
                <a:latin typeface="Tahoma" pitchFamily="34" charset="0"/>
              </a:rPr>
              <a:t>during</a:t>
            </a:r>
            <a:r>
              <a:rPr lang="de-DE" altLang="de-DE" sz="3200" dirty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200" dirty="0" err="1">
                <a:solidFill>
                  <a:srgbClr val="14425D"/>
                </a:solidFill>
                <a:latin typeface="Tahoma" pitchFamily="34" charset="0"/>
              </a:rPr>
              <a:t>long</a:t>
            </a:r>
            <a:r>
              <a:rPr lang="de-DE" altLang="de-DE" sz="3200" dirty="0">
                <a:solidFill>
                  <a:srgbClr val="14425D"/>
                </a:solidFill>
                <a:latin typeface="Tahoma" pitchFamily="34" charset="0"/>
              </a:rPr>
              <a:t>-term </a:t>
            </a:r>
            <a:r>
              <a:rPr lang="de-DE" altLang="de-DE" sz="3200" dirty="0" err="1">
                <a:solidFill>
                  <a:srgbClr val="14425D"/>
                </a:solidFill>
                <a:latin typeface="Tahoma" pitchFamily="34" charset="0"/>
              </a:rPr>
              <a:t>space</a:t>
            </a:r>
            <a:r>
              <a:rPr lang="de-DE" altLang="de-DE" sz="3200" dirty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200" dirty="0" err="1">
                <a:solidFill>
                  <a:srgbClr val="14425D"/>
                </a:solidFill>
                <a:latin typeface="Tahoma" pitchFamily="34" charset="0"/>
              </a:rPr>
              <a:t>missions</a:t>
            </a:r>
            <a:r>
              <a:rPr lang="de-DE" altLang="de-DE" sz="3200" dirty="0">
                <a:solidFill>
                  <a:srgbClr val="14425D"/>
                </a:solidFill>
                <a:latin typeface="Tahoma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0372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62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6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62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62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6" grpId="0" animBg="1"/>
      <p:bldP spid="46285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0" y="-26988"/>
            <a:ext cx="9144000" cy="688498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34651A7-0B32-4D61-8D77-BAB34003F38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4" name="Picture 3" descr="C:\Users\senger\AppData\Local\Microsoft\Windows\Temporary Internet Files\Content.Outlook\JE4H31NI\QCD_PD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8" y="619343"/>
            <a:ext cx="8535554" cy="624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err="1" smtClean="0">
                <a:solidFill>
                  <a:schemeClr val="bg1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  <a:latin typeface="Tahoma" pitchFamily="34" charset="0"/>
              </a:rPr>
              <a:t>the</a:t>
            </a:r>
            <a:r>
              <a:rPr lang="de-DE" sz="3600" dirty="0" smtClean="0">
                <a:solidFill>
                  <a:schemeClr val="bg1"/>
                </a:solidFill>
                <a:latin typeface="Tahoma" pitchFamily="34" charset="0"/>
              </a:rPr>
              <a:t> QCD </a:t>
            </a:r>
            <a:r>
              <a:rPr lang="de-DE" sz="3600" dirty="0" err="1" smtClean="0">
                <a:solidFill>
                  <a:schemeClr val="bg1"/>
                </a:solidFill>
                <a:latin typeface="Tahoma" pitchFamily="34" charset="0"/>
              </a:rPr>
              <a:t>phase</a:t>
            </a:r>
            <a:r>
              <a:rPr lang="de-DE" sz="3600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  <a:latin typeface="Tahoma" pitchFamily="34" charset="0"/>
              </a:rPr>
              <a:t>diagram</a:t>
            </a:r>
            <a:endParaRPr lang="de-DE" sz="3600" dirty="0" smtClean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15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5" t="15641" r="24677"/>
          <a:stretch/>
        </p:blipFill>
        <p:spPr bwMode="auto">
          <a:xfrm>
            <a:off x="251520" y="4555182"/>
            <a:ext cx="1856509" cy="233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49" y="552449"/>
            <a:ext cx="1208903" cy="122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" name="Pfeil nach rechts 3"/>
          <p:cNvSpPr/>
          <p:nvPr/>
        </p:nvSpPr>
        <p:spPr bwMode="auto">
          <a:xfrm rot="16200000">
            <a:off x="-660172" y="2381623"/>
            <a:ext cx="3862486" cy="484632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267744" y="4584847"/>
            <a:ext cx="68762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temperature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 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Situation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universe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crossover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Quark-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Plasma at 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 160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MeV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Experiments: 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ALICE, ATLAS, CMS at LHC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                           STAR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, PHENIX at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RHIC</a:t>
            </a:r>
            <a:endParaRPr lang="de-DE" sz="2000" dirty="0">
              <a:solidFill>
                <a:srgbClr val="0000FF"/>
              </a:solidFill>
              <a:cs typeface="Tahoma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the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QCD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phase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diagram</a:t>
            </a:r>
            <a:endParaRPr 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6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eu_QuarksGluo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54284"/>
          <a:stretch/>
        </p:blipFill>
        <p:spPr bwMode="auto">
          <a:xfrm>
            <a:off x="14683" y="4263975"/>
            <a:ext cx="2829125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529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smtClean="0">
                <a:solidFill>
                  <a:srgbClr val="002060"/>
                </a:solidFill>
                <a:latin typeface="Tahoma" pitchFamily="34" charset="0"/>
              </a:rPr>
              <a:t>Exploring the QCD phase diagram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9918" y="1774946"/>
            <a:ext cx="1154113" cy="150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feil nach rechts 10"/>
          <p:cNvSpPr/>
          <p:nvPr/>
        </p:nvSpPr>
        <p:spPr bwMode="auto">
          <a:xfrm rot="18892862">
            <a:off x="1376641" y="3487227"/>
            <a:ext cx="3700829" cy="484632"/>
          </a:xfrm>
          <a:prstGeom prst="right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02889" y="4383142"/>
            <a:ext cx="618470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high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 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ensities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like in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not (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applicable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mixed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exotic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BES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at RHIC, NA61 at CERN SPS, </a:t>
            </a:r>
            <a:endParaRPr lang="de-DE" sz="2000" dirty="0" smtClean="0">
              <a:solidFill>
                <a:srgbClr val="0000FF"/>
              </a:solidFill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                          CBM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at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FAIR, NICA at JINR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1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ext Box 2"/>
          <p:cNvSpPr txBox="1">
            <a:spLocks noChangeArrowheads="1"/>
          </p:cNvSpPr>
          <p:nvPr/>
        </p:nvSpPr>
        <p:spPr bwMode="auto">
          <a:xfrm>
            <a:off x="250825" y="730250"/>
            <a:ext cx="68427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Tahoma" pitchFamily="34" charset="0"/>
              </a:rPr>
              <a:t>Atomic</a:t>
            </a:r>
            <a:r>
              <a:rPr lang="de-DE" altLang="de-DE" sz="2000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Tahoma" pitchFamily="34" charset="0"/>
              </a:rPr>
              <a:t>nucleus</a:t>
            </a:r>
            <a:r>
              <a:rPr lang="de-DE" altLang="de-DE" sz="2000" dirty="0" smtClean="0">
                <a:solidFill>
                  <a:srgbClr val="FF3300"/>
                </a:solidFill>
                <a:latin typeface="Tahoma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Radius    R = 1.2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fm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A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1/3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 (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σ</a:t>
            </a:r>
            <a:r>
              <a:rPr lang="de-DE" altLang="de-DE" sz="2000" baseline="-25000" dirty="0" err="1" smtClean="0">
                <a:solidFill>
                  <a:srgbClr val="000000"/>
                </a:solidFill>
                <a:latin typeface="Tahoma" pitchFamily="34" charset="0"/>
              </a:rPr>
              <a:t>reac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= 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π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R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2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)</a:t>
            </a:r>
            <a:endParaRPr lang="el-GR" altLang="de-DE" sz="2000" dirty="0" smtClean="0">
              <a:solidFill>
                <a:srgbClr val="00000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Volume V = 4/3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π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R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3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= 4/3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π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1.2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3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A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Nucleon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density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</a:t>
            </a:r>
            <a:r>
              <a:rPr lang="de-DE" altLang="de-DE" sz="2000" baseline="-25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0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= A/V = 3/ (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4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π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1.2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3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)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-3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 0.14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-3</a:t>
            </a:r>
            <a:endParaRPr lang="de-DE" altLang="de-DE" sz="2000" dirty="0" smtClean="0">
              <a:solidFill>
                <a:srgbClr val="00000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Mass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nucleon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m = 1.67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 10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-24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Mass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density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of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cold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nuclear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matter </a:t>
            </a:r>
            <a:r>
              <a:rPr lang="de-DE" altLang="de-DE" sz="2000" baseline="-25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0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 m  270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Mio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t/cm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</a:t>
            </a:r>
            <a:endParaRPr lang="de-DE" altLang="de-DE" sz="2000" dirty="0">
              <a:solidFill>
                <a:srgbClr val="FF33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429059" name="Text Box 3"/>
          <p:cNvSpPr txBox="1">
            <a:spLocks noChangeArrowheads="1"/>
          </p:cNvSpPr>
          <p:nvPr/>
        </p:nvSpPr>
        <p:spPr bwMode="auto">
          <a:xfrm>
            <a:off x="234195" y="2924944"/>
            <a:ext cx="605133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Limits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nucleon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density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Au-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nucleus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:  R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 7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fm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,    V 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  1400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Nucleon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:      R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 0.8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fm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,  V  2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200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Nucleons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: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V  400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At 3 – 4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ρ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0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: 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nucleons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overlap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, Fermi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see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of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quarks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?</a:t>
            </a:r>
            <a:endParaRPr lang="el-GR" altLang="de-DE" sz="2000" dirty="0" smtClean="0">
              <a:solidFill>
                <a:srgbClr val="000000"/>
              </a:solidFill>
              <a:latin typeface="Tahoma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429060" name="Text Box 4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Density</a:t>
            </a: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estimates</a:t>
            </a:r>
            <a:endParaRPr lang="de-DE" alt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429061" name="Picture 5" descr="20081203192317%21Neutron_star_cross-s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5"/>
          <a:stretch>
            <a:fillRect/>
          </a:stretch>
        </p:blipFill>
        <p:spPr bwMode="auto">
          <a:xfrm>
            <a:off x="7236296" y="4725143"/>
            <a:ext cx="1816348" cy="188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9062" name="Picture 6" descr="ANd9GcSE5xdi2mjJhdU5grBs16ot5xMMvTW_IXiVE6DxhG5R3OGpetv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836613"/>
            <a:ext cx="1730375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906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43910" y="2865512"/>
            <a:ext cx="1989138" cy="153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1520" y="4725144"/>
            <a:ext cx="71139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Neutron </a:t>
            </a:r>
            <a:r>
              <a:rPr lang="de-DE" altLang="de-DE" sz="2000" dirty="0" err="1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star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Radius R  10 km,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Volume V  4200 km</a:t>
            </a:r>
            <a:r>
              <a:rPr lang="de-DE" altLang="de-DE" sz="2000" baseline="30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Mass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M  2 solar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masses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= 2  2  10</a:t>
            </a:r>
            <a:r>
              <a:rPr lang="de-DE" altLang="de-DE" sz="2000" baseline="30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33 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Average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mass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density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 = M/V  1000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Mio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t/cm</a:t>
            </a:r>
            <a:r>
              <a:rPr lang="de-DE" altLang="de-DE" sz="2000" baseline="30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 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 3.6 </a:t>
            </a:r>
            <a:r>
              <a:rPr lang="el-GR" altLang="de-DE" sz="2000" dirty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ρ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0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 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Core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density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 5 – 10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times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nuclear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density</a:t>
            </a:r>
            <a:endParaRPr lang="de-DE" altLang="de-DE" sz="2000" dirty="0">
              <a:solidFill>
                <a:srgbClr val="000000"/>
              </a:solidFill>
              <a:latin typeface="Tahoma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66278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8332" r="2646" b="5231"/>
          <a:stretch>
            <a:fillRect/>
          </a:stretch>
        </p:blipFill>
        <p:spPr bwMode="auto">
          <a:xfrm>
            <a:off x="847602" y="1260156"/>
            <a:ext cx="6912768" cy="52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smtClean="0">
                <a:latin typeface="Tahoma" pitchFamily="34" charset="0"/>
                <a:cs typeface="Tahoma" pitchFamily="34" charset="0"/>
              </a:rPr>
              <a:t>Quark matter in massive </a:t>
            </a:r>
            <a:r>
              <a:rPr lang="de-DE" sz="3600" dirty="0" err="1" smtClean="0">
                <a:latin typeface="Tahoma" pitchFamily="34" charset="0"/>
                <a:cs typeface="Tahoma" pitchFamily="34" charset="0"/>
              </a:rPr>
              <a:t>neutron</a:t>
            </a:r>
            <a:r>
              <a:rPr lang="de-DE" sz="3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latin typeface="Tahoma" pitchFamily="34" charset="0"/>
                <a:cs typeface="Tahoma" pitchFamily="34" charset="0"/>
              </a:rPr>
              <a:t>stars</a:t>
            </a:r>
            <a:r>
              <a:rPr lang="de-DE" sz="3600" dirty="0" smtClean="0">
                <a:latin typeface="Tahoma" pitchFamily="34" charset="0"/>
                <a:cs typeface="Tahoma" pitchFamily="34" charset="0"/>
              </a:rPr>
              <a:t>? </a:t>
            </a:r>
            <a:endParaRPr lang="de-DE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331640" y="74554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Orsaria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H. Rodrigues, F. Weber, G.A.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Contrera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arXiv:1308.1657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Rev. C 89, 015806,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5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</a:rPr>
              <a:t>Rev</a:t>
            </a:r>
            <a:r>
              <a:rPr lang="de-DE" sz="1600" dirty="0" smtClean="0">
                <a:solidFill>
                  <a:srgbClr val="000000"/>
                </a:solidFill>
              </a:rPr>
              <a:t>. C 75, 24902 (2007)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3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r="6153" b="31779"/>
          <a:stretch/>
        </p:blipFill>
        <p:spPr bwMode="auto">
          <a:xfrm>
            <a:off x="439590" y="4149080"/>
            <a:ext cx="8236866" cy="24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1835696" y="614614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 </a:t>
            </a:r>
            <a:r>
              <a:rPr lang="de-DE" sz="2800" dirty="0" smtClean="0">
                <a:solidFill>
                  <a:prstClr val="black"/>
                </a:solidFill>
                <a:latin typeface="Times New Roman"/>
              </a:rPr>
              <a:t>2 </a:t>
            </a:r>
            <a:r>
              <a:rPr lang="el-GR" sz="2800" dirty="0" smtClean="0">
                <a:solidFill>
                  <a:prstClr val="black"/>
                </a:solidFill>
                <a:latin typeface="Times New Roman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Times New Roman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580112" y="629015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Calibri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de-DE" sz="2800" dirty="0">
                <a:solidFill>
                  <a:prstClr val="black"/>
                </a:solidFill>
                <a:latin typeface="Calibri"/>
                <a:sym typeface="Symbol"/>
              </a:rPr>
              <a:t>5</a:t>
            </a:r>
            <a:r>
              <a:rPr lang="de-DE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2800" dirty="0" smtClean="0">
                <a:solidFill>
                  <a:prstClr val="black"/>
                </a:solidFill>
                <a:latin typeface="Calibri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6894512" y="6577607"/>
            <a:ext cx="3726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>
                <a:solidFill>
                  <a:prstClr val="black"/>
                </a:solidFill>
                <a:latin typeface="Calibri"/>
              </a:rPr>
              <a:t>courtesy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 Toru Kojo (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CCNU)</a:t>
            </a:r>
          </a:p>
        </p:txBody>
      </p:sp>
    </p:spTree>
    <p:extLst>
      <p:ext uri="{BB962C8B-B14F-4D97-AF65-F5344CB8AC3E}">
        <p14:creationId xmlns:p14="http://schemas.microsoft.com/office/powerpoint/2010/main" val="34137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271335"/>
            <a:ext cx="5949635" cy="787557"/>
          </a:xfrm>
        </p:spPr>
        <p:txBody>
          <a:bodyPr>
            <a:noAutofit/>
          </a:bodyPr>
          <a:lstStyle/>
          <a:p>
            <a:r>
              <a:rPr lang="de-DE" sz="3200" dirty="0" smtClean="0"/>
              <a:t>Heavy-</a:t>
            </a:r>
            <a:r>
              <a:rPr lang="de-DE" sz="3200" dirty="0" err="1" smtClean="0"/>
              <a:t>ion</a:t>
            </a:r>
            <a:r>
              <a:rPr lang="de-DE" sz="3200" dirty="0" smtClean="0"/>
              <a:t> </a:t>
            </a:r>
            <a:r>
              <a:rPr lang="de-DE" sz="3200" dirty="0" err="1" smtClean="0"/>
              <a:t>synchrotron</a:t>
            </a:r>
            <a:r>
              <a:rPr lang="de-DE" sz="3200" dirty="0" smtClean="0"/>
              <a:t> SIS18</a:t>
            </a:r>
            <a:endParaRPr lang="de-DE" sz="3200" dirty="0"/>
          </a:p>
        </p:txBody>
      </p:sp>
      <p:sp>
        <p:nvSpPr>
          <p:cNvPr id="4" name="Rectangle 1026"/>
          <p:cNvSpPr>
            <a:spLocks noChangeArrowheads="1"/>
          </p:cNvSpPr>
          <p:nvPr/>
        </p:nvSpPr>
        <p:spPr bwMode="auto">
          <a:xfrm rot="9660000">
            <a:off x="3170238" y="1681163"/>
            <a:ext cx="192087" cy="77787"/>
          </a:xfrm>
          <a:prstGeom prst="rect">
            <a:avLst/>
          </a:pr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de-DE">
              <a:solidFill>
                <a:prstClr val="black"/>
              </a:solidFill>
              <a:cs typeface="Arial"/>
            </a:endParaRPr>
          </a:p>
        </p:txBody>
      </p:sp>
      <p:pic>
        <p:nvPicPr>
          <p:cNvPr id="5" name="Picture 1028" descr="IngoSI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420813"/>
            <a:ext cx="4629150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35"/>
          <p:cNvSpPr txBox="1">
            <a:spLocks noChangeArrowheads="1"/>
          </p:cNvSpPr>
          <p:nvPr/>
        </p:nvSpPr>
        <p:spPr bwMode="auto">
          <a:xfrm>
            <a:off x="3270250" y="3213100"/>
            <a:ext cx="1676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 sz="1200" dirty="0" err="1" smtClean="0">
                <a:solidFill>
                  <a:prstClr val="black"/>
                </a:solidFill>
                <a:latin typeface="Arial"/>
                <a:cs typeface="Arial"/>
              </a:rPr>
              <a:t>Bending</a:t>
            </a:r>
            <a:r>
              <a:rPr lang="de-DE" sz="12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1200" dirty="0" err="1" smtClean="0">
                <a:solidFill>
                  <a:prstClr val="black"/>
                </a:solidFill>
                <a:latin typeface="Arial"/>
                <a:cs typeface="Arial"/>
              </a:rPr>
              <a:t>magnets</a:t>
            </a:r>
            <a:endParaRPr lang="de-DE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Text Box 1036"/>
          <p:cNvSpPr txBox="1">
            <a:spLocks noChangeArrowheads="1"/>
          </p:cNvSpPr>
          <p:nvPr/>
        </p:nvSpPr>
        <p:spPr bwMode="auto">
          <a:xfrm>
            <a:off x="3263900" y="3619500"/>
            <a:ext cx="243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 sz="1200" dirty="0" err="1" smtClean="0">
                <a:solidFill>
                  <a:prstClr val="black"/>
                </a:solidFill>
                <a:latin typeface="Arial"/>
                <a:cs typeface="Arial"/>
              </a:rPr>
              <a:t>Focussing</a:t>
            </a:r>
            <a:r>
              <a:rPr lang="de-DE" sz="12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1200" dirty="0" err="1" smtClean="0">
                <a:solidFill>
                  <a:prstClr val="black"/>
                </a:solidFill>
                <a:latin typeface="Arial"/>
                <a:cs typeface="Arial"/>
              </a:rPr>
              <a:t>magnets</a:t>
            </a:r>
            <a:endParaRPr lang="de-DE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Line 1037"/>
          <p:cNvSpPr>
            <a:spLocks noChangeShapeType="1"/>
          </p:cNvSpPr>
          <p:nvPr/>
        </p:nvSpPr>
        <p:spPr bwMode="auto">
          <a:xfrm flipV="1">
            <a:off x="2768600" y="38227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  <a:cs typeface="Arial"/>
            </a:endParaRPr>
          </a:p>
        </p:txBody>
      </p:sp>
      <p:sp>
        <p:nvSpPr>
          <p:cNvPr id="15" name="Line 1038"/>
          <p:cNvSpPr>
            <a:spLocks noChangeShapeType="1"/>
          </p:cNvSpPr>
          <p:nvPr/>
        </p:nvSpPr>
        <p:spPr bwMode="auto">
          <a:xfrm flipV="1">
            <a:off x="2635250" y="3429000"/>
            <a:ext cx="698500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  <a:cs typeface="Arial"/>
            </a:endParaRPr>
          </a:p>
        </p:txBody>
      </p:sp>
      <p:sp>
        <p:nvSpPr>
          <p:cNvPr id="16" name="Text Box 1039"/>
          <p:cNvSpPr txBox="1">
            <a:spLocks noChangeArrowheads="1"/>
          </p:cNvSpPr>
          <p:nvPr/>
        </p:nvSpPr>
        <p:spPr bwMode="auto">
          <a:xfrm>
            <a:off x="2997200" y="2171700"/>
            <a:ext cx="243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 sz="1200" dirty="0" err="1" smtClean="0">
                <a:solidFill>
                  <a:prstClr val="black"/>
                </a:solidFill>
                <a:latin typeface="Arial"/>
                <a:cs typeface="Arial"/>
              </a:rPr>
              <a:t>Acceleration</a:t>
            </a:r>
            <a:r>
              <a:rPr lang="de-DE" sz="12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de-DE" sz="1200" dirty="0" err="1" smtClean="0">
                <a:solidFill>
                  <a:prstClr val="black"/>
                </a:solidFill>
                <a:latin typeface="Arial"/>
                <a:cs typeface="Arial"/>
              </a:rPr>
              <a:t>cavity</a:t>
            </a:r>
            <a:endParaRPr lang="de-DE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Line 1040"/>
          <p:cNvSpPr>
            <a:spLocks noChangeShapeType="1"/>
          </p:cNvSpPr>
          <p:nvPr/>
        </p:nvSpPr>
        <p:spPr bwMode="auto">
          <a:xfrm>
            <a:off x="3263900" y="1714500"/>
            <a:ext cx="228600" cy="449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>
              <a:solidFill>
                <a:prstClr val="black"/>
              </a:solidFill>
              <a:cs typeface="Arial"/>
            </a:endParaRPr>
          </a:p>
        </p:txBody>
      </p:sp>
      <p:sp>
        <p:nvSpPr>
          <p:cNvPr id="18" name="Rectangle 1041"/>
          <p:cNvSpPr>
            <a:spLocks noChangeArrowheads="1"/>
          </p:cNvSpPr>
          <p:nvPr/>
        </p:nvSpPr>
        <p:spPr bwMode="auto">
          <a:xfrm>
            <a:off x="1041400" y="6032500"/>
            <a:ext cx="1130300" cy="419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de-DE">
              <a:solidFill>
                <a:prstClr val="black"/>
              </a:solidFill>
              <a:cs typeface="Arial"/>
            </a:endParaRPr>
          </a:p>
        </p:txBody>
      </p:sp>
      <p:sp>
        <p:nvSpPr>
          <p:cNvPr id="19" name="Rectangle 1042"/>
          <p:cNvSpPr>
            <a:spLocks noChangeArrowheads="1"/>
          </p:cNvSpPr>
          <p:nvPr/>
        </p:nvSpPr>
        <p:spPr bwMode="auto">
          <a:xfrm>
            <a:off x="4140200" y="6007100"/>
            <a:ext cx="1130300" cy="419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de-DE">
              <a:solidFill>
                <a:prstClr val="black"/>
              </a:solidFill>
              <a:cs typeface="Arial"/>
            </a:endParaRPr>
          </a:p>
        </p:txBody>
      </p:sp>
      <p:sp>
        <p:nvSpPr>
          <p:cNvPr id="21" name="Text Box 1044"/>
          <p:cNvSpPr txBox="1">
            <a:spLocks noChangeArrowheads="1"/>
          </p:cNvSpPr>
          <p:nvPr/>
        </p:nvSpPr>
        <p:spPr bwMode="auto">
          <a:xfrm>
            <a:off x="4152900" y="6089650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 sz="2000" dirty="0">
                <a:solidFill>
                  <a:prstClr val="black"/>
                </a:solidFill>
                <a:latin typeface="Arial"/>
                <a:cs typeface="Arial"/>
              </a:rPr>
              <a:t>Experiment</a:t>
            </a:r>
          </a:p>
        </p:txBody>
      </p:sp>
      <p:sp>
        <p:nvSpPr>
          <p:cNvPr id="22" name="Text Box 1045"/>
          <p:cNvSpPr txBox="1">
            <a:spLocks noChangeArrowheads="1"/>
          </p:cNvSpPr>
          <p:nvPr/>
        </p:nvSpPr>
        <p:spPr bwMode="auto">
          <a:xfrm>
            <a:off x="660400" y="6089650"/>
            <a:ext cx="129540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 sz="2000" dirty="0">
                <a:solidFill>
                  <a:prstClr val="black"/>
                </a:solidFill>
                <a:latin typeface="Arial"/>
                <a:cs typeface="Arial"/>
              </a:rPr>
              <a:t>UNILAC</a:t>
            </a:r>
          </a:p>
        </p:txBody>
      </p:sp>
      <p:sp>
        <p:nvSpPr>
          <p:cNvPr id="23" name="Rectangle 1046"/>
          <p:cNvSpPr>
            <a:spLocks noChangeArrowheads="1"/>
          </p:cNvSpPr>
          <p:nvPr/>
        </p:nvSpPr>
        <p:spPr bwMode="auto">
          <a:xfrm rot="744441">
            <a:off x="2346325" y="2617788"/>
            <a:ext cx="66675" cy="57150"/>
          </a:xfrm>
          <a:prstGeom prst="rect">
            <a:avLst/>
          </a:prstGeom>
          <a:solidFill>
            <a:srgbClr val="FFF40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de-DE">
              <a:solidFill>
                <a:prstClr val="black"/>
              </a:solidFill>
              <a:cs typeface="Arial"/>
            </a:endParaRPr>
          </a:p>
        </p:txBody>
      </p:sp>
      <p:sp>
        <p:nvSpPr>
          <p:cNvPr id="24" name="Rectangle 1047"/>
          <p:cNvSpPr>
            <a:spLocks noChangeArrowheads="1"/>
          </p:cNvSpPr>
          <p:nvPr/>
        </p:nvSpPr>
        <p:spPr bwMode="auto">
          <a:xfrm rot="744441">
            <a:off x="2333625" y="2693988"/>
            <a:ext cx="66675" cy="57150"/>
          </a:xfrm>
          <a:prstGeom prst="rect">
            <a:avLst/>
          </a:prstGeom>
          <a:solidFill>
            <a:srgbClr val="FFF40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de-DE">
              <a:solidFill>
                <a:prstClr val="black"/>
              </a:solidFill>
              <a:cs typeface="Arial"/>
            </a:endParaRPr>
          </a:p>
        </p:txBody>
      </p:sp>
      <p:sp>
        <p:nvSpPr>
          <p:cNvPr id="25" name="Rectangle 1048"/>
          <p:cNvSpPr>
            <a:spLocks noChangeArrowheads="1"/>
          </p:cNvSpPr>
          <p:nvPr/>
        </p:nvSpPr>
        <p:spPr bwMode="auto">
          <a:xfrm rot="744441">
            <a:off x="2317750" y="2767013"/>
            <a:ext cx="66675" cy="57150"/>
          </a:xfrm>
          <a:prstGeom prst="rect">
            <a:avLst/>
          </a:prstGeom>
          <a:solidFill>
            <a:srgbClr val="FFF40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de-DE">
              <a:solidFill>
                <a:prstClr val="black"/>
              </a:solidFill>
              <a:cs typeface="Arial"/>
            </a:endParaRPr>
          </a:p>
        </p:txBody>
      </p:sp>
      <p:grpSp>
        <p:nvGrpSpPr>
          <p:cNvPr id="26" name="Group 1049"/>
          <p:cNvGrpSpPr>
            <a:grpSpLocks/>
          </p:cNvGrpSpPr>
          <p:nvPr/>
        </p:nvGrpSpPr>
        <p:grpSpPr bwMode="auto">
          <a:xfrm rot="1825730">
            <a:off x="2743200" y="1919288"/>
            <a:ext cx="95250" cy="206375"/>
            <a:chOff x="1556" y="1745"/>
            <a:chExt cx="60" cy="130"/>
          </a:xfrm>
        </p:grpSpPr>
        <p:sp>
          <p:nvSpPr>
            <p:cNvPr id="27" name="Rectangle 1050"/>
            <p:cNvSpPr>
              <a:spLocks noChangeArrowheads="1"/>
            </p:cNvSpPr>
            <p:nvPr/>
          </p:nvSpPr>
          <p:spPr bwMode="auto">
            <a:xfrm rot="744441">
              <a:off x="1574" y="1745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28" name="Rectangle 1051"/>
            <p:cNvSpPr>
              <a:spLocks noChangeArrowheads="1"/>
            </p:cNvSpPr>
            <p:nvPr/>
          </p:nvSpPr>
          <p:spPr bwMode="auto">
            <a:xfrm rot="744441">
              <a:off x="1566" y="179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29" name="Rectangle 1052"/>
            <p:cNvSpPr>
              <a:spLocks noChangeArrowheads="1"/>
            </p:cNvSpPr>
            <p:nvPr/>
          </p:nvSpPr>
          <p:spPr bwMode="auto">
            <a:xfrm rot="744441">
              <a:off x="1556" y="1839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</p:grpSp>
      <p:grpSp>
        <p:nvGrpSpPr>
          <p:cNvPr id="30" name="Group 1053"/>
          <p:cNvGrpSpPr>
            <a:grpSpLocks/>
          </p:cNvGrpSpPr>
          <p:nvPr/>
        </p:nvGrpSpPr>
        <p:grpSpPr bwMode="auto">
          <a:xfrm rot="-1949771">
            <a:off x="2298700" y="3446463"/>
            <a:ext cx="95250" cy="206375"/>
            <a:chOff x="1462" y="2173"/>
            <a:chExt cx="60" cy="130"/>
          </a:xfrm>
        </p:grpSpPr>
        <p:sp>
          <p:nvSpPr>
            <p:cNvPr id="31" name="Rectangle 1054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32" name="Rectangle 1055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33" name="Rectangle 1056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</p:grpSp>
      <p:grpSp>
        <p:nvGrpSpPr>
          <p:cNvPr id="34" name="Group 1057"/>
          <p:cNvGrpSpPr>
            <a:grpSpLocks/>
          </p:cNvGrpSpPr>
          <p:nvPr/>
        </p:nvGrpSpPr>
        <p:grpSpPr bwMode="auto">
          <a:xfrm rot="-3513567">
            <a:off x="2695576" y="4167187"/>
            <a:ext cx="95250" cy="206375"/>
            <a:chOff x="1462" y="2173"/>
            <a:chExt cx="60" cy="130"/>
          </a:xfrm>
        </p:grpSpPr>
        <p:sp>
          <p:nvSpPr>
            <p:cNvPr id="35" name="Rectangle 1058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36" name="Rectangle 1059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37" name="Rectangle 1060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</p:grpSp>
      <p:grpSp>
        <p:nvGrpSpPr>
          <p:cNvPr id="38" name="Group 1061"/>
          <p:cNvGrpSpPr>
            <a:grpSpLocks/>
          </p:cNvGrpSpPr>
          <p:nvPr/>
        </p:nvGrpSpPr>
        <p:grpSpPr bwMode="auto">
          <a:xfrm rot="-5313826">
            <a:off x="3397251" y="4595812"/>
            <a:ext cx="95250" cy="206375"/>
            <a:chOff x="1462" y="2173"/>
            <a:chExt cx="60" cy="130"/>
          </a:xfrm>
        </p:grpSpPr>
        <p:sp>
          <p:nvSpPr>
            <p:cNvPr id="39" name="Rectangle 1062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40" name="Rectangle 1063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41" name="Rectangle 1064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</p:grpSp>
      <p:grpSp>
        <p:nvGrpSpPr>
          <p:cNvPr id="42" name="Group 1065"/>
          <p:cNvGrpSpPr>
            <a:grpSpLocks/>
          </p:cNvGrpSpPr>
          <p:nvPr/>
        </p:nvGrpSpPr>
        <p:grpSpPr bwMode="auto">
          <a:xfrm rot="3480033">
            <a:off x="4216401" y="4614862"/>
            <a:ext cx="95250" cy="206375"/>
            <a:chOff x="1462" y="2173"/>
            <a:chExt cx="60" cy="130"/>
          </a:xfrm>
        </p:grpSpPr>
        <p:sp>
          <p:nvSpPr>
            <p:cNvPr id="43" name="Rectangle 1066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44" name="Rectangle 1067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45" name="Rectangle 1068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</p:grpSp>
      <p:grpSp>
        <p:nvGrpSpPr>
          <p:cNvPr id="46" name="Group 1069"/>
          <p:cNvGrpSpPr>
            <a:grpSpLocks/>
          </p:cNvGrpSpPr>
          <p:nvPr/>
        </p:nvGrpSpPr>
        <p:grpSpPr bwMode="auto">
          <a:xfrm rot="1843197">
            <a:off x="4949825" y="4205288"/>
            <a:ext cx="95250" cy="206375"/>
            <a:chOff x="1462" y="2173"/>
            <a:chExt cx="60" cy="130"/>
          </a:xfrm>
        </p:grpSpPr>
        <p:sp>
          <p:nvSpPr>
            <p:cNvPr id="47" name="Rectangle 1070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48" name="Rectangle 1071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49" name="Rectangle 1072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</p:grpSp>
      <p:grpSp>
        <p:nvGrpSpPr>
          <p:cNvPr id="50" name="Group 1073"/>
          <p:cNvGrpSpPr>
            <a:grpSpLocks/>
          </p:cNvGrpSpPr>
          <p:nvPr/>
        </p:nvGrpSpPr>
        <p:grpSpPr bwMode="auto">
          <a:xfrm>
            <a:off x="5368925" y="3513138"/>
            <a:ext cx="95250" cy="206375"/>
            <a:chOff x="1462" y="2173"/>
            <a:chExt cx="60" cy="130"/>
          </a:xfrm>
        </p:grpSpPr>
        <p:sp>
          <p:nvSpPr>
            <p:cNvPr id="51" name="Rectangle 1074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52" name="Rectangle 1075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53" name="Rectangle 1076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</p:grpSp>
      <p:grpSp>
        <p:nvGrpSpPr>
          <p:cNvPr id="54" name="Group 1077"/>
          <p:cNvGrpSpPr>
            <a:grpSpLocks/>
          </p:cNvGrpSpPr>
          <p:nvPr/>
        </p:nvGrpSpPr>
        <p:grpSpPr bwMode="auto">
          <a:xfrm rot="-1720344">
            <a:off x="5387975" y="2687638"/>
            <a:ext cx="95250" cy="206375"/>
            <a:chOff x="1462" y="2173"/>
            <a:chExt cx="60" cy="130"/>
          </a:xfrm>
        </p:grpSpPr>
        <p:sp>
          <p:nvSpPr>
            <p:cNvPr id="55" name="Rectangle 1078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56" name="Rectangle 1079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57" name="Rectangle 1080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</p:grpSp>
      <p:grpSp>
        <p:nvGrpSpPr>
          <p:cNvPr id="58" name="Group 1081"/>
          <p:cNvGrpSpPr>
            <a:grpSpLocks/>
          </p:cNvGrpSpPr>
          <p:nvPr/>
        </p:nvGrpSpPr>
        <p:grpSpPr bwMode="auto">
          <a:xfrm rot="-3580313">
            <a:off x="5000626" y="1973262"/>
            <a:ext cx="95250" cy="206375"/>
            <a:chOff x="1462" y="2173"/>
            <a:chExt cx="60" cy="130"/>
          </a:xfrm>
        </p:grpSpPr>
        <p:sp>
          <p:nvSpPr>
            <p:cNvPr id="59" name="Rectangle 1082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60" name="Rectangle 1083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61" name="Rectangle 1084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</p:grpSp>
      <p:grpSp>
        <p:nvGrpSpPr>
          <p:cNvPr id="62" name="Group 1085"/>
          <p:cNvGrpSpPr>
            <a:grpSpLocks/>
          </p:cNvGrpSpPr>
          <p:nvPr/>
        </p:nvGrpSpPr>
        <p:grpSpPr bwMode="auto">
          <a:xfrm rot="-5339222">
            <a:off x="4276726" y="1538287"/>
            <a:ext cx="95250" cy="206375"/>
            <a:chOff x="1462" y="2173"/>
            <a:chExt cx="60" cy="130"/>
          </a:xfrm>
        </p:grpSpPr>
        <p:sp>
          <p:nvSpPr>
            <p:cNvPr id="63" name="Rectangle 1086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64" name="Rectangle 1087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65" name="Rectangle 1088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</p:grpSp>
      <p:grpSp>
        <p:nvGrpSpPr>
          <p:cNvPr id="66" name="Group 1089"/>
          <p:cNvGrpSpPr>
            <a:grpSpLocks/>
          </p:cNvGrpSpPr>
          <p:nvPr/>
        </p:nvGrpSpPr>
        <p:grpSpPr bwMode="auto">
          <a:xfrm rot="-7164952">
            <a:off x="3473451" y="1522412"/>
            <a:ext cx="95250" cy="206375"/>
            <a:chOff x="1462" y="2173"/>
            <a:chExt cx="60" cy="130"/>
          </a:xfrm>
        </p:grpSpPr>
        <p:sp>
          <p:nvSpPr>
            <p:cNvPr id="67" name="Rectangle 1090"/>
            <p:cNvSpPr>
              <a:spLocks noChangeArrowheads="1"/>
            </p:cNvSpPr>
            <p:nvPr/>
          </p:nvSpPr>
          <p:spPr bwMode="auto">
            <a:xfrm rot="744441">
              <a:off x="1480" y="217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68" name="Rectangle 1091"/>
            <p:cNvSpPr>
              <a:spLocks noChangeArrowheads="1"/>
            </p:cNvSpPr>
            <p:nvPr/>
          </p:nvSpPr>
          <p:spPr bwMode="auto">
            <a:xfrm rot="744441">
              <a:off x="1472" y="2221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  <p:sp>
          <p:nvSpPr>
            <p:cNvPr id="69" name="Rectangle 1092"/>
            <p:cNvSpPr>
              <a:spLocks noChangeArrowheads="1"/>
            </p:cNvSpPr>
            <p:nvPr/>
          </p:nvSpPr>
          <p:spPr bwMode="auto">
            <a:xfrm rot="744441">
              <a:off x="1462" y="226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de-DE">
                <a:solidFill>
                  <a:prstClr val="black"/>
                </a:solidFill>
                <a:cs typeface="Arial"/>
              </a:endParaRPr>
            </a:p>
          </p:txBody>
        </p:sp>
      </p:grpSp>
      <p:sp>
        <p:nvSpPr>
          <p:cNvPr id="70" name="Textfeld 69"/>
          <p:cNvSpPr txBox="1"/>
          <p:nvPr/>
        </p:nvSpPr>
        <p:spPr>
          <a:xfrm>
            <a:off x="6130635" y="1420813"/>
            <a:ext cx="25977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spcBef>
                <a:spcPct val="5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600" dirty="0" err="1" smtClean="0">
                <a:solidFill>
                  <a:prstClr val="black"/>
                </a:solidFill>
                <a:cs typeface="Arial"/>
              </a:rPr>
              <a:t>Circumference</a:t>
            </a:r>
            <a:r>
              <a:rPr lang="de-DE" sz="1600" dirty="0" smtClean="0">
                <a:solidFill>
                  <a:prstClr val="black"/>
                </a:solidFill>
                <a:cs typeface="Arial"/>
              </a:rPr>
              <a:t>: </a:t>
            </a:r>
            <a:r>
              <a:rPr lang="de-DE" sz="1600" dirty="0">
                <a:solidFill>
                  <a:prstClr val="black"/>
                </a:solidFill>
                <a:cs typeface="Arial"/>
              </a:rPr>
              <a:t>216 m</a:t>
            </a:r>
          </a:p>
          <a:p>
            <a:pPr marL="285750" indent="-285750" defTabSz="457200">
              <a:spcBef>
                <a:spcPct val="5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600" dirty="0" err="1" smtClean="0">
                <a:solidFill>
                  <a:prstClr val="black"/>
                </a:solidFill>
                <a:cs typeface="Arial"/>
              </a:rPr>
              <a:t>Acceleration</a:t>
            </a:r>
            <a:r>
              <a:rPr lang="de-DE" sz="1600" dirty="0" smtClean="0">
                <a:solidFill>
                  <a:prstClr val="black"/>
                </a:solidFill>
                <a:cs typeface="Arial"/>
              </a:rPr>
              <a:t>:</a:t>
            </a:r>
            <a:r>
              <a:rPr lang="de-DE" sz="1600" dirty="0">
                <a:solidFill>
                  <a:prstClr val="black"/>
                </a:solidFill>
                <a:cs typeface="Arial"/>
              </a:rPr>
              <a:t/>
            </a:r>
            <a:br>
              <a:rPr lang="de-DE" sz="1600" dirty="0">
                <a:solidFill>
                  <a:prstClr val="black"/>
                </a:solidFill>
                <a:cs typeface="Arial"/>
              </a:rPr>
            </a:br>
            <a:r>
              <a:rPr lang="de-DE" sz="1600" dirty="0" err="1" smtClean="0">
                <a:solidFill>
                  <a:prstClr val="black"/>
                </a:solidFill>
                <a:cs typeface="Arial"/>
              </a:rPr>
              <a:t>more</a:t>
            </a:r>
            <a:r>
              <a:rPr lang="de-DE" sz="1600" dirty="0" smtClean="0">
                <a:solidFill>
                  <a:prstClr val="black"/>
                </a:solidFill>
                <a:cs typeface="Arial"/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  <a:cs typeface="Arial"/>
              </a:rPr>
              <a:t>than</a:t>
            </a:r>
            <a:r>
              <a:rPr lang="de-DE" sz="1600" dirty="0" smtClean="0">
                <a:solidFill>
                  <a:prstClr val="black"/>
                </a:solidFill>
                <a:cs typeface="Arial"/>
              </a:rPr>
              <a:t> </a:t>
            </a:r>
            <a:r>
              <a:rPr lang="de-DE" sz="1600" dirty="0">
                <a:solidFill>
                  <a:prstClr val="black"/>
                </a:solidFill>
                <a:cs typeface="Arial"/>
              </a:rPr>
              <a:t>100 000 </a:t>
            </a:r>
            <a:r>
              <a:rPr lang="de-DE" sz="1600" dirty="0" err="1" smtClean="0">
                <a:solidFill>
                  <a:prstClr val="black"/>
                </a:solidFill>
                <a:cs typeface="Arial"/>
              </a:rPr>
              <a:t>turns</a:t>
            </a:r>
            <a:r>
              <a:rPr lang="de-DE" sz="1600" dirty="0" smtClean="0">
                <a:solidFill>
                  <a:prstClr val="black"/>
                </a:solidFill>
                <a:cs typeface="Arial"/>
              </a:rPr>
              <a:t> per </a:t>
            </a:r>
            <a:r>
              <a:rPr lang="de-DE" sz="1600" dirty="0" err="1" smtClean="0">
                <a:solidFill>
                  <a:prstClr val="black"/>
                </a:solidFill>
                <a:cs typeface="Arial"/>
              </a:rPr>
              <a:t>second</a:t>
            </a:r>
            <a:endParaRPr lang="de-DE" sz="1600" dirty="0" smtClean="0">
              <a:solidFill>
                <a:prstClr val="black"/>
              </a:solidFill>
              <a:cs typeface="Arial"/>
            </a:endParaRPr>
          </a:p>
          <a:p>
            <a:pPr marL="285750" indent="-285750" defTabSz="457200">
              <a:spcBef>
                <a:spcPct val="5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600" dirty="0" smtClean="0">
                <a:solidFill>
                  <a:prstClr val="black"/>
                </a:solidFill>
                <a:cs typeface="Arial"/>
              </a:rPr>
              <a:t>Magnets: </a:t>
            </a:r>
            <a:r>
              <a:rPr lang="de-DE" sz="1600" dirty="0" err="1" smtClean="0">
                <a:solidFill>
                  <a:prstClr val="black"/>
                </a:solidFill>
                <a:cs typeface="Arial"/>
              </a:rPr>
              <a:t>up</a:t>
            </a:r>
            <a:r>
              <a:rPr lang="de-DE" sz="1600" dirty="0" smtClean="0">
                <a:solidFill>
                  <a:prstClr val="black"/>
                </a:solidFill>
                <a:cs typeface="Arial"/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  <a:cs typeface="Arial"/>
              </a:rPr>
              <a:t>to</a:t>
            </a:r>
            <a:r>
              <a:rPr lang="de-DE" sz="1600" dirty="0" smtClean="0">
                <a:solidFill>
                  <a:prstClr val="black"/>
                </a:solidFill>
                <a:cs typeface="Arial"/>
              </a:rPr>
              <a:t> </a:t>
            </a:r>
            <a:r>
              <a:rPr lang="de-DE" sz="1600" dirty="0">
                <a:solidFill>
                  <a:prstClr val="black"/>
                </a:solidFill>
                <a:cs typeface="Arial"/>
              </a:rPr>
              <a:t>1.8 T</a:t>
            </a:r>
          </a:p>
          <a:p>
            <a:pPr marL="285750" indent="-285750" defTabSz="457200">
              <a:buClr>
                <a:srgbClr val="FDBB63"/>
              </a:buClr>
              <a:buFont typeface="Wingdings" charset="2"/>
              <a:buChar char="§"/>
            </a:pPr>
            <a:endParaRPr lang="de-DE" sz="1600" dirty="0" err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89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138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Messengers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from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dense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fireball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1200" dirty="0" smtClean="0">
              <a:solidFill>
                <a:srgbClr val="CCFF66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UrQMD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transport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calculation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Au+Au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10.7 A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GeV</a:t>
            </a:r>
            <a:endParaRPr lang="de-DE" altLang="de-DE" sz="2000" dirty="0" smtClean="0">
              <a:solidFill>
                <a:srgbClr val="CCFF66"/>
              </a:solidFill>
              <a:latin typeface="Tahoma" pitchFamily="34" charset="0"/>
            </a:endParaRPr>
          </a:p>
        </p:txBody>
      </p:sp>
      <p:pic>
        <p:nvPicPr>
          <p:cNvPr id="39939" name="Picture 4" descr="coll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3" t="22414" r="35577" b="19571"/>
          <a:stretch>
            <a:fillRect/>
          </a:stretch>
        </p:blipFill>
        <p:spPr bwMode="auto">
          <a:xfrm>
            <a:off x="0" y="2708275"/>
            <a:ext cx="179546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coll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3" t="21884" r="28867" b="18512"/>
          <a:stretch>
            <a:fillRect/>
          </a:stretch>
        </p:blipFill>
        <p:spPr bwMode="auto">
          <a:xfrm>
            <a:off x="1531938" y="2565400"/>
            <a:ext cx="28733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coll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>
            <a:off x="3878263" y="1989138"/>
            <a:ext cx="526573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Line 7"/>
          <p:cNvSpPr>
            <a:spLocks noChangeShapeType="1"/>
          </p:cNvSpPr>
          <p:nvPr/>
        </p:nvSpPr>
        <p:spPr bwMode="auto">
          <a:xfrm flipV="1">
            <a:off x="2986088" y="2205038"/>
            <a:ext cx="433387" cy="1439862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3184525" y="1570038"/>
            <a:ext cx="12938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dirty="0" smtClean="0">
                <a:solidFill>
                  <a:srgbClr val="FFC000"/>
                </a:solidFill>
                <a:cs typeface="Arial" pitchFamily="34" charset="0"/>
              </a:rPr>
              <a:t>Ξ</a:t>
            </a:r>
            <a:r>
              <a:rPr lang="de-DE" altLang="de-DE" sz="2400" baseline="30000" dirty="0" smtClean="0">
                <a:solidFill>
                  <a:srgbClr val="FFC000"/>
                </a:solidFill>
                <a:cs typeface="Arial" pitchFamily="34" charset="0"/>
              </a:rPr>
              <a:t>-</a:t>
            </a:r>
            <a:r>
              <a:rPr lang="de-DE" altLang="de-DE" sz="2400" dirty="0" smtClean="0">
                <a:solidFill>
                  <a:srgbClr val="FFC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C000"/>
                </a:solidFill>
                <a:cs typeface="Arial" pitchFamily="34" charset="0"/>
              </a:rPr>
              <a:t>Ω</a:t>
            </a:r>
            <a:r>
              <a:rPr lang="de-DE" altLang="de-DE" sz="2400" baseline="30000" dirty="0" smtClean="0">
                <a:solidFill>
                  <a:srgbClr val="FFC000"/>
                </a:solidFill>
                <a:cs typeface="Arial" pitchFamily="34" charset="0"/>
              </a:rPr>
              <a:t>-</a:t>
            </a:r>
            <a:r>
              <a:rPr lang="de-DE" altLang="de-DE" sz="2400" dirty="0" smtClean="0">
                <a:solidFill>
                  <a:srgbClr val="FFC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C000"/>
                </a:solidFill>
                <a:cs typeface="Arial" pitchFamily="34" charset="0"/>
              </a:rPr>
              <a:t>φ</a:t>
            </a:r>
            <a:endParaRPr lang="el-GR" altLang="de-DE" sz="2400" baseline="30000" dirty="0" smtClean="0">
              <a:solidFill>
                <a:srgbClr val="FFC000"/>
              </a:solidFill>
              <a:latin typeface="Symbol" pitchFamily="18" charset="2"/>
              <a:cs typeface="Arial" pitchFamily="34" charset="0"/>
            </a:endParaRPr>
          </a:p>
        </p:txBody>
      </p:sp>
      <p:sp>
        <p:nvSpPr>
          <p:cNvPr id="39944" name="Line 9"/>
          <p:cNvSpPr>
            <a:spLocks noChangeShapeType="1"/>
          </p:cNvSpPr>
          <p:nvPr/>
        </p:nvSpPr>
        <p:spPr bwMode="auto">
          <a:xfrm>
            <a:off x="2987675" y="3862388"/>
            <a:ext cx="144463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5" name="Text Box 10"/>
          <p:cNvSpPr txBox="1">
            <a:spLocks noChangeArrowheads="1"/>
          </p:cNvSpPr>
          <p:nvPr/>
        </p:nvSpPr>
        <p:spPr bwMode="auto">
          <a:xfrm>
            <a:off x="2771775" y="5084763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dirty="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dirty="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dirty="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dirty="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de-DE" altLang="de-DE" sz="2400" dirty="0" err="1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dirty="0" err="1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dirty="0" err="1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dirty="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dirty="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dirty="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dirty="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dirty="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dirty="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dirty="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dirty="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46" name="Line 11"/>
          <p:cNvSpPr>
            <a:spLocks noChangeShapeType="1"/>
          </p:cNvSpPr>
          <p:nvPr/>
        </p:nvSpPr>
        <p:spPr bwMode="auto">
          <a:xfrm flipV="1">
            <a:off x="900113" y="2276475"/>
            <a:ext cx="433387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7" name="Text Box 12"/>
          <p:cNvSpPr txBox="1">
            <a:spLocks noChangeArrowheads="1"/>
          </p:cNvSpPr>
          <p:nvPr/>
        </p:nvSpPr>
        <p:spPr bwMode="auto">
          <a:xfrm>
            <a:off x="395288" y="1792288"/>
            <a:ext cx="2322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FF0000"/>
                </a:solidFill>
              </a:rPr>
              <a:t>p,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Λ</a:t>
            </a:r>
            <a:r>
              <a:rPr lang="de-DE" altLang="de-DE" sz="2400" dirty="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Ξ</a:t>
            </a:r>
            <a:r>
              <a:rPr lang="de-DE" altLang="de-DE" sz="2400" baseline="30000" dirty="0" smtClean="0">
                <a:solidFill>
                  <a:srgbClr val="FF0000"/>
                </a:solidFill>
                <a:cs typeface="Arial" pitchFamily="34" charset="0"/>
              </a:rPr>
              <a:t>+</a:t>
            </a:r>
            <a:r>
              <a:rPr lang="de-DE" altLang="de-DE" sz="2400" dirty="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Ω</a:t>
            </a:r>
            <a:r>
              <a:rPr lang="de-DE" altLang="de-DE" sz="2400" baseline="30000" dirty="0" smtClean="0">
                <a:solidFill>
                  <a:srgbClr val="FF0000"/>
                </a:solidFill>
                <a:cs typeface="Arial" pitchFamily="34" charset="0"/>
              </a:rPr>
              <a:t>+</a:t>
            </a:r>
            <a:r>
              <a:rPr lang="de-DE" altLang="de-DE" sz="2400" dirty="0" smtClean="0">
                <a:solidFill>
                  <a:srgbClr val="FF0000"/>
                </a:solidFill>
                <a:cs typeface="Arial" pitchFamily="34" charset="0"/>
              </a:rPr>
              <a:t>,</a:t>
            </a:r>
            <a:r>
              <a:rPr lang="de-DE" altLang="de-DE" sz="2400" baseline="3000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de-DE" sz="2400" dirty="0" smtClean="0">
                <a:solidFill>
                  <a:srgbClr val="FF0000"/>
                </a:solidFill>
                <a:cs typeface="Arial" pitchFamily="34" charset="0"/>
              </a:rPr>
              <a:t>J/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ψ</a:t>
            </a:r>
          </a:p>
        </p:txBody>
      </p:sp>
      <p:sp>
        <p:nvSpPr>
          <p:cNvPr id="39948" name="Line 13"/>
          <p:cNvSpPr>
            <a:spLocks noChangeShapeType="1"/>
          </p:cNvSpPr>
          <p:nvPr/>
        </p:nvSpPr>
        <p:spPr bwMode="auto">
          <a:xfrm>
            <a:off x="468313" y="18446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9" name="Line 14"/>
          <p:cNvSpPr>
            <a:spLocks noChangeShapeType="1"/>
          </p:cNvSpPr>
          <p:nvPr/>
        </p:nvSpPr>
        <p:spPr bwMode="auto">
          <a:xfrm>
            <a:off x="827088" y="18446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0" name="Line 15"/>
          <p:cNvSpPr>
            <a:spLocks noChangeShapeType="1"/>
          </p:cNvSpPr>
          <p:nvPr/>
        </p:nvSpPr>
        <p:spPr bwMode="auto">
          <a:xfrm flipV="1">
            <a:off x="6588125" y="1989138"/>
            <a:ext cx="433388" cy="1439862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1" name="Text Box 16"/>
          <p:cNvSpPr txBox="1">
            <a:spLocks noChangeArrowheads="1"/>
          </p:cNvSpPr>
          <p:nvPr/>
        </p:nvSpPr>
        <p:spPr bwMode="auto">
          <a:xfrm>
            <a:off x="6711950" y="1484313"/>
            <a:ext cx="1557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00FFCC"/>
                </a:solidFill>
                <a:cs typeface="Arial" pitchFamily="34" charset="0"/>
              </a:rPr>
              <a:t>π</a:t>
            </a:r>
            <a:r>
              <a:rPr lang="de-DE" altLang="de-DE" sz="2400" smtClean="0">
                <a:solidFill>
                  <a:srgbClr val="00FFCC"/>
                </a:solidFill>
                <a:cs typeface="Arial" pitchFamily="34" charset="0"/>
              </a:rPr>
              <a:t>, K, </a:t>
            </a:r>
            <a:r>
              <a:rPr lang="el-GR" altLang="de-DE" sz="2400" smtClean="0">
                <a:solidFill>
                  <a:srgbClr val="00FFCC"/>
                </a:solidFill>
                <a:cs typeface="Arial" pitchFamily="34" charset="0"/>
              </a:rPr>
              <a:t>Λ</a:t>
            </a:r>
            <a:r>
              <a:rPr lang="de-DE" altLang="de-DE" sz="2400" smtClean="0">
                <a:solidFill>
                  <a:srgbClr val="00FFCC"/>
                </a:solidFill>
                <a:cs typeface="Arial" pitchFamily="34" charset="0"/>
              </a:rPr>
              <a:t>, ...</a:t>
            </a:r>
            <a:endParaRPr lang="el-GR" altLang="de-DE" sz="2400" smtClean="0">
              <a:solidFill>
                <a:srgbClr val="00FFCC"/>
              </a:solidFill>
              <a:cs typeface="Arial" pitchFamily="34" charset="0"/>
            </a:endParaRPr>
          </a:p>
        </p:txBody>
      </p:sp>
      <p:sp>
        <p:nvSpPr>
          <p:cNvPr id="39952" name="Line 17"/>
          <p:cNvSpPr>
            <a:spLocks noChangeShapeType="1"/>
          </p:cNvSpPr>
          <p:nvPr/>
        </p:nvSpPr>
        <p:spPr bwMode="auto">
          <a:xfrm>
            <a:off x="6804025" y="4076700"/>
            <a:ext cx="863600" cy="11525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3" name="Text Box 18"/>
          <p:cNvSpPr txBox="1">
            <a:spLocks noChangeArrowheads="1"/>
          </p:cNvSpPr>
          <p:nvPr/>
        </p:nvSpPr>
        <p:spPr bwMode="auto">
          <a:xfrm>
            <a:off x="6443663" y="5084763"/>
            <a:ext cx="2700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00FF00"/>
                </a:solidFill>
              </a:rPr>
              <a:t>resonance decays</a:t>
            </a:r>
          </a:p>
        </p:txBody>
      </p:sp>
      <p:sp>
        <p:nvSpPr>
          <p:cNvPr id="39954" name="Line 19"/>
          <p:cNvSpPr>
            <a:spLocks noChangeShapeType="1"/>
          </p:cNvSpPr>
          <p:nvPr/>
        </p:nvSpPr>
        <p:spPr bwMode="auto">
          <a:xfrm>
            <a:off x="900113" y="4221163"/>
            <a:ext cx="144462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5" name="Text Box 20"/>
          <p:cNvSpPr txBox="1">
            <a:spLocks noChangeArrowheads="1"/>
          </p:cNvSpPr>
          <p:nvPr/>
        </p:nvSpPr>
        <p:spPr bwMode="auto">
          <a:xfrm>
            <a:off x="250825" y="5516563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56" name="Text Box 21"/>
          <p:cNvSpPr txBox="1">
            <a:spLocks noChangeArrowheads="1"/>
          </p:cNvSpPr>
          <p:nvPr/>
        </p:nvSpPr>
        <p:spPr bwMode="auto">
          <a:xfrm>
            <a:off x="5795963" y="5661025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57" name="Line 22"/>
          <p:cNvSpPr>
            <a:spLocks noChangeShapeType="1"/>
          </p:cNvSpPr>
          <p:nvPr/>
        </p:nvSpPr>
        <p:spPr bwMode="auto">
          <a:xfrm>
            <a:off x="5940425" y="4438650"/>
            <a:ext cx="144463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0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1413302"/>
            <a:ext cx="3253102" cy="208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8935" y="4894433"/>
            <a:ext cx="2088232" cy="16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98629"/>
            <a:ext cx="9144000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srgbClr val="000000"/>
                </a:solidFill>
                <a:latin typeface="Tahoma" pitchFamily="34" charset="0"/>
              </a:rPr>
              <a:t>The Compressed Baryonic Matter (CBM) experiment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srgbClr val="000000"/>
                </a:solidFill>
                <a:latin typeface="Tahoma" pitchFamily="34" charset="0"/>
              </a:rPr>
              <a:t>at FAIR: </a:t>
            </a:r>
            <a:r>
              <a:rPr lang="en-GB" sz="2800" dirty="0">
                <a:solidFill>
                  <a:srgbClr val="CC0066"/>
                </a:solidFill>
                <a:latin typeface="Tahoma" pitchFamily="34" charset="0"/>
              </a:rPr>
              <a:t>P</a:t>
            </a:r>
            <a:r>
              <a:rPr lang="en-GB" sz="2800" dirty="0" smtClean="0">
                <a:solidFill>
                  <a:srgbClr val="CC0066"/>
                </a:solidFill>
                <a:latin typeface="Tahoma" pitchFamily="34" charset="0"/>
              </a:rPr>
              <a:t>hysics case</a:t>
            </a:r>
            <a:r>
              <a:rPr lang="en-GB" sz="28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28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28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-612576" y="1520205"/>
            <a:ext cx="961231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  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(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 multi-step processes (multi-strange hyperons, charm) </a:t>
            </a:r>
          </a:p>
        </p:txBody>
      </p:sp>
      <p:sp>
        <p:nvSpPr>
          <p:cNvPr id="6" name="Rechteck 5"/>
          <p:cNvSpPr/>
          <p:nvPr/>
        </p:nvSpPr>
        <p:spPr>
          <a:xfrm>
            <a:off x="107504" y="3499261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hadronic matter to </a:t>
            </a:r>
            <a:r>
              <a:rPr lang="en-GB" sz="2000" dirty="0" err="1" smtClean="0">
                <a:solidFill>
                  <a:srgbClr val="C00000"/>
                </a:solidFill>
                <a:latin typeface="Tahoma" pitchFamily="34" charset="0"/>
              </a:rPr>
              <a:t>quarkyonic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 or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matter at high </a:t>
            </a:r>
            <a:r>
              <a:rPr lang="el-GR" sz="2000" dirty="0">
                <a:solidFill>
                  <a:srgbClr val="C00000"/>
                </a:solidFill>
                <a:latin typeface="Tahoma" pitchFamily="34" charset="0"/>
              </a:rPr>
              <a:t>ρ</a:t>
            </a:r>
            <a:r>
              <a:rPr lang="de-DE" sz="2000" baseline="-25000" dirty="0">
                <a:solidFill>
                  <a:srgbClr val="C00000"/>
                </a:solidFill>
                <a:latin typeface="Tahoma" pitchFamily="34" charset="0"/>
              </a:rPr>
              <a:t>B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,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coexistence, critical 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point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(invariant mass) of lepton 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fireball, “caloric curve”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anisotropic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distributions: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”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decomposition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event-by-event fluctuations of conserved quantities: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aseline="-25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 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”critical opalescence”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750762" y="4149080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524328" y="4149080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61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72435" y="3140968"/>
            <a:ext cx="5600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Charm production at threshold energies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in cold and dense matter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charm production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      in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</a:rPr>
              <a:t>p+A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 and A+A   (J/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</a:rPr>
              <a:t>ψ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</a:rPr>
              <a:t>,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 D</a:t>
            </a:r>
            <a:r>
              <a:rPr lang="en-GB" sz="2000" baseline="30000" dirty="0">
                <a:solidFill>
                  <a:srgbClr val="0070C0"/>
                </a:solidFill>
                <a:latin typeface="Tahoma" pitchFamily="34" charset="0"/>
              </a:rPr>
              <a:t>0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, D</a:t>
            </a:r>
            <a:r>
              <a:rPr lang="en-GB" sz="2000" baseline="30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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41" name="Rechteck 40"/>
          <p:cNvSpPr/>
          <p:nvPr/>
        </p:nvSpPr>
        <p:spPr>
          <a:xfrm>
            <a:off x="117642" y="1293728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in-medium modifications of hadrons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(,, 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at intermediate invariant masses: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    4 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l-GR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90" y="3284984"/>
            <a:ext cx="277378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72435" y="4822120"/>
            <a:ext cx="96488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N-</a:t>
            </a:r>
            <a:r>
              <a:rPr lang="el-GR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l-GR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-</a:t>
            </a:r>
            <a:r>
              <a:rPr lang="el-GR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interaction</a:t>
            </a:r>
            <a:r>
              <a:rPr lang="de-DE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strange matter </a:t>
            </a:r>
            <a:endParaRPr lang="en-GB" sz="2000" dirty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(double-) lambda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</a:rPr>
              <a:t>hypernuclei</a:t>
            </a:r>
            <a:endParaRPr lang="en-GB" sz="2000" dirty="0">
              <a:solidFill>
                <a:srgbClr val="0070C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 m</a:t>
            </a:r>
            <a:r>
              <a:rPr lang="en-US" sz="2000" dirty="0">
                <a:solidFill>
                  <a:srgbClr val="0070C0"/>
                </a:solidFill>
                <a:latin typeface="Tahoma" pitchFamily="34" charset="0"/>
              </a:rPr>
              <a:t>eta-stable objects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70C0"/>
                </a:solidFill>
                <a:latin typeface="Tahoma" pitchFamily="34" charset="0"/>
              </a:rPr>
              <a:t>     (e.g. strange </a:t>
            </a:r>
            <a:r>
              <a:rPr lang="en-US" sz="2000" dirty="0" err="1">
                <a:solidFill>
                  <a:srgbClr val="0070C0"/>
                </a:solidFill>
                <a:latin typeface="Tahoma" pitchFamily="34" charset="0"/>
              </a:rPr>
              <a:t>dibaryons</a:t>
            </a:r>
            <a:r>
              <a:rPr lang="en-US" sz="2000" dirty="0">
                <a:solidFill>
                  <a:srgbClr val="0070C0"/>
                </a:solidFill>
                <a:latin typeface="Tahoma" pitchFamily="34" charset="0"/>
              </a:rPr>
              <a:t>) 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15" y="1156451"/>
            <a:ext cx="2082207" cy="205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569" y="5033967"/>
            <a:ext cx="1629912" cy="156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26" y="5257120"/>
            <a:ext cx="2691895" cy="141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98629"/>
            <a:ext cx="9144000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srgbClr val="000000"/>
                </a:solidFill>
                <a:latin typeface="Tahoma" pitchFamily="34" charset="0"/>
              </a:rPr>
              <a:t>The Compressed Baryonic Matter (CBM) experiment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srgbClr val="000000"/>
                </a:solidFill>
                <a:latin typeface="Tahoma" pitchFamily="34" charset="0"/>
              </a:rPr>
              <a:t>at FAIR: </a:t>
            </a:r>
            <a:r>
              <a:rPr lang="en-GB" sz="2800" dirty="0">
                <a:solidFill>
                  <a:srgbClr val="CC0066"/>
                </a:solidFill>
                <a:latin typeface="Tahoma" pitchFamily="34" charset="0"/>
              </a:rPr>
              <a:t>P</a:t>
            </a:r>
            <a:r>
              <a:rPr lang="en-GB" sz="2800" dirty="0" smtClean="0">
                <a:solidFill>
                  <a:srgbClr val="CC0066"/>
                </a:solidFill>
                <a:latin typeface="Tahoma" pitchFamily="34" charset="0"/>
              </a:rPr>
              <a:t>hysics case</a:t>
            </a:r>
            <a:r>
              <a:rPr lang="en-GB" sz="28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28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28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</p:spTree>
    <p:extLst>
      <p:ext uri="{BB962C8B-B14F-4D97-AF65-F5344CB8AC3E}">
        <p14:creationId xmlns:p14="http://schemas.microsoft.com/office/powerpoint/2010/main" val="122360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nger\AppData\Local\Temp\InteractionRates_withStarFt_B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56" y="1484784"/>
            <a:ext cx="545725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3"/>
          <p:cNvSpPr txBox="1">
            <a:spLocks noChangeArrowheads="1"/>
          </p:cNvSpPr>
          <p:nvPr/>
        </p:nvSpPr>
        <p:spPr bwMode="auto">
          <a:xfrm>
            <a:off x="0" y="44624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600" dirty="0">
                <a:solidFill>
                  <a:srgbClr val="002060"/>
                </a:solidFill>
                <a:latin typeface="Tahoma" pitchFamily="34" charset="0"/>
              </a:rPr>
              <a:t>Experiments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QCD </a:t>
            </a:r>
            <a:r>
              <a:rPr lang="de-DE" sz="3600" dirty="0">
                <a:solidFill>
                  <a:srgbClr val="002060"/>
                </a:solidFill>
                <a:latin typeface="Tahoma" pitchFamily="34" charset="0"/>
              </a:rPr>
              <a:t>matter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347864" y="717659"/>
            <a:ext cx="2232248" cy="5447645"/>
          </a:xfrm>
          <a:prstGeom prst="rect">
            <a:avLst/>
          </a:prstGeom>
          <a:solidFill>
            <a:srgbClr val="FFC000">
              <a:alpha val="36000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high</a:t>
            </a:r>
          </a:p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de-DE" sz="2000" dirty="0" err="1">
                <a:solidFill>
                  <a:srgbClr val="4BACC6">
                    <a:lumMod val="50000"/>
                  </a:srgbClr>
                </a:solidFill>
              </a:rPr>
              <a:t>net</a:t>
            </a:r>
            <a:r>
              <a:rPr lang="de-DE" sz="2000" dirty="0">
                <a:solidFill>
                  <a:srgbClr val="4BACC6">
                    <a:lumMod val="50000"/>
                  </a:srgbClr>
                </a:solidFill>
              </a:rPr>
              <a:t>-baryon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densities</a:t>
            </a:r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35496" y="6136716"/>
            <a:ext cx="2458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prstClr val="black"/>
                </a:solidFill>
              </a:rPr>
              <a:t>The CBM </a:t>
            </a:r>
            <a:r>
              <a:rPr lang="de-DE" dirty="0" err="1">
                <a:solidFill>
                  <a:prstClr val="black"/>
                </a:solidFill>
              </a:rPr>
              <a:t>Collaboration</a:t>
            </a:r>
            <a:r>
              <a:rPr lang="de-DE" dirty="0">
                <a:solidFill>
                  <a:prstClr val="black"/>
                </a:solidFill>
              </a:rPr>
              <a:t>, </a:t>
            </a:r>
            <a:endParaRPr lang="de-DE" dirty="0" smtClean="0">
              <a:solidFill>
                <a:prstClr val="black"/>
              </a:solidFill>
            </a:endParaRPr>
          </a:p>
          <a:p>
            <a:r>
              <a:rPr lang="de-DE" dirty="0" smtClean="0">
                <a:solidFill>
                  <a:prstClr val="black"/>
                </a:solidFill>
              </a:rPr>
              <a:t>arXiv:1607.01487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2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4437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CBM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endParaRPr 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12372" y="764704"/>
            <a:ext cx="19920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</a:p>
          <a:p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p+p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A+A (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1042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SC Dipol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Micro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System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355976" y="404664"/>
            <a:ext cx="1290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Ring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Imaging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Cherenkov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4860032" y="1420327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084168" y="0"/>
            <a:ext cx="1211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5940152" y="964661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Time </a:t>
            </a:r>
            <a:r>
              <a:rPr lang="de-DE" sz="2000" dirty="0" err="1" smtClean="0">
                <a:solidFill>
                  <a:schemeClr val="bg1"/>
                </a:solidFill>
              </a:rPr>
              <a:t>of</a:t>
            </a:r>
            <a:r>
              <a:rPr lang="de-DE" sz="2000" dirty="0" smtClean="0">
                <a:solidFill>
                  <a:schemeClr val="bg1"/>
                </a:solidFill>
              </a:rPr>
              <a:t> Flight</a:t>
            </a:r>
          </a:p>
          <a:p>
            <a:r>
              <a:rPr lang="de-DE" sz="2000" dirty="0" err="1">
                <a:solidFill>
                  <a:schemeClr val="bg1"/>
                </a:solidFill>
              </a:rPr>
              <a:t>D</a:t>
            </a:r>
            <a:r>
              <a:rPr lang="de-DE" sz="2000" dirty="0" err="1" smtClean="0">
                <a:solidFill>
                  <a:schemeClr val="bg1"/>
                </a:solidFill>
              </a:rPr>
              <a:t>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0336" y="422108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Projectile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Spectator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4148412" y="4221088"/>
            <a:ext cx="1098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Muon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4572000" y="3372082"/>
            <a:ext cx="1074329" cy="1009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350175" y="4581128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DAQ/FLES 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Tahoma" pitchFamily="34" charset="0"/>
              </a:rPr>
              <a:t>HPC cluster </a:t>
            </a:r>
            <a:endParaRPr lang="en-US" sz="2000" dirty="0" smtClean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29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58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Bild 4" descr="hades-300dp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46000"/>
            </a:schemeClr>
          </a:solidFill>
          <a:ln>
            <a:noFill/>
          </a:ln>
          <a:extLst/>
        </p:spPr>
      </p:pic>
      <p:sp>
        <p:nvSpPr>
          <p:cNvPr id="2" name="Textfeld 1"/>
          <p:cNvSpPr txBox="1"/>
          <p:nvPr/>
        </p:nvSpPr>
        <p:spPr>
          <a:xfrm>
            <a:off x="5630" y="188640"/>
            <a:ext cx="9318898" cy="523220"/>
          </a:xfrm>
          <a:prstGeom prst="rect">
            <a:avLst/>
          </a:prstGeom>
          <a:solidFill>
            <a:schemeClr val="tx1">
              <a:lumMod val="50000"/>
              <a:lumOff val="50000"/>
              <a:alpha val="48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High </a:t>
            </a:r>
            <a:r>
              <a:rPr lang="de-DE" sz="28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Acceptance</a:t>
            </a:r>
            <a:r>
              <a:rPr lang="de-DE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Di-</a:t>
            </a:r>
            <a:r>
              <a:rPr lang="de-DE" sz="28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Spectrometer</a:t>
            </a:r>
            <a:r>
              <a:rPr lang="de-DE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(HADES)</a:t>
            </a:r>
          </a:p>
        </p:txBody>
      </p:sp>
    </p:spTree>
    <p:extLst>
      <p:ext uri="{BB962C8B-B14F-4D97-AF65-F5344CB8AC3E}">
        <p14:creationId xmlns:p14="http://schemas.microsoft.com/office/powerpoint/2010/main" val="17877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r="13556"/>
          <a:stretch/>
        </p:blipFill>
        <p:spPr bwMode="auto">
          <a:xfrm>
            <a:off x="5754494" y="1805282"/>
            <a:ext cx="3373295" cy="29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340291" y="-18256"/>
            <a:ext cx="8624197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DAQ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online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selection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79512" y="1327213"/>
            <a:ext cx="5558204" cy="3397931"/>
            <a:chOff x="817532" y="1268760"/>
            <a:chExt cx="6972331" cy="4262438"/>
          </a:xfrm>
        </p:grpSpPr>
        <p:grpSp>
          <p:nvGrpSpPr>
            <p:cNvPr id="3" name="Group 2"/>
            <p:cNvGrpSpPr/>
            <p:nvPr/>
          </p:nvGrpSpPr>
          <p:grpSpPr>
            <a:xfrm>
              <a:off x="817532" y="1268760"/>
              <a:ext cx="6972331" cy="4262438"/>
              <a:chOff x="817532" y="1268760"/>
              <a:chExt cx="6972331" cy="4262438"/>
            </a:xfrm>
          </p:grpSpPr>
          <p:pic>
            <p:nvPicPr>
              <p:cNvPr id="8" name="Bild 6" descr="Bildschirmfoto 2013-11-15 um 14.20.56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0175" y="1268760"/>
                <a:ext cx="6389688" cy="4262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817532" y="3007112"/>
                <a:ext cx="1584176" cy="12740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prstClr val="black"/>
                    </a:solidFill>
                  </a:rPr>
                  <a:t>First-level Event Selector</a:t>
                </a:r>
                <a:endParaRPr lang="de-DE" sz="2000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9050" y="1913860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499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821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2673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feld 15"/>
          <p:cNvSpPr txBox="1"/>
          <p:nvPr/>
        </p:nvSpPr>
        <p:spPr>
          <a:xfrm>
            <a:off x="5837423" y="4169403"/>
            <a:ext cx="327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21"/>
            <a:r>
              <a:rPr lang="de-DE" sz="2800" dirty="0" smtClean="0">
                <a:solidFill>
                  <a:srgbClr val="FFFFFF"/>
                </a:solidFill>
                <a:latin typeface="Arial"/>
              </a:rPr>
              <a:t>GSI Green IT Cube</a:t>
            </a:r>
            <a:endParaRPr lang="de-DE" sz="2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63887" y="5097414"/>
            <a:ext cx="8817510" cy="707850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defTabSz="914021"/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Novel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readout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system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: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hardware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trigger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events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hits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time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stamps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ull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online 4-D </a:t>
            </a:r>
            <a:r>
              <a:rPr lang="de-DE" sz="2000" dirty="0" err="1">
                <a:solidFill>
                  <a:srgbClr val="C00000"/>
                </a:solidFill>
                <a:latin typeface="Arial"/>
              </a:rPr>
              <a:t>track</a:t>
            </a:r>
            <a:r>
              <a:rPr lang="de-DE" sz="2000" dirty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and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event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Arial"/>
              </a:rPr>
              <a:t>reconstruction</a:t>
            </a:r>
            <a:r>
              <a:rPr lang="de-DE" sz="2000" dirty="0" smtClean="0">
                <a:solidFill>
                  <a:srgbClr val="C00000"/>
                </a:solidFill>
                <a:latin typeface="Arial"/>
              </a:rPr>
              <a:t>.</a:t>
            </a:r>
            <a:endParaRPr lang="de-DE" sz="2000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1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66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34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406" r="1008" b="8935"/>
          <a:stretch/>
        </p:blipFill>
        <p:spPr bwMode="auto">
          <a:xfrm>
            <a:off x="314965" y="1085097"/>
            <a:ext cx="8747080" cy="49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03" name="Rectangle 14"/>
          <p:cNvSpPr>
            <a:spLocks/>
          </p:cNvSpPr>
          <p:nvPr/>
        </p:nvSpPr>
        <p:spPr bwMode="auto">
          <a:xfrm>
            <a:off x="5599100" y="1265117"/>
            <a:ext cx="3544900" cy="9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Synchrotrons:    1.1 km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HESR:		    </a:t>
            </a:r>
            <a:r>
              <a:rPr lang="en-US" sz="20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 </a:t>
            </a: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beamlines: 3.2 km</a:t>
            </a:r>
          </a:p>
        </p:txBody>
      </p:sp>
      <p:sp>
        <p:nvSpPr>
          <p:cNvPr id="8205" name="Rectangle 16"/>
          <p:cNvSpPr>
            <a:spLocks/>
          </p:cNvSpPr>
          <p:nvPr/>
        </p:nvSpPr>
        <p:spPr bwMode="auto">
          <a:xfrm>
            <a:off x="341530" y="3200332"/>
            <a:ext cx="1106615" cy="63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SIS 18</a:t>
            </a:r>
          </a:p>
        </p:txBody>
      </p:sp>
      <p:sp>
        <p:nvSpPr>
          <p:cNvPr id="820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5028"/>
            <a:ext cx="9144000" cy="928688"/>
          </a:xfr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Civil Construction </a:t>
            </a:r>
            <a:endParaRPr lang="de-DE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4"/>
          <p:cNvSpPr>
            <a:spLocks/>
          </p:cNvSpPr>
          <p:nvPr/>
        </p:nvSpPr>
        <p:spPr bwMode="auto">
          <a:xfrm>
            <a:off x="269960" y="5045537"/>
            <a:ext cx="6533780" cy="152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area &gt; 200 000 m</a:t>
            </a:r>
            <a:r>
              <a:rPr lang="en-US" sz="2000" baseline="30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buildings ~ 98 000 m</a:t>
            </a:r>
            <a:r>
              <a:rPr lang="en-US" sz="2000" baseline="30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Usable area ~ 135 000 m</a:t>
            </a:r>
            <a:r>
              <a:rPr lang="en-US" sz="2000" baseline="30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of buildings ~ 1 049 000 m</a:t>
            </a:r>
            <a:r>
              <a:rPr lang="en-US" sz="2000" baseline="30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Substructure: 1350 </a:t>
            </a: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pillars, </a:t>
            </a:r>
            <a:r>
              <a:rPr lang="en-US" sz="2000" dirty="0" smtClean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deep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40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1S-3S-BUI-COM_130410_0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7"/>
          <a:stretch/>
        </p:blipFill>
        <p:spPr bwMode="auto">
          <a:xfrm>
            <a:off x="288925" y="354842"/>
            <a:ext cx="8604250" cy="592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9" descr="SIS100-300-S5-071108_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1" b="41011"/>
          <a:stretch>
            <a:fillRect/>
          </a:stretch>
        </p:blipFill>
        <p:spPr bwMode="auto">
          <a:xfrm>
            <a:off x="0" y="5623821"/>
            <a:ext cx="9144000" cy="123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0" y="0"/>
            <a:ext cx="9144000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kern="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Tunnel for SIS100/300</a:t>
            </a:r>
            <a:endParaRPr lang="de-DE" sz="3600" kern="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51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t="20784" r="25577" b="13988"/>
          <a:stretch>
            <a:fillRect/>
          </a:stretch>
        </p:blipFill>
        <p:spPr bwMode="auto">
          <a:xfrm>
            <a:off x="2628900" y="1799894"/>
            <a:ext cx="3455988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D1B6A7-421C-4EEA-AABB-13A56A6124CA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05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0591484" cy="688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17220" y="620688"/>
            <a:ext cx="8647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four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most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powerful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drilling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machines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worldwide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put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dow</a:t>
            </a:r>
            <a:r>
              <a:rPr lang="de-DE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1350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reinforced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concrete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pillars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60 m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depth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1.2 m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diameter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  </a:t>
            </a:r>
            <a:endParaRPr lang="de-DE" sz="2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28925" y="-27384"/>
            <a:ext cx="9115075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Civil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construction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(Status 2014)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16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2425"/>
            <a:ext cx="10691813" cy="756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78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302583" y="116632"/>
            <a:ext cx="6813550" cy="787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Project Status 2017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-36512" y="1628800"/>
            <a:ext cx="4905550" cy="4748288"/>
          </a:xfrm>
        </p:spPr>
        <p:txBody>
          <a:bodyPr rtlCol="0">
            <a:norm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Successful restart in 2015 and 2016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Comprehensive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 construction plan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completion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all buildings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2022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planning for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commissioning 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entire project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Completion of the full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facility by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2025.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 construction as well as procurement of accelerators and realization of experiments are progressing well ...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6"/>
          <a:stretch/>
        </p:blipFill>
        <p:spPr bwMode="auto">
          <a:xfrm>
            <a:off x="4803172" y="1267768"/>
            <a:ext cx="4233324" cy="252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03172" y="3625279"/>
            <a:ext cx="4233324" cy="307777"/>
          </a:xfrm>
          <a:prstGeom prst="rect">
            <a:avLst/>
          </a:prstGeom>
          <a:solidFill>
            <a:srgbClr val="FDBB6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Ground breaking - 4 July 2017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760657" y="6361583"/>
            <a:ext cx="4275839" cy="307777"/>
          </a:xfrm>
          <a:prstGeom prst="rect">
            <a:avLst/>
          </a:prstGeom>
          <a:solidFill>
            <a:srgbClr val="FDBB6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Excavation SIS100 tunnel </a:t>
            </a:r>
            <a:r>
              <a:rPr lang="en-US" sz="1400" b="1" dirty="0">
                <a:solidFill>
                  <a:prstClr val="black"/>
                </a:solidFill>
              </a:rPr>
              <a:t>- </a:t>
            </a:r>
            <a:r>
              <a:rPr lang="en-US" sz="1400" b="1" dirty="0" smtClean="0">
                <a:solidFill>
                  <a:prstClr val="black"/>
                </a:solidFill>
              </a:rPr>
              <a:t>Nov 2017</a:t>
            </a:r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657" y="3967971"/>
            <a:ext cx="4275839" cy="241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7098998" y="6555851"/>
            <a:ext cx="1587801" cy="365125"/>
          </a:xfrm>
          <a:prstGeom prst="rect">
            <a:avLst/>
          </a:prstGeom>
        </p:spPr>
        <p:txBody>
          <a:bodyPr/>
          <a:lstStyle/>
          <a:p>
            <a:fld id="{0DCC8DDF-7ABC-9A4A-977E-E3234F04E4D4}" type="slidenum">
              <a:rPr lang="de-DE" smtClean="0"/>
              <a:pPr/>
              <a:t>70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4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268872"/>
            <a:ext cx="8391826" cy="515539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First of Series (</a:t>
            </a:r>
            <a:r>
              <a:rPr lang="en-US" dirty="0" err="1" smtClean="0">
                <a:latin typeface="Calibri" panose="020F0502020204030204" pitchFamily="34" charset="0"/>
              </a:rPr>
              <a:t>FoS</a:t>
            </a:r>
            <a:r>
              <a:rPr lang="en-US" dirty="0" smtClean="0">
                <a:latin typeface="Calibri" panose="020F0502020204030204" pitchFamily="34" charset="0"/>
              </a:rPr>
              <a:t>) of major components for SIS 100</a:t>
            </a:r>
          </a:p>
        </p:txBody>
      </p:sp>
      <p:pic>
        <p:nvPicPr>
          <p:cNvPr id="10" name="Grafik 9" descr="H:\1_FAIRGSI$docu\1_Machines\2.8_SIS100\2.8.11_SIS100-Special_Installations\2.8.11.1 - Kryokollimator\Meetings\2017-03-21 - FOS2 Montagevorbereitung\Bilder\IMG_932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74" r="6794"/>
          <a:stretch/>
        </p:blipFill>
        <p:spPr bwMode="auto">
          <a:xfrm>
            <a:off x="3214500" y="1895475"/>
            <a:ext cx="2808000" cy="216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H:\1_FAIRGSI$docu\1_Machines\2.8_SIS100\2.8.2_SIS100-Magnets\2.8.12.14_QP-Units@JINR\06_Meetings\Steering Meetings\Steering_Meeting_20170725\IMG_20170621_090318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0018" r="20018"/>
          <a:stretch/>
        </p:blipFill>
        <p:spPr bwMode="auto">
          <a:xfrm>
            <a:off x="3420000" y="4198305"/>
            <a:ext cx="2601858" cy="214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 descr="H:\1_FAIRGSI$docu\1_Machines\2.8_SIS100\2.8.4_SIS100-Ring_RF\2.8.4.1_Acceleration_System\Miscellaneous\Fotos\220217\P222977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8" r="6220"/>
          <a:stretch/>
        </p:blipFill>
        <p:spPr bwMode="auto">
          <a:xfrm>
            <a:off x="6185324" y="4182031"/>
            <a:ext cx="2814675" cy="2162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 descr="H:\1_FAIRGSI$docu\1_Machines\2.8_SIS100\2.8.4_SIS100-Ring_RF\2.8.4.3_Bunch_Compressor\Miscellaneous\Fotos\130116\04_13011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87" r="3087"/>
          <a:stretch/>
        </p:blipFill>
        <p:spPr bwMode="auto">
          <a:xfrm>
            <a:off x="153525" y="4191001"/>
            <a:ext cx="3667124" cy="215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 descr="H:\1_FAIRGSI$docu\1_Machines\2.8_SIS100\2.8.12_SIS100-Local_Cryogenics\2.8.12.5_ByPassLine&amp;EndBoxes\04_Quality_Assurance\1S4EYP\04_Delivery\FoS Arrival at GSI\1_07071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97" r="11154"/>
          <a:stretch/>
        </p:blipFill>
        <p:spPr bwMode="auto">
          <a:xfrm>
            <a:off x="5868000" y="1895475"/>
            <a:ext cx="3132000" cy="2161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 9" descr="sis100-dipol-bn_sikler_03_k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0" t="22807" r="33960" b="13140"/>
          <a:stretch/>
        </p:blipFill>
        <p:spPr>
          <a:xfrm>
            <a:off x="-432000" y="1895475"/>
            <a:ext cx="3636000" cy="2145345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251802" y="3702266"/>
            <a:ext cx="2014660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Dipole Magnet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3309083" y="3718540"/>
            <a:ext cx="1907686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Cryo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Catcher</a:t>
            </a: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3943691" y="5759302"/>
            <a:ext cx="1914540" cy="584776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Dipole </a:t>
            </a:r>
            <a:br>
              <a:rPr lang="de-DE" sz="1600" b="1" dirty="0" smtClean="0">
                <a:solidFill>
                  <a:srgbClr val="FFFFFF"/>
                </a:solidFill>
                <a:cs typeface="Arial" charset="0"/>
              </a:rPr>
            </a:b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Quadrupole Unit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251803" y="6005096"/>
            <a:ext cx="2542198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Bunch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Compressor</a:t>
            </a:r>
            <a:endParaRPr lang="de-DE" sz="1600" b="1" dirty="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172367" y="3712035"/>
            <a:ext cx="2238942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Cro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-Bypass Line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6172366" y="6005096"/>
            <a:ext cx="2642025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RF </a:t>
            </a: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Cavity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System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098998" y="6555851"/>
            <a:ext cx="1587801" cy="365125"/>
          </a:xfrm>
          <a:prstGeom prst="rect">
            <a:avLst/>
          </a:prstGeom>
        </p:spPr>
        <p:txBody>
          <a:bodyPr/>
          <a:lstStyle/>
          <a:p>
            <a:fld id="{0DCC8DDF-7ABC-9A4A-977E-E3234F04E4D4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22" name="Titel 2"/>
          <p:cNvSpPr>
            <a:spLocks noGrp="1"/>
          </p:cNvSpPr>
          <p:nvPr>
            <p:ph type="title"/>
          </p:nvPr>
        </p:nvSpPr>
        <p:spPr>
          <a:xfrm>
            <a:off x="-36512" y="-94704"/>
            <a:ext cx="6813550" cy="78740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of accelerator  components</a:t>
            </a:r>
            <a:endParaRPr lang="en-US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>
          <a:xfrm>
            <a:off x="0" y="1279308"/>
            <a:ext cx="9144000" cy="53660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Grafik 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53" y="1256158"/>
            <a:ext cx="3889614" cy="2409824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>
            <a:off x="4572000" y="1261638"/>
            <a:ext cx="0" cy="506971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208344" y="3738621"/>
            <a:ext cx="8588415" cy="11575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2"/>
          <p:cNvSpPr txBox="1"/>
          <p:nvPr/>
        </p:nvSpPr>
        <p:spPr>
          <a:xfrm>
            <a:off x="128612" y="1264088"/>
            <a:ext cx="338554" cy="2267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</a:lvl1pPr>
          </a:lstStyle>
          <a:p>
            <a:pPr>
              <a:spcBef>
                <a:spcPts val="1800"/>
              </a:spcBef>
            </a:pPr>
            <a:endParaRPr lang="en-GB" dirty="0" smtClean="0">
              <a:solidFill>
                <a:prstClr val="black"/>
              </a:solidFill>
            </a:endParaRPr>
          </a:p>
          <a:p>
            <a:pPr>
              <a:spcAft>
                <a:spcPts val="700"/>
              </a:spcAft>
            </a:pPr>
            <a:r>
              <a:rPr lang="en-GB" dirty="0" smtClean="0">
                <a:solidFill>
                  <a:prstClr val="black"/>
                </a:solidFill>
              </a:rPr>
              <a:t>A</a:t>
            </a:r>
            <a:endParaRPr lang="en-GB" dirty="0">
              <a:solidFill>
                <a:prstClr val="black"/>
              </a:solidFill>
            </a:endParaRPr>
          </a:p>
          <a:p>
            <a:pPr>
              <a:spcAft>
                <a:spcPts val="700"/>
              </a:spcAft>
            </a:pPr>
            <a:r>
              <a:rPr lang="en-GB" dirty="0">
                <a:solidFill>
                  <a:prstClr val="black"/>
                </a:solidFill>
              </a:rPr>
              <a:t>P</a:t>
            </a:r>
          </a:p>
          <a:p>
            <a:pPr>
              <a:spcAft>
                <a:spcPts val="700"/>
              </a:spcAft>
            </a:pPr>
            <a:r>
              <a:rPr lang="en-GB" dirty="0">
                <a:solidFill>
                  <a:prstClr val="black"/>
                </a:solidFill>
              </a:rPr>
              <a:t>P</a:t>
            </a:r>
          </a:p>
          <a:p>
            <a:pPr>
              <a:spcAft>
                <a:spcPts val="700"/>
              </a:spcAft>
            </a:pPr>
            <a:r>
              <a:rPr lang="en-GB" dirty="0" smtClean="0">
                <a:solidFill>
                  <a:prstClr val="black"/>
                </a:solidFill>
              </a:rPr>
              <a:t>A</a:t>
            </a: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92077" y="5259866"/>
            <a:ext cx="600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TRD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2506464" y="4870856"/>
            <a:ext cx="792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MUCH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080" y="3954721"/>
            <a:ext cx="3984473" cy="235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"/>
          <p:cNvSpPr txBox="1"/>
          <p:nvPr/>
        </p:nvSpPr>
        <p:spPr>
          <a:xfrm>
            <a:off x="4667937" y="3905113"/>
            <a:ext cx="351378" cy="2369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spcBef>
                <a:spcPts val="1200"/>
              </a:spcBef>
              <a:spcAft>
                <a:spcPts val="1100"/>
              </a:spcAft>
            </a:pPr>
            <a:r>
              <a:rPr lang="en-GB" dirty="0" smtClean="0">
                <a:solidFill>
                  <a:prstClr val="black"/>
                </a:solidFill>
              </a:rPr>
              <a:t>P</a:t>
            </a:r>
          </a:p>
          <a:p>
            <a:pPr>
              <a:spcAft>
                <a:spcPts val="1100"/>
              </a:spcAft>
            </a:pPr>
            <a:r>
              <a:rPr lang="en-GB" dirty="0" smtClean="0">
                <a:solidFill>
                  <a:prstClr val="black"/>
                </a:solidFill>
              </a:rPr>
              <a:t>A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prstClr val="black"/>
                </a:solidFill>
              </a:rPr>
              <a:t>N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prstClr val="black"/>
                </a:solidFill>
              </a:rPr>
              <a:t>D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A</a:t>
            </a:r>
          </a:p>
          <a:p>
            <a:endParaRPr lang="en-GB" dirty="0" smtClean="0">
              <a:solidFill>
                <a:prstClr val="black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505" y="1267733"/>
            <a:ext cx="3926602" cy="227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"/>
          <p:cNvSpPr txBox="1"/>
          <p:nvPr/>
        </p:nvSpPr>
        <p:spPr>
          <a:xfrm>
            <a:off x="4679512" y="1266013"/>
            <a:ext cx="377026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</a:lvl1pPr>
          </a:lstStyle>
          <a:p>
            <a:pPr>
              <a:spcBef>
                <a:spcPts val="1800"/>
              </a:spcBef>
            </a:pPr>
            <a:endParaRPr lang="en-GB" dirty="0" smtClean="0">
              <a:solidFill>
                <a:prstClr val="black"/>
              </a:solidFill>
            </a:endParaRPr>
          </a:p>
          <a:p>
            <a:pPr>
              <a:spcAft>
                <a:spcPts val="1800"/>
              </a:spcAft>
            </a:pPr>
            <a:r>
              <a:rPr lang="en-GB" dirty="0" smtClean="0">
                <a:solidFill>
                  <a:prstClr val="black"/>
                </a:solidFill>
              </a:rPr>
              <a:t>C</a:t>
            </a:r>
            <a:endParaRPr lang="en-GB" dirty="0">
              <a:solidFill>
                <a:prstClr val="black"/>
              </a:solidFill>
            </a:endParaRPr>
          </a:p>
          <a:p>
            <a:pPr>
              <a:spcAft>
                <a:spcPts val="1800"/>
              </a:spcAft>
            </a:pPr>
            <a:r>
              <a:rPr lang="en-GB" dirty="0" smtClean="0">
                <a:solidFill>
                  <a:prstClr val="black"/>
                </a:solidFill>
              </a:rPr>
              <a:t>B</a:t>
            </a:r>
            <a:endParaRPr lang="en-GB" dirty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M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3" y="3954721"/>
            <a:ext cx="3889613" cy="229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2"/>
          <p:cNvSpPr txBox="1"/>
          <p:nvPr/>
        </p:nvSpPr>
        <p:spPr>
          <a:xfrm>
            <a:off x="120887" y="3988063"/>
            <a:ext cx="351378" cy="2267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U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18" name="Titel 2"/>
          <p:cNvSpPr>
            <a:spLocks noGrp="1"/>
          </p:cNvSpPr>
          <p:nvPr>
            <p:ph type="title"/>
          </p:nvPr>
        </p:nvSpPr>
        <p:spPr>
          <a:xfrm>
            <a:off x="206722" y="-94704"/>
            <a:ext cx="6813550" cy="78740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of detector components</a:t>
            </a:r>
            <a:endParaRPr lang="en-US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1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Q:\Eigene Dateien\MFPC26\2-MF-Gruppe\0-MF-photos+Gratulationen\2016-6-Gruppenphoto\!group\MF-max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8104" y="5445224"/>
            <a:ext cx="3723552" cy="136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1" t="45409" r="3961" b="12658"/>
          <a:stretch/>
        </p:blipFill>
        <p:spPr bwMode="auto">
          <a:xfrm>
            <a:off x="5097900" y="2328699"/>
            <a:ext cx="3902205" cy="133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4" b="11329"/>
          <a:stretch/>
        </p:blipFill>
        <p:spPr bwMode="auto">
          <a:xfrm>
            <a:off x="5097899" y="1100374"/>
            <a:ext cx="3902206" cy="131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International Collaborations 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43206" b="3247"/>
          <a:stretch/>
        </p:blipFill>
        <p:spPr bwMode="auto">
          <a:xfrm>
            <a:off x="-21844" y="1100373"/>
            <a:ext cx="5097900" cy="20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47618" r="4721" b="11663"/>
          <a:stretch/>
        </p:blipFill>
        <p:spPr bwMode="auto">
          <a:xfrm>
            <a:off x="-41853" y="3191633"/>
            <a:ext cx="4397829" cy="198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3841DB-4C1E-4871-A9FC-E2F2C7357490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  <p:pic>
        <p:nvPicPr>
          <p:cNvPr id="10" name="Picture 2" descr="https://indico.gsi.de/event/4760/material/3/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3"/>
          <a:stretch/>
        </p:blipFill>
        <p:spPr bwMode="auto">
          <a:xfrm>
            <a:off x="4355976" y="3501008"/>
            <a:ext cx="4788024" cy="191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11626" r="1987" b="12167"/>
          <a:stretch/>
        </p:blipFill>
        <p:spPr bwMode="auto">
          <a:xfrm>
            <a:off x="-108520" y="5376228"/>
            <a:ext cx="5759872" cy="143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852451" y="2791523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48597" y="4776063"/>
            <a:ext cx="199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Plasma </a:t>
            </a:r>
            <a:r>
              <a:rPr lang="de-DE" sz="2000" dirty="0" err="1" smtClean="0">
                <a:solidFill>
                  <a:schemeClr val="bg1"/>
                </a:solidFill>
              </a:rPr>
              <a:t>Physics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48064" y="2020778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Atomic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physics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318685" y="3039380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Bio </a:t>
            </a:r>
            <a:r>
              <a:rPr lang="de-DE" sz="2000" dirty="0" err="1" smtClean="0">
                <a:solidFill>
                  <a:schemeClr val="bg1"/>
                </a:solidFill>
              </a:rPr>
              <a:t>physics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flipH="1">
            <a:off x="7784353" y="4976118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15303" y="6453336"/>
            <a:ext cx="105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PANDA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224049" y="6485274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Material </a:t>
            </a:r>
            <a:r>
              <a:rPr lang="de-DE" sz="2000" dirty="0" err="1" smtClean="0">
                <a:solidFill>
                  <a:schemeClr val="bg1"/>
                </a:solidFill>
              </a:rPr>
              <a:t>research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Collaboration Members by Country</a:t>
            </a:r>
            <a:endParaRPr lang="en-GB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52832"/>
            <a:ext cx="7977683" cy="563001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724128" y="5877272"/>
            <a:ext cx="3229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room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improvement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feil nach oben 3"/>
          <p:cNvSpPr/>
          <p:nvPr/>
        </p:nvSpPr>
        <p:spPr>
          <a:xfrm>
            <a:off x="6876256" y="5466207"/>
            <a:ext cx="121158" cy="48920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34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3841DB-4C1E-4871-A9FC-E2F2C7357490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35496" y="47526"/>
            <a:ext cx="9036496" cy="10772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“Phase 0” - Detector commissioning 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science starting 2018  (examples)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888432" cy="220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179512" y="1412776"/>
            <a:ext cx="4690708" cy="1277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de-DE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altLang="de-DE" sz="2400" baseline="30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de-DE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installation at </a:t>
            </a:r>
            <a:r>
              <a:rPr lang="en-US" altLang="de-DE" sz="240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GSI/Cave C:</a:t>
            </a:r>
          </a:p>
          <a:p>
            <a:pPr lvl="0">
              <a:spcBef>
                <a:spcPts val="200"/>
              </a:spcBef>
            </a:pPr>
            <a:r>
              <a:rPr lang="en-US" altLang="de-DE" sz="1600" dirty="0">
                <a:solidFill>
                  <a:srgbClr val="000000"/>
                </a:solidFill>
                <a:cs typeface="Arial" pitchFamily="34" charset="0"/>
              </a:rPr>
              <a:t>Reactions at high beam energies up to 1-2 </a:t>
            </a:r>
            <a:r>
              <a:rPr lang="en-US" altLang="de-DE" sz="1600" dirty="0" smtClean="0">
                <a:solidFill>
                  <a:srgbClr val="000000"/>
                </a:solidFill>
                <a:cs typeface="Arial" pitchFamily="34" charset="0"/>
              </a:rPr>
              <a:t>GeV/u</a:t>
            </a:r>
          </a:p>
          <a:p>
            <a:pPr lvl="0">
              <a:spcBef>
                <a:spcPts val="200"/>
              </a:spcBef>
            </a:pPr>
            <a:r>
              <a:rPr lang="en-US" altLang="de-DE" sz="1600" dirty="0">
                <a:solidFill>
                  <a:srgbClr val="000000"/>
                </a:solidFill>
                <a:cs typeface="Arial" pitchFamily="34" charset="0"/>
              </a:rPr>
              <a:t>I</a:t>
            </a:r>
            <a:r>
              <a:rPr lang="en-US" altLang="de-DE" sz="1600" dirty="0" smtClean="0">
                <a:solidFill>
                  <a:srgbClr val="000000"/>
                </a:solidFill>
                <a:cs typeface="Arial" pitchFamily="34" charset="0"/>
              </a:rPr>
              <a:t>dentification </a:t>
            </a:r>
            <a:r>
              <a:rPr lang="en-US" altLang="de-DE" sz="1600" dirty="0">
                <a:solidFill>
                  <a:srgbClr val="000000"/>
                </a:solidFill>
                <a:cs typeface="Arial" pitchFamily="34" charset="0"/>
              </a:rPr>
              <a:t>capability even for the heaviest ions</a:t>
            </a:r>
          </a:p>
          <a:p>
            <a:pPr lvl="0">
              <a:spcBef>
                <a:spcPts val="200"/>
              </a:spcBef>
            </a:pPr>
            <a:r>
              <a:rPr lang="en-US" altLang="de-DE" sz="1600" dirty="0" smtClean="0">
                <a:solidFill>
                  <a:srgbClr val="000000"/>
                </a:solidFill>
                <a:cs typeface="Arial" pitchFamily="34" charset="0"/>
              </a:rPr>
              <a:t>Multiple </a:t>
            </a:r>
            <a:r>
              <a:rPr lang="en-US" altLang="de-DE" sz="1600" dirty="0">
                <a:solidFill>
                  <a:srgbClr val="000000"/>
                </a:solidFill>
                <a:cs typeface="Arial" pitchFamily="34" charset="0"/>
              </a:rPr>
              <a:t>neutron tracking </a:t>
            </a:r>
            <a:r>
              <a:rPr lang="en-US" altLang="de-DE" sz="1600" dirty="0" smtClean="0">
                <a:solidFill>
                  <a:srgbClr val="000000"/>
                </a:solidFill>
                <a:cs typeface="Arial" pitchFamily="34" charset="0"/>
              </a:rPr>
              <a:t>capability</a:t>
            </a:r>
            <a:endParaRPr lang="en-US" altLang="de-DE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 descr="Q:\Eigene Dateien\cbm\articles\GSISR\SR2016\CBM Review\HADES-CB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2304704" cy="140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Q:\Eigene Dateien\cbm\articles\GSISR\SR2016\CBM Review\ToF-ST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212" y="3501008"/>
            <a:ext cx="2411288" cy="135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173100" y="3455953"/>
            <a:ext cx="4182876" cy="1413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de-DE" sz="240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detectors installed at </a:t>
            </a:r>
          </a:p>
          <a:p>
            <a:pPr>
              <a:spcBef>
                <a:spcPts val="300"/>
              </a:spcBef>
            </a:pPr>
            <a:r>
              <a:rPr lang="en-US" altLang="de-DE" sz="240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 (GSI) and STAR (LBL)</a:t>
            </a:r>
          </a:p>
          <a:p>
            <a:pPr lvl="0">
              <a:spcBef>
                <a:spcPts val="200"/>
              </a:spcBef>
            </a:pPr>
            <a:r>
              <a:rPr lang="en-US" altLang="de-DE" sz="1600" dirty="0" smtClean="0">
                <a:solidFill>
                  <a:srgbClr val="000000"/>
                </a:solidFill>
                <a:cs typeface="Arial" pitchFamily="34" charset="0"/>
              </a:rPr>
              <a:t>Photon detectors for HADES RICH</a:t>
            </a:r>
          </a:p>
          <a:p>
            <a:pPr lvl="0">
              <a:spcBef>
                <a:spcPts val="200"/>
              </a:spcBef>
            </a:pPr>
            <a:r>
              <a:rPr lang="en-US" alt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Arial" pitchFamily="34" charset="0"/>
              </a:rPr>
              <a:t>MRPC-TOF detectors as STAR endcap</a:t>
            </a:r>
            <a:endParaRPr lang="en-US" altLang="de-DE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2"/>
          <a:stretch/>
        </p:blipFill>
        <p:spPr>
          <a:xfrm>
            <a:off x="5300821" y="5085184"/>
            <a:ext cx="2893759" cy="1643977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245108" y="5013176"/>
            <a:ext cx="4570482" cy="21313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de-DE" sz="240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Atomic physics at the CRYRING</a:t>
            </a:r>
          </a:p>
          <a:p>
            <a:pPr>
              <a:spcBef>
                <a:spcPts val="300"/>
              </a:spcBef>
            </a:pPr>
            <a:r>
              <a:rPr lang="en-US" altLang="de-DE" sz="240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installed being FRS-ESR at GSI</a:t>
            </a:r>
          </a:p>
          <a:p>
            <a:pPr>
              <a:spcBef>
                <a:spcPts val="300"/>
              </a:spcBef>
            </a:pPr>
            <a:r>
              <a:rPr lang="en-US" sz="16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Precision </a:t>
            </a:r>
            <a:r>
              <a:rPr lang="en-US" sz="16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collision spectroscopy of Be-like </a:t>
            </a:r>
            <a:r>
              <a:rPr lang="en-US" sz="16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ions</a:t>
            </a:r>
          </a:p>
          <a:p>
            <a:pPr>
              <a:spcBef>
                <a:spcPts val="300"/>
              </a:spcBef>
            </a:pPr>
            <a:r>
              <a:rPr lang="en-US" sz="16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Photoionization </a:t>
            </a:r>
            <a:r>
              <a:rPr lang="en-US" sz="16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of C</a:t>
            </a:r>
            <a:r>
              <a:rPr lang="en-US" sz="1600" kern="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+</a:t>
            </a:r>
            <a:r>
              <a:rPr lang="en-US" sz="16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 </a:t>
            </a:r>
            <a:r>
              <a:rPr lang="en-US" sz="16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ions</a:t>
            </a:r>
          </a:p>
          <a:p>
            <a:pPr>
              <a:spcBef>
                <a:spcPts val="300"/>
              </a:spcBef>
            </a:pPr>
            <a:r>
              <a:rPr lang="en-US" sz="16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Ground-state Lamb Shift in Hydrogen-like U91+ </a:t>
            </a:r>
          </a:p>
          <a:p>
            <a:pPr>
              <a:spcBef>
                <a:spcPts val="300"/>
              </a:spcBef>
            </a:pPr>
            <a:endParaRPr lang="en-US" altLang="de-DE" sz="2400" dirty="0" smtClean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355731" y="6453336"/>
            <a:ext cx="28166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chemeClr val="bg1"/>
                </a:solidFill>
              </a:rPr>
              <a:t>Swedish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contribution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to</a:t>
            </a:r>
            <a:r>
              <a:rPr lang="de-DE" sz="1600" dirty="0" smtClean="0">
                <a:solidFill>
                  <a:schemeClr val="bg1"/>
                </a:solidFill>
              </a:rPr>
              <a:t> FAIR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7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/>
            <a:r>
              <a:rPr lang="en-US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Instead of a summary ...</a:t>
            </a:r>
            <a:endParaRPr lang="en-US" sz="3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365623"/>
            <a:ext cx="5589806" cy="5506707"/>
          </a:xfrm>
        </p:spPr>
        <p:txBody>
          <a:bodyPr>
            <a:normAutofit fontScale="62500" lnSpcReduction="20000"/>
          </a:bodyPr>
          <a:lstStyle/>
          <a:p>
            <a:pPr marL="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29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Summary Recommendation of the 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NUPECC Long Range Plan </a:t>
            </a:r>
            <a:r>
              <a:rPr lang="en-US" sz="2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presented 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Brussels on Nov 27</a:t>
            </a:r>
            <a:r>
              <a:rPr lang="en-US" sz="2900" baseline="30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9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 urgently the construction of the ESFRI* flagship FAIR and develop and bring into operation the experimental program of its four scientific pillars APPA, CBM, NUSTAR and PANDA.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300" b="1" i="1" dirty="0" smtClean="0"/>
              <a:t> </a:t>
            </a:r>
            <a:endParaRPr lang="en-US" sz="13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sz="2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is a European flagship facility for the coming decades. Worldwide unique it will allow for a large variety of unprecedented fore-front research in physics and applied science. It focuses on the structure and evolution of matter. Its multi- faceted research opens a new era in our understanding of the fundamental  building blocks of matter and the forces as well as of the evolution of our Universe: the new possibilities for research in Darmstadt are unique and are expected to produce ground breaking new insights for nuclear research.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3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 Strategy Forum on Research Infrastructures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26" y="1578086"/>
            <a:ext cx="3267178" cy="465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76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6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2425"/>
            <a:ext cx="10691813" cy="756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978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Worldwide </a:t>
            </a:r>
            <a:r>
              <a:rPr lang="de-DE" dirty="0" err="1" smtClean="0"/>
              <a:t>Cooperations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in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50 countries</a:t>
            </a:r>
            <a:endParaRPr lang="de-DE" dirty="0"/>
          </a:p>
        </p:txBody>
      </p:sp>
      <p:grpSp>
        <p:nvGrpSpPr>
          <p:cNvPr id="12" name="Gruppierung 11"/>
          <p:cNvGrpSpPr/>
          <p:nvPr/>
        </p:nvGrpSpPr>
        <p:grpSpPr>
          <a:xfrm>
            <a:off x="-574533" y="1357313"/>
            <a:ext cx="9050338" cy="5213350"/>
            <a:chOff x="-562988" y="1368858"/>
            <a:chExt cx="9050338" cy="5213350"/>
          </a:xfrm>
        </p:grpSpPr>
        <p:grpSp>
          <p:nvGrpSpPr>
            <p:cNvPr id="10" name="Gruppierung 9"/>
            <p:cNvGrpSpPr/>
            <p:nvPr/>
          </p:nvGrpSpPr>
          <p:grpSpPr>
            <a:xfrm>
              <a:off x="-562988" y="1368858"/>
              <a:ext cx="9050338" cy="5213350"/>
              <a:chOff x="-562988" y="1368858"/>
              <a:chExt cx="9050338" cy="5213350"/>
            </a:xfrm>
          </p:grpSpPr>
          <p:pic>
            <p:nvPicPr>
              <p:cNvPr id="3" name="Picture 2" descr="welt-coop_05_06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62988" y="1368858"/>
                <a:ext cx="9050338" cy="52133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Gruppierung 8"/>
              <p:cNvGrpSpPr/>
              <p:nvPr/>
            </p:nvGrpSpPr>
            <p:grpSpPr>
              <a:xfrm>
                <a:off x="-80818" y="3556000"/>
                <a:ext cx="2632363" cy="3026208"/>
                <a:chOff x="-80818" y="3556000"/>
                <a:chExt cx="2632363" cy="3026208"/>
              </a:xfrm>
            </p:grpSpPr>
            <p:sp>
              <p:nvSpPr>
                <p:cNvPr id="4" name="Rechteck 3"/>
                <p:cNvSpPr/>
                <p:nvPr/>
              </p:nvSpPr>
              <p:spPr>
                <a:xfrm>
                  <a:off x="-80818" y="3556000"/>
                  <a:ext cx="2551545" cy="1385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de-D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" name="Rechteck 4"/>
                <p:cNvSpPr/>
                <p:nvPr/>
              </p:nvSpPr>
              <p:spPr>
                <a:xfrm>
                  <a:off x="-80818" y="6443663"/>
                  <a:ext cx="2551545" cy="1385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de-D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Rechteck 7"/>
                <p:cNvSpPr/>
                <p:nvPr/>
              </p:nvSpPr>
              <p:spPr>
                <a:xfrm>
                  <a:off x="2389909" y="3556000"/>
                  <a:ext cx="161636" cy="30262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de-DE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1" name="Rechteck 10"/>
            <p:cNvSpPr/>
            <p:nvPr/>
          </p:nvSpPr>
          <p:spPr>
            <a:xfrm>
              <a:off x="727364" y="3694545"/>
              <a:ext cx="1743363" cy="2205182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92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|27.9|75.6|30.7|13.3|16.2|8.7"/>
</p:tagLst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7.xml><?xml version="1.0" encoding="utf-8"?>
<a:theme xmlns:a="http://schemas.openxmlformats.org/drawingml/2006/main" name="8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Benutzerdefiniertes Design">
  <a:themeElements>
    <a:clrScheme name="5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talk_blue">
  <a:themeElements>
    <a:clrScheme name="1_talk_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_blu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  <a:cs typeface="Arial"/>
          </a:defRPr>
        </a:defPPr>
      </a:lstStyle>
    </a:txDef>
  </a:objectDefaults>
  <a:extraClrSchemeLst>
    <a:extraClrScheme>
      <a:clrScheme name="1_talk_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_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3326</Words>
  <Application>Microsoft Office PowerPoint</Application>
  <PresentationFormat>Bildschirmpräsentation (4:3)</PresentationFormat>
  <Paragraphs>1046</Paragraphs>
  <Slides>76</Slides>
  <Notes>19</Notes>
  <HiddenSlides>0</HiddenSlides>
  <MMClips>0</MMClips>
  <ScaleCrop>false</ScaleCrop>
  <HeadingPairs>
    <vt:vector size="6" baseType="variant">
      <vt:variant>
        <vt:lpstr>Design</vt:lpstr>
      </vt:variant>
      <vt:variant>
        <vt:i4>28</vt:i4>
      </vt:variant>
      <vt:variant>
        <vt:lpstr>Eingebettete OLE-Server</vt:lpstr>
      </vt:variant>
      <vt:variant>
        <vt:i4>5</vt:i4>
      </vt:variant>
      <vt:variant>
        <vt:lpstr>Folientitel</vt:lpstr>
      </vt:variant>
      <vt:variant>
        <vt:i4>76</vt:i4>
      </vt:variant>
    </vt:vector>
  </HeadingPairs>
  <TitlesOfParts>
    <vt:vector size="109" baseType="lpstr">
      <vt:lpstr>1_Default Design</vt:lpstr>
      <vt:lpstr>3_Benutzerdefiniertes Design</vt:lpstr>
      <vt:lpstr>5_Benutzerdefiniertes Design</vt:lpstr>
      <vt:lpstr>3_Larissa</vt:lpstr>
      <vt:lpstr>5_Talks2012</vt:lpstr>
      <vt:lpstr>5_Larissa</vt:lpstr>
      <vt:lpstr>4_Office Theme</vt:lpstr>
      <vt:lpstr>1_talk_blue</vt:lpstr>
      <vt:lpstr>3_Larissa-Design</vt:lpstr>
      <vt:lpstr>Default Design</vt:lpstr>
      <vt:lpstr>3_Default Design</vt:lpstr>
      <vt:lpstr>1_Benutzerdefiniertes Design</vt:lpstr>
      <vt:lpstr>fair-gsi-folienmaster_2016</vt:lpstr>
      <vt:lpstr>2_Default Design</vt:lpstr>
      <vt:lpstr>2_Office Theme</vt:lpstr>
      <vt:lpstr>1_fair-gsi-folienmaster_2016</vt:lpstr>
      <vt:lpstr>8_Benutzerdefiniertes Design</vt:lpstr>
      <vt:lpstr>1_Template_FAIR_Power_Point</vt:lpstr>
      <vt:lpstr>Template_FAIR_Power_Point</vt:lpstr>
      <vt:lpstr>6_Benutzerdefiniertes Design</vt:lpstr>
      <vt:lpstr>2_Template_FAIR_Power_Point</vt:lpstr>
      <vt:lpstr>Standarddesign</vt:lpstr>
      <vt:lpstr>1_Standarddesign</vt:lpstr>
      <vt:lpstr>4_Default Design</vt:lpstr>
      <vt:lpstr>2_Benutzerdefiniertes Design</vt:lpstr>
      <vt:lpstr>5_Default Design</vt:lpstr>
      <vt:lpstr>6_Default Design</vt:lpstr>
      <vt:lpstr>7_Default Design</vt:lpstr>
      <vt:lpstr>CorelDRAW</vt:lpstr>
      <vt:lpstr>Clip</vt:lpstr>
      <vt:lpstr>Photo Editor Photo</vt:lpstr>
      <vt:lpstr>Formel</vt:lpstr>
      <vt:lpstr>Graph</vt:lpstr>
      <vt:lpstr>Cosmic matter in the laboratory – Science at FAIR </vt:lpstr>
      <vt:lpstr>GSI Helmholtzzentrum für Schwerionenforschung</vt:lpstr>
      <vt:lpstr>PowerPoint-Präsentation</vt:lpstr>
      <vt:lpstr>PowerPoint-Präsentation</vt:lpstr>
      <vt:lpstr>PowerPoint-Präsentation</vt:lpstr>
      <vt:lpstr>Heavy-ion synchrotron SIS18</vt:lpstr>
      <vt:lpstr>PowerPoint-Präsentation</vt:lpstr>
      <vt:lpstr>PowerPoint-Präsentation</vt:lpstr>
      <vt:lpstr>Worldwide Cooperations  in more than 50 countries</vt:lpstr>
      <vt:lpstr>Research program</vt:lpstr>
      <vt:lpstr>Superheavy elements</vt:lpstr>
      <vt:lpstr>Superheavy elements</vt:lpstr>
      <vt:lpstr>Superheavy elements</vt:lpstr>
      <vt:lpstr>Periodic system of elements</vt:lpstr>
      <vt:lpstr>Tumor therapy with heavy ions</vt:lpstr>
      <vt:lpstr>Radiation effects</vt:lpstr>
      <vt:lpstr>Radiation effects</vt:lpstr>
      <vt:lpstr>Course of desease</vt:lpstr>
      <vt:lpstr>PowerPoint-Präsentation</vt:lpstr>
      <vt:lpstr>PowerPoint-Präsentation</vt:lpstr>
      <vt:lpstr>FAIR – Facility for Antiproton  and Ion Research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Nuclear structure research at FAIR </vt:lpstr>
      <vt:lpstr>PowerPoint-Präsentation</vt:lpstr>
      <vt:lpstr>Astrophysical site of heavy element production (r process) in the universe: Neutron star merger !  </vt:lpstr>
      <vt:lpstr>PowerPoint-Präsentation</vt:lpstr>
      <vt:lpstr>Fragment-Separators at GSI and FAIR </vt:lpstr>
      <vt:lpstr>Reactions with Relativistic Radioactive Beams R3B</vt:lpstr>
      <vt:lpstr>GLAD magnet at GSI</vt:lpstr>
      <vt:lpstr>Hadron Physics with antiprotons at FAIR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Atomic Physics, Plasma and Applied Sciences</vt:lpstr>
      <vt:lpstr>Atomic physics with stored and cooled ions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CBM DAQ and online event selection </vt:lpstr>
      <vt:lpstr>FAIR Civil Construction </vt:lpstr>
      <vt:lpstr>PowerPoint-Präsentation</vt:lpstr>
      <vt:lpstr>PowerPoint-Präsentation</vt:lpstr>
      <vt:lpstr>FAIR Project Status 2017</vt:lpstr>
      <vt:lpstr>Construction of accelerator  components</vt:lpstr>
      <vt:lpstr>Construction of detector components</vt:lpstr>
      <vt:lpstr>PowerPoint-Präsentation</vt:lpstr>
      <vt:lpstr>Collaboration Members by Country</vt:lpstr>
      <vt:lpstr>PowerPoint-Präsentation</vt:lpstr>
      <vt:lpstr>Instead of a summary ...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Senger, Peter Prof. Dr.</cp:lastModifiedBy>
  <cp:revision>525</cp:revision>
  <dcterms:created xsi:type="dcterms:W3CDTF">2014-05-26T12:55:19Z</dcterms:created>
  <dcterms:modified xsi:type="dcterms:W3CDTF">2017-12-14T18:37:56Z</dcterms:modified>
</cp:coreProperties>
</file>