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91" autoAdjust="0"/>
  </p:normalViewPr>
  <p:slideViewPr>
    <p:cSldViewPr snapToGrid="0" snapToObjects="1">
      <p:cViewPr varScale="1">
        <p:scale>
          <a:sx n="163" d="100"/>
          <a:sy n="163" d="100"/>
        </p:scale>
        <p:origin x="99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AIR_mesh_einRing_201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b="3602"/>
          <a:stretch/>
        </p:blipFill>
        <p:spPr>
          <a:xfrm>
            <a:off x="472796" y="1244600"/>
            <a:ext cx="8518804" cy="53420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5933/" TargetMode="External"/><Relationship Id="rId2" Type="http://schemas.openxmlformats.org/officeDocument/2006/relationships/hyperlink" Target="http://indico.gsi.de/event/641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Cryring</a:t>
            </a:r>
            <a:r>
              <a:rPr lang="de-DE" dirty="0" smtClean="0"/>
              <a:t> Operator School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September 13-15,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google</a:t>
            </a:r>
            <a:r>
              <a:rPr lang="de-DE" dirty="0" smtClean="0"/>
              <a:t> Cry(o) Ring…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74069"/>
            <a:ext cx="3950250" cy="29743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8" y="1457691"/>
            <a:ext cx="7274169" cy="40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google</a:t>
            </a:r>
            <a:r>
              <a:rPr lang="de-DE" dirty="0" smtClean="0"/>
              <a:t> Cry(o) Ring…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74069"/>
            <a:ext cx="3950250" cy="29743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8" y="1457691"/>
            <a:ext cx="7274169" cy="4091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6169" y="5664753"/>
            <a:ext cx="378821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dirty="0"/>
              <a:t>sichtlich ist das ein Kreis, kein Ring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85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Cryring</a:t>
            </a:r>
            <a:r>
              <a:rPr lang="de-DE" dirty="0" smtClean="0"/>
              <a:t> </a:t>
            </a:r>
            <a:r>
              <a:rPr lang="de-DE" dirty="0" err="1" smtClean="0"/>
              <a:t>operation&amp;trainings</a:t>
            </a:r>
            <a:r>
              <a:rPr lang="de-DE" dirty="0" smtClean="0"/>
              <a:t> 2017</a:t>
            </a:r>
            <a:endParaRPr lang="de-D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092" y="1269267"/>
            <a:ext cx="6926153" cy="4903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86537">
            <a:off x="5240303" y="2113912"/>
            <a:ext cx="390369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Stephan‘s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presentation</a:t>
            </a:r>
            <a:r>
              <a:rPr lang="de-DE" dirty="0" smtClean="0">
                <a:solidFill>
                  <a:srgbClr val="FF0000"/>
                </a:solidFill>
              </a:rPr>
              <a:t> 27 April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3092" y="3048005"/>
            <a:ext cx="6446600" cy="1295400"/>
          </a:xfrm>
          <a:prstGeom prst="ellipse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6477" y="5744308"/>
            <a:ext cx="6535615" cy="481936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2121877"/>
            <a:ext cx="5205046" cy="304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week operation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8853" y="3024557"/>
            <a:ext cx="5205046" cy="304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week operation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0578" y="5498123"/>
            <a:ext cx="5205046" cy="304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week operation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4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05" y="1713981"/>
            <a:ext cx="4230810" cy="30282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</a:t>
            </a:r>
            <a:r>
              <a:rPr lang="de-DE" dirty="0" smtClean="0"/>
              <a:t>anderes Training???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3" y="1257543"/>
            <a:ext cx="2711572" cy="271157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42" y="3779959"/>
            <a:ext cx="22479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96" y="1298284"/>
            <a:ext cx="8211834" cy="490358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C</a:t>
            </a:r>
            <a:r>
              <a:rPr lang="en-US" sz="1800" dirty="0" smtClean="0"/>
              <a:t>ompletely new control system </a:t>
            </a:r>
            <a:br>
              <a:rPr lang="en-US" sz="1800" dirty="0" smtClean="0"/>
            </a:br>
            <a:r>
              <a:rPr lang="en-US" sz="1800" dirty="0" smtClean="0"/>
              <a:t>(focus on that)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N</a:t>
            </a:r>
            <a:r>
              <a:rPr lang="en-US" sz="1800" dirty="0" smtClean="0"/>
              <a:t>ew colleagues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/>
              <a:t>repetitio</a:t>
            </a:r>
            <a:r>
              <a:rPr lang="en-US" sz="1800" dirty="0"/>
              <a:t> mater </a:t>
            </a:r>
            <a:r>
              <a:rPr lang="en-US" sz="1800" dirty="0" err="1"/>
              <a:t>studiorum</a:t>
            </a:r>
            <a:r>
              <a:rPr lang="en-US" sz="1800" dirty="0"/>
              <a:t> </a:t>
            </a:r>
            <a:r>
              <a:rPr lang="en-US" sz="1800" dirty="0" err="1" smtClean="0"/>
              <a:t>est</a:t>
            </a:r>
            <a:r>
              <a:rPr lang="en-US" sz="1800" dirty="0" smtClean="0"/>
              <a:t>…</a:t>
            </a:r>
            <a:br>
              <a:rPr lang="en-US" sz="1800" dirty="0" smtClean="0"/>
            </a:br>
            <a:r>
              <a:rPr lang="en-US" sz="1800" dirty="0" smtClean="0"/>
              <a:t>specially that we have no other </a:t>
            </a:r>
            <a:br>
              <a:rPr lang="en-US" sz="1800" dirty="0" smtClean="0"/>
            </a:br>
            <a:r>
              <a:rPr lang="en-US" sz="1800" dirty="0" smtClean="0"/>
              <a:t>operation for long time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</a:t>
            </a:r>
            <a:r>
              <a:rPr lang="de-DE" dirty="0" smtClean="0"/>
              <a:t>anderes Training???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30" y="1105048"/>
            <a:ext cx="3810000" cy="2533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30" y="3684854"/>
            <a:ext cx="1905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5" y="4083916"/>
            <a:ext cx="4026877" cy="2265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3615" y="4349262"/>
            <a:ext cx="1424354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200" b="1" i="1" dirty="0">
                <a:solidFill>
                  <a:srgbClr val="FFFF00"/>
                </a:solidFill>
              </a:rPr>
              <a:t>Übung macht den </a:t>
            </a:r>
            <a:r>
              <a:rPr lang="de-DE" sz="1200" b="1" i="1" dirty="0" smtClean="0">
                <a:solidFill>
                  <a:srgbClr val="FFFF00"/>
                </a:solidFill>
              </a:rPr>
              <a:t>Meister.</a:t>
            </a:r>
            <a:endParaRPr lang="en-US" sz="12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103077"/>
            <a:ext cx="8253399" cy="225119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next week: training </a:t>
            </a:r>
            <a:r>
              <a:rPr lang="en-US" sz="2000" dirty="0" err="1"/>
              <a:t>S</a:t>
            </a:r>
            <a:r>
              <a:rPr lang="en-US" sz="2000" dirty="0" err="1" smtClean="0"/>
              <a:t>chichts</a:t>
            </a:r>
            <a:endParaRPr lang="en-US" sz="2000" dirty="0" smtClean="0"/>
          </a:p>
          <a:p>
            <a:r>
              <a:rPr lang="en-US" sz="2000" dirty="0" smtClean="0"/>
              <a:t>slides: </a:t>
            </a:r>
            <a:r>
              <a:rPr lang="de-DE" sz="2000" u="sng" dirty="0">
                <a:hlinkClick r:id="rId2"/>
              </a:rPr>
              <a:t>http://indico.gsi.de/event/6410</a:t>
            </a:r>
            <a:r>
              <a:rPr lang="de-DE" sz="2000" u="sng" dirty="0" smtClean="0">
                <a:hlinkClick r:id="rId2"/>
              </a:rPr>
              <a:t>/</a:t>
            </a:r>
            <a:endParaRPr lang="de-DE" sz="2000" u="sng" dirty="0" smtClean="0"/>
          </a:p>
          <a:p>
            <a:r>
              <a:rPr lang="de-DE" sz="2000" dirty="0" err="1" smtClean="0"/>
              <a:t>slides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April </a:t>
            </a:r>
            <a:r>
              <a:rPr lang="de-DE" sz="2000" dirty="0" err="1" smtClean="0"/>
              <a:t>training</a:t>
            </a:r>
            <a:r>
              <a:rPr lang="de-DE" sz="2000" dirty="0" smtClean="0"/>
              <a:t>: </a:t>
            </a:r>
            <a:r>
              <a:rPr lang="de-DE" sz="2000" u="sng" dirty="0">
                <a:hlinkClick r:id="rId3"/>
              </a:rPr>
              <a:t>https://indico.gsi.de/event/5933/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77" y="1238250"/>
            <a:ext cx="8294915" cy="25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good</a:t>
            </a:r>
            <a:r>
              <a:rPr lang="de-DE" dirty="0" smtClean="0"/>
              <a:t> Operateur Schulung!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39" y="1974423"/>
            <a:ext cx="3950250" cy="2974306"/>
          </a:xfrm>
        </p:spPr>
      </p:pic>
    </p:spTree>
    <p:extLst>
      <p:ext uri="{BB962C8B-B14F-4D97-AF65-F5344CB8AC3E}">
        <p14:creationId xmlns:p14="http://schemas.microsoft.com/office/powerpoint/2010/main" val="7571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ir-gsi-folienmaster_2017.potx [Schreibgeschützt]" id="{D0353B20-5FDC-4BE7-A37E-833A9D0ACF70}" vid="{79BF287A-D941-44AB-ABE6-820BC06A159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</Template>
  <TotalTime>0</TotalTime>
  <Words>90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fair-gsi-folienmaster_2016_onering</vt:lpstr>
      <vt:lpstr>Cryring Operator School</vt:lpstr>
      <vt:lpstr>When you google Cry(o) Ring…</vt:lpstr>
      <vt:lpstr>When you google Cry(o) Ring…</vt:lpstr>
      <vt:lpstr>Cryring operation&amp;trainings 2017</vt:lpstr>
      <vt:lpstr>Warum anderes Training???</vt:lpstr>
      <vt:lpstr>Warum anderes Training???</vt:lpstr>
      <vt:lpstr>Ablauf</vt:lpstr>
      <vt:lpstr>Have a good Operateur Schulung!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Cryring Operator School</dc:title>
  <dc:creator>Sapinski, Mariusz Dr.</dc:creator>
  <cp:lastModifiedBy>Sapinski, Mariusz Dr.</cp:lastModifiedBy>
  <cp:revision>9</cp:revision>
  <dcterms:created xsi:type="dcterms:W3CDTF">2017-09-12T13:29:12Z</dcterms:created>
  <dcterms:modified xsi:type="dcterms:W3CDTF">2017-09-12T15:14:34Z</dcterms:modified>
</cp:coreProperties>
</file>