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Lst>
  <p:notesMasterIdLst>
    <p:notesMasterId r:id="rId23"/>
  </p:notesMasterIdLst>
  <p:sldIdLst>
    <p:sldId id="256" r:id="rId3"/>
    <p:sldId id="280" r:id="rId4"/>
    <p:sldId id="281" r:id="rId5"/>
    <p:sldId id="259" r:id="rId6"/>
    <p:sldId id="278" r:id="rId7"/>
    <p:sldId id="265" r:id="rId8"/>
    <p:sldId id="282" r:id="rId9"/>
    <p:sldId id="266" r:id="rId10"/>
    <p:sldId id="270" r:id="rId11"/>
    <p:sldId id="257" r:id="rId12"/>
    <p:sldId id="264" r:id="rId13"/>
    <p:sldId id="268" r:id="rId14"/>
    <p:sldId id="269" r:id="rId15"/>
    <p:sldId id="271" r:id="rId16"/>
    <p:sldId id="274" r:id="rId17"/>
    <p:sldId id="272" r:id="rId18"/>
    <p:sldId id="258" r:id="rId19"/>
    <p:sldId id="260" r:id="rId20"/>
    <p:sldId id="262" r:id="rId21"/>
    <p:sldId id="263" r:id="rId2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3" autoAdjust="0"/>
    <p:restoredTop sz="96370" autoAdjust="0"/>
  </p:normalViewPr>
  <p:slideViewPr>
    <p:cSldViewPr snapToGrid="0">
      <p:cViewPr varScale="1">
        <p:scale>
          <a:sx n="111" d="100"/>
          <a:sy n="111" d="100"/>
        </p:scale>
        <p:origin x="420" y="10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84" d="100"/>
          <a:sy n="84" d="100"/>
        </p:scale>
        <p:origin x="3828"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BE4C85-EF55-49FE-AE31-E9950B42B948}" type="datetimeFigureOut">
              <a:rPr lang="de-DE"/>
              <a:t>30.08.2017</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C11049-C14D-46F7-AFD0-3337A10CFB91}" type="slidenum">
              <a:rPr lang="de-DE"/>
              <a:t>‹Nr.›</a:t>
            </a:fld>
            <a:endParaRPr lang="de-DE"/>
          </a:p>
        </p:txBody>
      </p:sp>
    </p:spTree>
    <p:extLst>
      <p:ext uri="{BB962C8B-B14F-4D97-AF65-F5344CB8AC3E}">
        <p14:creationId xmlns:p14="http://schemas.microsoft.com/office/powerpoint/2010/main" val="4202309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Good</a:t>
            </a:r>
            <a:r>
              <a:rPr lang="de-DE" dirty="0"/>
              <a:t> </a:t>
            </a:r>
            <a:r>
              <a:rPr lang="de-DE" dirty="0" err="1"/>
              <a:t>Afternoon</a:t>
            </a:r>
            <a:r>
              <a:rPr lang="de-DE" dirty="0"/>
              <a:t>, </a:t>
            </a:r>
            <a:r>
              <a:rPr lang="de-DE" dirty="0" err="1"/>
              <a:t>My</a:t>
            </a:r>
            <a:r>
              <a:rPr lang="de-DE" dirty="0"/>
              <a:t> </a:t>
            </a:r>
            <a:r>
              <a:rPr lang="de-DE" dirty="0" err="1"/>
              <a:t>name</a:t>
            </a:r>
            <a:r>
              <a:rPr lang="de-DE" dirty="0"/>
              <a:t> </a:t>
            </a:r>
            <a:r>
              <a:rPr lang="de-DE" dirty="0" err="1"/>
              <a:t>is</a:t>
            </a:r>
            <a:r>
              <a:rPr lang="de-DE" dirty="0"/>
              <a:t> </a:t>
            </a:r>
            <a:r>
              <a:rPr lang="de-DE"/>
              <a:t>Konstantin Cistakov</a:t>
            </a:r>
            <a:r>
              <a:rPr lang="de-DE" dirty="0"/>
              <a:t>. I am </a:t>
            </a:r>
            <a:r>
              <a:rPr lang="de-DE" dirty="0" err="1"/>
              <a:t>part</a:t>
            </a:r>
            <a:r>
              <a:rPr lang="de-DE" dirty="0"/>
              <a:t> </a:t>
            </a:r>
            <a:r>
              <a:rPr lang="de-DE" dirty="0" err="1"/>
              <a:t>of</a:t>
            </a:r>
            <a:r>
              <a:rPr lang="de-DE" dirty="0"/>
              <a:t> </a:t>
            </a:r>
            <a:r>
              <a:rPr lang="de-DE" dirty="0" err="1"/>
              <a:t>the</a:t>
            </a:r>
            <a:r>
              <a:rPr lang="de-DE" dirty="0"/>
              <a:t> Plasma </a:t>
            </a:r>
            <a:r>
              <a:rPr lang="de-DE" dirty="0" err="1"/>
              <a:t>Physiscs</a:t>
            </a:r>
            <a:r>
              <a:rPr lang="de-DE" dirty="0"/>
              <a:t> Group at </a:t>
            </a:r>
            <a:r>
              <a:rPr lang="de-DE" dirty="0" err="1"/>
              <a:t>the</a:t>
            </a:r>
            <a:r>
              <a:rPr lang="de-DE" dirty="0"/>
              <a:t> </a:t>
            </a:r>
            <a:r>
              <a:rPr lang="de-DE" dirty="0" err="1"/>
              <a:t>Intititute</a:t>
            </a:r>
            <a:r>
              <a:rPr lang="de-DE" dirty="0"/>
              <a:t> </a:t>
            </a:r>
            <a:r>
              <a:rPr lang="de-DE" dirty="0" err="1"/>
              <a:t>for</a:t>
            </a:r>
            <a:r>
              <a:rPr lang="de-DE" dirty="0"/>
              <a:t> </a:t>
            </a:r>
            <a:r>
              <a:rPr lang="de-DE" dirty="0" err="1"/>
              <a:t>applied</a:t>
            </a:r>
            <a:r>
              <a:rPr lang="de-DE" dirty="0"/>
              <a:t> Sciences </a:t>
            </a:r>
            <a:r>
              <a:rPr lang="de-DE" dirty="0" err="1"/>
              <a:t>of</a:t>
            </a:r>
            <a:r>
              <a:rPr lang="de-DE" dirty="0"/>
              <a:t> The Goethe University. </a:t>
            </a:r>
            <a:r>
              <a:rPr lang="de-DE" dirty="0" err="1"/>
              <a:t>Our</a:t>
            </a:r>
            <a:r>
              <a:rPr lang="de-DE" dirty="0"/>
              <a:t> Group </a:t>
            </a:r>
            <a:r>
              <a:rPr lang="de-DE" dirty="0" err="1"/>
              <a:t>is</a:t>
            </a:r>
            <a:r>
              <a:rPr lang="de-DE" dirty="0"/>
              <a:t> </a:t>
            </a:r>
            <a:r>
              <a:rPr lang="de-DE" dirty="0" err="1"/>
              <a:t>currently</a:t>
            </a:r>
            <a:r>
              <a:rPr lang="de-DE" dirty="0"/>
              <a:t> </a:t>
            </a:r>
            <a:r>
              <a:rPr lang="de-DE" dirty="0" err="1"/>
              <a:t>working</a:t>
            </a:r>
            <a:r>
              <a:rPr lang="de-DE" dirty="0"/>
              <a:t> on…..</a:t>
            </a:r>
            <a:endParaRPr lang="en-GB" dirty="0"/>
          </a:p>
        </p:txBody>
      </p:sp>
      <p:sp>
        <p:nvSpPr>
          <p:cNvPr id="4" name="Foliennummernplatzhalter 3"/>
          <p:cNvSpPr>
            <a:spLocks noGrp="1"/>
          </p:cNvSpPr>
          <p:nvPr>
            <p:ph type="sldNum" sz="quarter" idx="10"/>
          </p:nvPr>
        </p:nvSpPr>
        <p:spPr/>
        <p:txBody>
          <a:bodyPr/>
          <a:lstStyle/>
          <a:p>
            <a:fld id="{8FC11049-C14D-46F7-AFD0-3337A10CFB91}" type="slidenum">
              <a:rPr lang="de-DE" smtClean="0"/>
              <a:t>1</a:t>
            </a:fld>
            <a:endParaRPr lang="de-DE"/>
          </a:p>
        </p:txBody>
      </p:sp>
    </p:spTree>
    <p:extLst>
      <p:ext uri="{BB962C8B-B14F-4D97-AF65-F5344CB8AC3E}">
        <p14:creationId xmlns:p14="http://schemas.microsoft.com/office/powerpoint/2010/main" val="1678275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This </a:t>
            </a:r>
            <a:r>
              <a:rPr lang="de-DE" dirty="0" err="1"/>
              <a:t>types</a:t>
            </a:r>
            <a:r>
              <a:rPr lang="de-DE" dirty="0"/>
              <a:t> </a:t>
            </a:r>
            <a:r>
              <a:rPr lang="de-DE" dirty="0" err="1"/>
              <a:t>of</a:t>
            </a:r>
            <a:r>
              <a:rPr lang="de-DE" dirty="0"/>
              <a:t> Ion </a:t>
            </a:r>
            <a:r>
              <a:rPr lang="de-DE" dirty="0" err="1"/>
              <a:t>stripper</a:t>
            </a:r>
            <a:r>
              <a:rPr lang="de-DE" dirty="0"/>
              <a:t> </a:t>
            </a:r>
            <a:r>
              <a:rPr lang="de-DE" dirty="0" err="1"/>
              <a:t>are</a:t>
            </a:r>
            <a:r>
              <a:rPr lang="de-DE" dirty="0"/>
              <a:t> not </a:t>
            </a:r>
            <a:r>
              <a:rPr lang="de-DE" dirty="0" err="1"/>
              <a:t>tottaly</a:t>
            </a:r>
            <a:r>
              <a:rPr lang="de-DE" dirty="0"/>
              <a:t> optimal </a:t>
            </a:r>
            <a:r>
              <a:rPr lang="de-DE" dirty="0" err="1"/>
              <a:t>because</a:t>
            </a:r>
            <a:r>
              <a:rPr lang="de-DE" dirty="0"/>
              <a:t>…. </a:t>
            </a:r>
            <a:r>
              <a:rPr lang="de-DE" dirty="0" err="1"/>
              <a:t>For</a:t>
            </a:r>
            <a:r>
              <a:rPr lang="de-DE" dirty="0"/>
              <a:t> </a:t>
            </a:r>
            <a:r>
              <a:rPr lang="de-DE" dirty="0" err="1"/>
              <a:t>the</a:t>
            </a:r>
            <a:r>
              <a:rPr lang="de-DE" dirty="0"/>
              <a:t> </a:t>
            </a:r>
            <a:r>
              <a:rPr lang="de-DE" dirty="0" err="1"/>
              <a:t>case</a:t>
            </a:r>
            <a:r>
              <a:rPr lang="de-DE" dirty="0"/>
              <a:t> </a:t>
            </a:r>
            <a:r>
              <a:rPr lang="de-DE" dirty="0" err="1"/>
              <a:t>of</a:t>
            </a:r>
            <a:r>
              <a:rPr lang="de-DE" dirty="0"/>
              <a:t> gas </a:t>
            </a:r>
            <a:r>
              <a:rPr lang="de-DE" dirty="0" err="1"/>
              <a:t>stripper</a:t>
            </a:r>
            <a:r>
              <a:rPr lang="de-DE" dirty="0"/>
              <a:t> ….. And </a:t>
            </a:r>
            <a:r>
              <a:rPr lang="de-DE" dirty="0" err="1"/>
              <a:t>for</a:t>
            </a:r>
            <a:r>
              <a:rPr lang="de-DE" dirty="0"/>
              <a:t> </a:t>
            </a:r>
            <a:r>
              <a:rPr lang="de-DE" dirty="0" err="1"/>
              <a:t>the</a:t>
            </a:r>
            <a:r>
              <a:rPr lang="de-DE" dirty="0"/>
              <a:t> </a:t>
            </a:r>
            <a:r>
              <a:rPr lang="de-DE" dirty="0" err="1"/>
              <a:t>case</a:t>
            </a:r>
            <a:r>
              <a:rPr lang="de-DE" dirty="0"/>
              <a:t> </a:t>
            </a:r>
            <a:r>
              <a:rPr lang="de-DE" dirty="0" err="1"/>
              <a:t>of</a:t>
            </a:r>
            <a:r>
              <a:rPr lang="de-DE" dirty="0"/>
              <a:t> Folien? </a:t>
            </a:r>
            <a:r>
              <a:rPr lang="de-DE" dirty="0" err="1"/>
              <a:t>stripper</a:t>
            </a:r>
            <a:endParaRPr lang="en-GB" dirty="0"/>
          </a:p>
        </p:txBody>
      </p:sp>
      <p:sp>
        <p:nvSpPr>
          <p:cNvPr id="4" name="Foliennummernplatzhalter 3"/>
          <p:cNvSpPr>
            <a:spLocks noGrp="1"/>
          </p:cNvSpPr>
          <p:nvPr>
            <p:ph type="sldNum" sz="quarter" idx="10"/>
          </p:nvPr>
        </p:nvSpPr>
        <p:spPr/>
        <p:txBody>
          <a:bodyPr/>
          <a:lstStyle/>
          <a:p>
            <a:fld id="{8FC11049-C14D-46F7-AFD0-3337A10CFB91}" type="slidenum">
              <a:rPr lang="de-DE" smtClean="0"/>
              <a:t>2</a:t>
            </a:fld>
            <a:endParaRPr lang="de-DE"/>
          </a:p>
        </p:txBody>
      </p:sp>
    </p:spTree>
    <p:extLst>
      <p:ext uri="{BB962C8B-B14F-4D97-AF65-F5344CB8AC3E}">
        <p14:creationId xmlns:p14="http://schemas.microsoft.com/office/powerpoint/2010/main" val="158392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Plasma </a:t>
            </a:r>
            <a:r>
              <a:rPr lang="de-DE" dirty="0" err="1"/>
              <a:t>stripper</a:t>
            </a:r>
            <a:r>
              <a:rPr lang="de-DE" dirty="0"/>
              <a:t> </a:t>
            </a:r>
            <a:r>
              <a:rPr lang="de-DE" dirty="0" err="1"/>
              <a:t>comes</a:t>
            </a:r>
            <a:r>
              <a:rPr lang="de-DE" dirty="0"/>
              <a:t> </a:t>
            </a:r>
            <a:r>
              <a:rPr lang="de-DE" dirty="0" err="1"/>
              <a:t>as</a:t>
            </a:r>
            <a:r>
              <a:rPr lang="de-DE" dirty="0"/>
              <a:t> an optimal alternative </a:t>
            </a:r>
            <a:r>
              <a:rPr lang="de-DE" dirty="0" err="1"/>
              <a:t>as</a:t>
            </a:r>
            <a:r>
              <a:rPr lang="de-DE" dirty="0"/>
              <a:t> </a:t>
            </a:r>
            <a:r>
              <a:rPr lang="de-DE" dirty="0" err="1"/>
              <a:t>it</a:t>
            </a:r>
            <a:r>
              <a:rPr lang="de-DE" dirty="0"/>
              <a:t> </a:t>
            </a:r>
            <a:r>
              <a:rPr lang="de-DE" dirty="0" err="1"/>
              <a:t>has</a:t>
            </a:r>
            <a:r>
              <a:rPr lang="de-DE" dirty="0"/>
              <a:t> </a:t>
            </a:r>
            <a:r>
              <a:rPr lang="de-DE" dirty="0" err="1"/>
              <a:t>many</a:t>
            </a:r>
            <a:r>
              <a:rPr lang="de-DE" dirty="0"/>
              <a:t> </a:t>
            </a:r>
            <a:r>
              <a:rPr lang="de-DE" dirty="0" err="1"/>
              <a:t>advantages</a:t>
            </a:r>
            <a:r>
              <a:rPr lang="de-DE" dirty="0"/>
              <a:t> </a:t>
            </a:r>
            <a:r>
              <a:rPr lang="de-DE" dirty="0" err="1"/>
              <a:t>over</a:t>
            </a:r>
            <a:r>
              <a:rPr lang="de-DE" dirty="0"/>
              <a:t> </a:t>
            </a:r>
            <a:r>
              <a:rPr lang="de-DE" dirty="0" err="1"/>
              <a:t>the</a:t>
            </a:r>
            <a:r>
              <a:rPr lang="de-DE" dirty="0"/>
              <a:t> </a:t>
            </a:r>
            <a:r>
              <a:rPr lang="de-DE" dirty="0" err="1"/>
              <a:t>other</a:t>
            </a:r>
            <a:r>
              <a:rPr lang="de-DE" dirty="0"/>
              <a:t> </a:t>
            </a:r>
            <a:r>
              <a:rPr lang="de-DE" dirty="0" err="1"/>
              <a:t>types</a:t>
            </a:r>
            <a:r>
              <a:rPr lang="de-DE" dirty="0"/>
              <a:t> </a:t>
            </a:r>
            <a:r>
              <a:rPr lang="de-DE" dirty="0" err="1"/>
              <a:t>of</a:t>
            </a:r>
            <a:r>
              <a:rPr lang="de-DE" dirty="0"/>
              <a:t> Ion Stripper; </a:t>
            </a:r>
            <a:r>
              <a:rPr lang="de-DE" dirty="0" err="1"/>
              <a:t>For</a:t>
            </a:r>
            <a:r>
              <a:rPr lang="de-DE" dirty="0"/>
              <a:t> </a:t>
            </a:r>
            <a:r>
              <a:rPr lang="de-DE" dirty="0" err="1"/>
              <a:t>example</a:t>
            </a:r>
            <a:r>
              <a:rPr lang="de-DE" dirty="0"/>
              <a:t>….</a:t>
            </a:r>
            <a:endParaRPr lang="en-GB" dirty="0"/>
          </a:p>
        </p:txBody>
      </p:sp>
      <p:sp>
        <p:nvSpPr>
          <p:cNvPr id="4" name="Foliennummernplatzhalter 3"/>
          <p:cNvSpPr>
            <a:spLocks noGrp="1"/>
          </p:cNvSpPr>
          <p:nvPr>
            <p:ph type="sldNum" sz="quarter" idx="10"/>
          </p:nvPr>
        </p:nvSpPr>
        <p:spPr/>
        <p:txBody>
          <a:bodyPr/>
          <a:lstStyle/>
          <a:p>
            <a:fld id="{8FC11049-C14D-46F7-AFD0-3337A10CFB91}" type="slidenum">
              <a:rPr lang="de-DE" smtClean="0"/>
              <a:t>3</a:t>
            </a:fld>
            <a:endParaRPr lang="de-DE"/>
          </a:p>
        </p:txBody>
      </p:sp>
    </p:spTree>
    <p:extLst>
      <p:ext uri="{BB962C8B-B14F-4D97-AF65-F5344CB8AC3E}">
        <p14:creationId xmlns:p14="http://schemas.microsoft.com/office/powerpoint/2010/main" val="3963731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Trotzdem=</a:t>
            </a:r>
            <a:r>
              <a:rPr lang="de-DE" dirty="0" err="1"/>
              <a:t>However</a:t>
            </a:r>
            <a:endParaRPr lang="de-DE" dirty="0"/>
          </a:p>
          <a:p>
            <a:r>
              <a:rPr lang="de-DE" dirty="0"/>
              <a:t>Sogar= </a:t>
            </a:r>
            <a:r>
              <a:rPr lang="de-DE" dirty="0" err="1"/>
              <a:t>even</a:t>
            </a:r>
            <a:endParaRPr lang="en-GB" dirty="0"/>
          </a:p>
        </p:txBody>
      </p:sp>
      <p:sp>
        <p:nvSpPr>
          <p:cNvPr id="4" name="Foliennummernplatzhalter 3"/>
          <p:cNvSpPr>
            <a:spLocks noGrp="1"/>
          </p:cNvSpPr>
          <p:nvPr>
            <p:ph type="sldNum" sz="quarter" idx="10"/>
          </p:nvPr>
        </p:nvSpPr>
        <p:spPr/>
        <p:txBody>
          <a:bodyPr/>
          <a:lstStyle/>
          <a:p>
            <a:fld id="{8FC11049-C14D-46F7-AFD0-3337A10CFB91}" type="slidenum">
              <a:rPr lang="de-DE" smtClean="0"/>
              <a:t>4</a:t>
            </a:fld>
            <a:endParaRPr lang="de-DE"/>
          </a:p>
        </p:txBody>
      </p:sp>
    </p:spTree>
    <p:extLst>
      <p:ext uri="{BB962C8B-B14F-4D97-AF65-F5344CB8AC3E}">
        <p14:creationId xmlns:p14="http://schemas.microsoft.com/office/powerpoint/2010/main" val="1946204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Vergiss nicht zu fragen wie </a:t>
            </a:r>
            <a:r>
              <a:rPr lang="de-DE" dirty="0" err="1"/>
              <a:t>heisst</a:t>
            </a:r>
            <a:r>
              <a:rPr lang="de-DE" dirty="0"/>
              <a:t> </a:t>
            </a:r>
            <a:r>
              <a:rPr lang="de-DE" dirty="0" err="1"/>
              <a:t>förder</a:t>
            </a:r>
            <a:r>
              <a:rPr lang="de-DE" dirty="0"/>
              <a:t> </a:t>
            </a:r>
            <a:r>
              <a:rPr lang="de-DE" dirty="0" err="1"/>
              <a:t>periode</a:t>
            </a:r>
            <a:endParaRPr lang="en-GB" dirty="0"/>
          </a:p>
        </p:txBody>
      </p:sp>
      <p:sp>
        <p:nvSpPr>
          <p:cNvPr id="4" name="Foliennummernplatzhalter 3"/>
          <p:cNvSpPr>
            <a:spLocks noGrp="1"/>
          </p:cNvSpPr>
          <p:nvPr>
            <p:ph type="sldNum" sz="quarter" idx="10"/>
          </p:nvPr>
        </p:nvSpPr>
        <p:spPr/>
        <p:txBody>
          <a:bodyPr/>
          <a:lstStyle/>
          <a:p>
            <a:fld id="{8FC11049-C14D-46F7-AFD0-3337A10CFB91}" type="slidenum">
              <a:rPr lang="de-DE" smtClean="0"/>
              <a:t>8</a:t>
            </a:fld>
            <a:endParaRPr lang="de-DE"/>
          </a:p>
        </p:txBody>
      </p:sp>
    </p:spTree>
    <p:extLst>
      <p:ext uri="{BB962C8B-B14F-4D97-AF65-F5344CB8AC3E}">
        <p14:creationId xmlns:p14="http://schemas.microsoft.com/office/powerpoint/2010/main" val="4280320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FC11049-C14D-46F7-AFD0-3337A10CFB91}" type="slidenum">
              <a:rPr lang="de-DE"/>
              <a:t>14</a:t>
            </a:fld>
            <a:endParaRPr lang="de-DE"/>
          </a:p>
        </p:txBody>
      </p:sp>
    </p:spTree>
    <p:extLst>
      <p:ext uri="{BB962C8B-B14F-4D97-AF65-F5344CB8AC3E}">
        <p14:creationId xmlns:p14="http://schemas.microsoft.com/office/powerpoint/2010/main" val="27098120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elfolie">
    <p:spTree>
      <p:nvGrpSpPr>
        <p:cNvPr id="1" name=""/>
        <p:cNvGrpSpPr/>
        <p:nvPr/>
      </p:nvGrpSpPr>
      <p:grpSpPr>
        <a:xfrm>
          <a:off x="0" y="0"/>
          <a:ext cx="0" cy="0"/>
          <a:chOff x="0" y="0"/>
          <a:chExt cx="0" cy="0"/>
        </a:xfrm>
      </p:grpSpPr>
      <p:sp>
        <p:nvSpPr>
          <p:cNvPr id="7" name="Titel 1"/>
          <p:cNvSpPr>
            <a:spLocks noGrp="1"/>
          </p:cNvSpPr>
          <p:nvPr>
            <p:ph type="ctrTitle"/>
          </p:nvPr>
        </p:nvSpPr>
        <p:spPr>
          <a:xfrm>
            <a:off x="623392" y="1611433"/>
            <a:ext cx="11041227" cy="2897687"/>
          </a:xfrm>
          <a:prstGeom prst="rect">
            <a:avLst/>
          </a:prstGeom>
        </p:spPr>
        <p:txBody>
          <a:bodyPr anchor="t" anchorCtr="0"/>
          <a:lstStyle>
            <a:lvl1pPr algn="l">
              <a:defRPr sz="4400">
                <a:solidFill>
                  <a:srgbClr val="004F8F"/>
                </a:solidFill>
              </a:defRPr>
            </a:lvl1pPr>
          </a:lstStyle>
          <a:p>
            <a:r>
              <a:rPr lang="de-DE"/>
              <a:t>Titelmasterformat durch Klicken bearbeiten</a:t>
            </a:r>
            <a:endParaRPr lang="de-DE" dirty="0"/>
          </a:p>
        </p:txBody>
      </p:sp>
      <p:sp>
        <p:nvSpPr>
          <p:cNvPr id="8" name="Untertitel 2"/>
          <p:cNvSpPr>
            <a:spLocks noGrp="1"/>
          </p:cNvSpPr>
          <p:nvPr>
            <p:ph type="subTitle" idx="1"/>
          </p:nvPr>
        </p:nvSpPr>
        <p:spPr>
          <a:xfrm>
            <a:off x="623392" y="4725144"/>
            <a:ext cx="11041227" cy="1728192"/>
          </a:xfrm>
          <a:prstGeom prst="rect">
            <a:avLst/>
          </a:prstGeom>
        </p:spPr>
        <p:txBody>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DE" dirty="0"/>
          </a:p>
        </p:txBody>
      </p:sp>
      <p:sp>
        <p:nvSpPr>
          <p:cNvPr id="9" name="Textplatzhalter 5"/>
          <p:cNvSpPr>
            <a:spLocks noGrp="1"/>
          </p:cNvSpPr>
          <p:nvPr>
            <p:ph type="body" sz="quarter" idx="12"/>
          </p:nvPr>
        </p:nvSpPr>
        <p:spPr>
          <a:xfrm>
            <a:off x="623392" y="404665"/>
            <a:ext cx="11041227" cy="1206768"/>
          </a:xfrm>
          <a:prstGeom prst="rect">
            <a:avLst/>
          </a:prstGeom>
        </p:spPr>
        <p:txBody>
          <a:bodyPr anchor="b" anchorCtr="0"/>
          <a:lstStyle>
            <a:lvl1pPr>
              <a:defRPr sz="2000">
                <a:solidFill>
                  <a:schemeClr val="tx1"/>
                </a:solidFill>
              </a:defRPr>
            </a:lvl1pPr>
          </a:lstStyle>
          <a:p>
            <a:pPr lvl="0"/>
            <a:r>
              <a:rPr lang="de-DE"/>
              <a:t>Formatvorlagen des Textmasters bearbeiten</a:t>
            </a:r>
          </a:p>
        </p:txBody>
      </p:sp>
      <p:sp>
        <p:nvSpPr>
          <p:cNvPr id="5" name="Fußzeilenplatzhalter 2"/>
          <p:cNvSpPr>
            <a:spLocks noGrp="1"/>
          </p:cNvSpPr>
          <p:nvPr>
            <p:ph type="ftr" sz="quarter" idx="13"/>
          </p:nvPr>
        </p:nvSpPr>
        <p:spPr>
          <a:xfrm>
            <a:off x="1488018" y="6615114"/>
            <a:ext cx="9408583" cy="198437"/>
          </a:xfrm>
        </p:spPr>
        <p:txBody>
          <a:bodyPr/>
          <a:lstStyle>
            <a:lvl1pPr algn="l">
              <a:defRPr sz="1000">
                <a:solidFill>
                  <a:schemeClr val="tx2"/>
                </a:solidFill>
                <a:latin typeface="Arial Narrow" panose="020B0606020202030204" pitchFamily="34" charset="0"/>
              </a:defRPr>
            </a:lvl1pPr>
          </a:lstStyle>
          <a:p>
            <a:endParaRPr lang="de-DE"/>
          </a:p>
        </p:txBody>
      </p:sp>
    </p:spTree>
    <p:extLst>
      <p:ext uri="{BB962C8B-B14F-4D97-AF65-F5344CB8AC3E}">
        <p14:creationId xmlns:p14="http://schemas.microsoft.com/office/powerpoint/2010/main" val="27607760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el und Inhalt und Bild">
    <p:spTree>
      <p:nvGrpSpPr>
        <p:cNvPr id="1" name=""/>
        <p:cNvGrpSpPr/>
        <p:nvPr/>
      </p:nvGrpSpPr>
      <p:grpSpPr>
        <a:xfrm>
          <a:off x="0" y="0"/>
          <a:ext cx="0" cy="0"/>
          <a:chOff x="0" y="0"/>
          <a:chExt cx="0" cy="0"/>
        </a:xfrm>
      </p:grpSpPr>
      <p:sp>
        <p:nvSpPr>
          <p:cNvPr id="2" name="Titel 1"/>
          <p:cNvSpPr>
            <a:spLocks noGrp="1"/>
          </p:cNvSpPr>
          <p:nvPr>
            <p:ph type="title"/>
          </p:nvPr>
        </p:nvSpPr>
        <p:spPr>
          <a:xfrm>
            <a:off x="838200" y="44625"/>
            <a:ext cx="8810195" cy="864096"/>
          </a:xfrm>
          <a:prstGeom prst="rect">
            <a:avLst/>
          </a:prstGeom>
        </p:spPr>
        <p:txBody>
          <a:bodyPr anchor="b"/>
          <a:lstStyle/>
          <a:p>
            <a:r>
              <a:rPr lang="de-DE"/>
              <a:t>Titelmasterformat durch Klicken bearbeiten</a:t>
            </a:r>
          </a:p>
        </p:txBody>
      </p:sp>
      <p:sp>
        <p:nvSpPr>
          <p:cNvPr id="6" name="Inhaltsplatzhalter 2"/>
          <p:cNvSpPr>
            <a:spLocks noGrp="1"/>
          </p:cNvSpPr>
          <p:nvPr>
            <p:ph idx="1"/>
          </p:nvPr>
        </p:nvSpPr>
        <p:spPr>
          <a:xfrm>
            <a:off x="838200" y="1484785"/>
            <a:ext cx="4969768" cy="4692179"/>
          </a:xfrm>
          <a:prstGeom prst="rect">
            <a:avLst/>
          </a:prstGeom>
        </p:spPr>
        <p:txBody>
          <a:bodyPr/>
          <a:lstStyle>
            <a:lvl1pPr>
              <a:defRPr sz="1800">
                <a:latin typeface="Arial Narrow" panose="020B0606020202030204" pitchFamily="34" charset="0"/>
              </a:defRPr>
            </a:lvl1pPr>
            <a:lvl2pPr marL="417513" indent="-236538">
              <a:buClrTx/>
              <a:buSzPct val="100000"/>
              <a:buFont typeface="Arial" panose="020B0604020202020204" pitchFamily="34" charset="0"/>
              <a:buChar char="•"/>
              <a:defRPr sz="1800">
                <a:latin typeface="Arial Narrow" panose="020B0606020202030204" pitchFamily="34" charset="0"/>
              </a:defRPr>
            </a:lvl2pPr>
            <a:lvl3pPr>
              <a:defRPr sz="1800">
                <a:latin typeface="Arial Narrow" panose="020B0606020202030204" pitchFamily="34" charset="0"/>
              </a:defRPr>
            </a:lvl3pPr>
            <a:lvl4pPr>
              <a:defRPr sz="1800">
                <a:latin typeface="Arial Narrow" panose="020B0606020202030204" pitchFamily="34" charset="0"/>
              </a:defRPr>
            </a:lvl4pPr>
            <a:lvl5pPr>
              <a:defRPr sz="1800">
                <a:latin typeface="Arial Narrow" panose="020B0606020202030204" pitchFamily="34" charset="0"/>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Bildplatzhalter 4"/>
          <p:cNvSpPr>
            <a:spLocks noGrp="1"/>
          </p:cNvSpPr>
          <p:nvPr>
            <p:ph type="pic" sz="quarter" idx="12"/>
          </p:nvPr>
        </p:nvSpPr>
        <p:spPr>
          <a:xfrm>
            <a:off x="6288618" y="1484314"/>
            <a:ext cx="5376333" cy="4681537"/>
          </a:xfrm>
          <a:prstGeom prst="rect">
            <a:avLst/>
          </a:prstGeom>
        </p:spPr>
        <p:txBody>
          <a:bodyPr/>
          <a:lstStyle/>
          <a:p>
            <a:pPr lvl="0"/>
            <a:r>
              <a:rPr lang="de-DE" noProof="0">
                <a:sym typeface="Arial" panose="020B0604020202020204" pitchFamily="34" charset="0"/>
              </a:rPr>
              <a:t>Bild durch Klicken auf Symbol hinzufügen</a:t>
            </a:r>
          </a:p>
        </p:txBody>
      </p:sp>
      <p:sp>
        <p:nvSpPr>
          <p:cNvPr id="5" name="Rectangle 1"/>
          <p:cNvSpPr>
            <a:spLocks noGrp="1"/>
          </p:cNvSpPr>
          <p:nvPr>
            <p:ph type="sldNum" sz="quarter" idx="13"/>
          </p:nvPr>
        </p:nvSpPr>
        <p:spPr>
          <a:xfrm>
            <a:off x="11762318" y="6669088"/>
            <a:ext cx="169333" cy="127000"/>
          </a:xfrm>
        </p:spPr>
        <p:txBody>
          <a:bodyPr/>
          <a:lstStyle>
            <a:lvl1pPr>
              <a:defRPr/>
            </a:lvl1pPr>
          </a:lstStyle>
          <a:p>
            <a:fld id="{E5F867A5-E748-4BAE-A87F-16600CE942A2}" type="slidenum">
              <a:rPr lang="de-DE" smtClean="0"/>
              <a:t>‹Nr.›</a:t>
            </a:fld>
            <a:endParaRPr lang="de-DE"/>
          </a:p>
        </p:txBody>
      </p:sp>
      <p:sp>
        <p:nvSpPr>
          <p:cNvPr id="8" name="Fußzeilenplatzhalter 2"/>
          <p:cNvSpPr>
            <a:spLocks noGrp="1"/>
          </p:cNvSpPr>
          <p:nvPr>
            <p:ph type="ftr" sz="quarter" idx="14"/>
          </p:nvPr>
        </p:nvSpPr>
        <p:spPr/>
        <p:txBody>
          <a:bodyPr/>
          <a:lstStyle>
            <a:lvl1pPr algn="l">
              <a:defRPr sz="1000">
                <a:solidFill>
                  <a:schemeClr val="tx2"/>
                </a:solidFill>
                <a:latin typeface="Arial Narrow" panose="020B0606020202030204" pitchFamily="34" charset="0"/>
              </a:defRPr>
            </a:lvl1pPr>
          </a:lstStyle>
          <a:p>
            <a:endParaRPr lang="de-DE"/>
          </a:p>
        </p:txBody>
      </p:sp>
    </p:spTree>
    <p:extLst>
      <p:ext uri="{BB962C8B-B14F-4D97-AF65-F5344CB8AC3E}">
        <p14:creationId xmlns:p14="http://schemas.microsoft.com/office/powerpoint/2010/main" val="1705045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Zitat">
    <p:spTree>
      <p:nvGrpSpPr>
        <p:cNvPr id="1" name=""/>
        <p:cNvGrpSpPr/>
        <p:nvPr/>
      </p:nvGrpSpPr>
      <p:grpSpPr>
        <a:xfrm>
          <a:off x="0" y="0"/>
          <a:ext cx="0" cy="0"/>
          <a:chOff x="0" y="0"/>
          <a:chExt cx="0" cy="0"/>
        </a:xfrm>
      </p:grpSpPr>
      <p:sp>
        <p:nvSpPr>
          <p:cNvPr id="2" name="Titel 1"/>
          <p:cNvSpPr>
            <a:spLocks noGrp="1"/>
          </p:cNvSpPr>
          <p:nvPr>
            <p:ph type="title"/>
          </p:nvPr>
        </p:nvSpPr>
        <p:spPr>
          <a:xfrm>
            <a:off x="838200" y="44625"/>
            <a:ext cx="8810195" cy="864096"/>
          </a:xfrm>
          <a:prstGeom prst="rect">
            <a:avLst/>
          </a:prstGeom>
        </p:spPr>
        <p:txBody>
          <a:bodyPr anchor="b"/>
          <a:lstStyle/>
          <a:p>
            <a:r>
              <a:rPr lang="de-DE"/>
              <a:t>Titelmasterformat durch Klicken bearbeiten</a:t>
            </a:r>
          </a:p>
        </p:txBody>
      </p:sp>
      <p:sp>
        <p:nvSpPr>
          <p:cNvPr id="6" name="Inhaltsplatzhalter 2"/>
          <p:cNvSpPr>
            <a:spLocks noGrp="1"/>
          </p:cNvSpPr>
          <p:nvPr>
            <p:ph idx="1"/>
          </p:nvPr>
        </p:nvSpPr>
        <p:spPr>
          <a:xfrm>
            <a:off x="838200" y="1628800"/>
            <a:ext cx="10515600" cy="3168353"/>
          </a:xfrm>
          <a:prstGeom prst="rect">
            <a:avLst/>
          </a:prstGeom>
        </p:spPr>
        <p:txBody>
          <a:bodyPr anchor="ctr" anchorCtr="0"/>
          <a:lstStyle>
            <a:lvl1pPr algn="ctr">
              <a:defRPr sz="2400" i="1">
                <a:solidFill>
                  <a:schemeClr val="tx1"/>
                </a:solidFill>
                <a:latin typeface="Georgia" panose="02040502050405020303" pitchFamily="18" charset="0"/>
              </a:defRPr>
            </a:lvl1pPr>
            <a:lvl2pPr marL="417513" indent="-236538">
              <a:buClr>
                <a:schemeClr val="accent1"/>
              </a:buClr>
              <a:buSzPct val="70000"/>
              <a:buFont typeface="Arial Narrow" panose="020B0606020202030204" pitchFamily="34" charset="0"/>
              <a:buChar char="►"/>
              <a:defRPr sz="1800">
                <a:latin typeface="Arial Narrow" panose="020B0606020202030204" pitchFamily="34" charset="0"/>
              </a:defRPr>
            </a:lvl2pPr>
            <a:lvl3pPr>
              <a:defRPr sz="1800">
                <a:latin typeface="Arial Narrow" panose="020B0606020202030204" pitchFamily="34" charset="0"/>
              </a:defRPr>
            </a:lvl3pPr>
            <a:lvl4pPr>
              <a:defRPr sz="1800">
                <a:latin typeface="Arial Narrow" panose="020B0606020202030204" pitchFamily="34" charset="0"/>
              </a:defRPr>
            </a:lvl4pPr>
            <a:lvl5pPr>
              <a:defRPr sz="1800">
                <a:latin typeface="Arial Narrow" panose="020B0606020202030204" pitchFamily="34" charset="0"/>
              </a:defRPr>
            </a:lvl5pPr>
          </a:lstStyle>
          <a:p>
            <a:pPr lvl="0"/>
            <a:r>
              <a:rPr lang="de-DE"/>
              <a:t>Formatvorlagen des Textmasters bearbeiten</a:t>
            </a:r>
          </a:p>
        </p:txBody>
      </p:sp>
      <p:sp>
        <p:nvSpPr>
          <p:cNvPr id="7" name="Textplatzhalter 4"/>
          <p:cNvSpPr>
            <a:spLocks noGrp="1"/>
          </p:cNvSpPr>
          <p:nvPr>
            <p:ph type="body" sz="quarter" idx="12"/>
          </p:nvPr>
        </p:nvSpPr>
        <p:spPr>
          <a:xfrm>
            <a:off x="5882216" y="4868863"/>
            <a:ext cx="5471584" cy="576262"/>
          </a:xfrm>
          <a:prstGeom prst="rect">
            <a:avLst/>
          </a:prstGeom>
        </p:spPr>
        <p:txBody>
          <a:bodyPr/>
          <a:lstStyle>
            <a:lvl1pPr algn="r">
              <a:defRPr b="1" i="0"/>
            </a:lvl1pPr>
          </a:lstStyle>
          <a:p>
            <a:pPr lvl="0"/>
            <a:r>
              <a:rPr lang="de-DE"/>
              <a:t>Formatvorlagen des Textmasters bearbeiten</a:t>
            </a:r>
          </a:p>
        </p:txBody>
      </p:sp>
      <p:sp>
        <p:nvSpPr>
          <p:cNvPr id="5" name="Rectangle 1"/>
          <p:cNvSpPr>
            <a:spLocks noGrp="1"/>
          </p:cNvSpPr>
          <p:nvPr>
            <p:ph type="sldNum" sz="quarter" idx="13"/>
          </p:nvPr>
        </p:nvSpPr>
        <p:spPr>
          <a:xfrm>
            <a:off x="11762318" y="6669088"/>
            <a:ext cx="169333" cy="127000"/>
          </a:xfrm>
        </p:spPr>
        <p:txBody>
          <a:bodyPr/>
          <a:lstStyle>
            <a:lvl1pPr>
              <a:defRPr/>
            </a:lvl1pPr>
          </a:lstStyle>
          <a:p>
            <a:fld id="{E5F867A5-E748-4BAE-A87F-16600CE942A2}" type="slidenum">
              <a:rPr lang="de-DE" smtClean="0"/>
              <a:t>‹Nr.›</a:t>
            </a:fld>
            <a:endParaRPr lang="de-DE"/>
          </a:p>
        </p:txBody>
      </p:sp>
      <p:sp>
        <p:nvSpPr>
          <p:cNvPr id="8" name="Fußzeilenplatzhalter 2"/>
          <p:cNvSpPr>
            <a:spLocks noGrp="1"/>
          </p:cNvSpPr>
          <p:nvPr>
            <p:ph type="ftr" sz="quarter" idx="14"/>
          </p:nvPr>
        </p:nvSpPr>
        <p:spPr/>
        <p:txBody>
          <a:bodyPr/>
          <a:lstStyle>
            <a:lvl1pPr algn="l">
              <a:defRPr sz="1000">
                <a:solidFill>
                  <a:schemeClr val="tx2"/>
                </a:solidFill>
                <a:latin typeface="Arial Narrow" panose="020B0606020202030204" pitchFamily="34" charset="0"/>
              </a:defRPr>
            </a:lvl1pPr>
          </a:lstStyle>
          <a:p>
            <a:endParaRPr lang="de-DE"/>
          </a:p>
        </p:txBody>
      </p:sp>
    </p:spTree>
    <p:extLst>
      <p:ext uri="{BB962C8B-B14F-4D97-AF65-F5344CB8AC3E}">
        <p14:creationId xmlns:p14="http://schemas.microsoft.com/office/powerpoint/2010/main" val="3785339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Nur Titel">
    <p:spTree>
      <p:nvGrpSpPr>
        <p:cNvPr id="1" name=""/>
        <p:cNvGrpSpPr/>
        <p:nvPr/>
      </p:nvGrpSpPr>
      <p:grpSpPr>
        <a:xfrm>
          <a:off x="0" y="0"/>
          <a:ext cx="0" cy="0"/>
          <a:chOff x="0" y="0"/>
          <a:chExt cx="0" cy="0"/>
        </a:xfrm>
      </p:grpSpPr>
      <p:sp>
        <p:nvSpPr>
          <p:cNvPr id="5" name="Titel 1"/>
          <p:cNvSpPr>
            <a:spLocks noGrp="1"/>
          </p:cNvSpPr>
          <p:nvPr>
            <p:ph type="title"/>
          </p:nvPr>
        </p:nvSpPr>
        <p:spPr>
          <a:xfrm>
            <a:off x="838200" y="44625"/>
            <a:ext cx="8810195" cy="864096"/>
          </a:xfrm>
          <a:prstGeom prst="rect">
            <a:avLst/>
          </a:prstGeom>
        </p:spPr>
        <p:txBody>
          <a:bodyPr anchor="b"/>
          <a:lstStyle/>
          <a:p>
            <a:r>
              <a:rPr lang="de-DE"/>
              <a:t>Titelmasterformat durch Klicken bearbeiten</a:t>
            </a:r>
          </a:p>
        </p:txBody>
      </p:sp>
      <p:sp>
        <p:nvSpPr>
          <p:cNvPr id="3" name="Rectangle 1"/>
          <p:cNvSpPr>
            <a:spLocks noGrp="1"/>
          </p:cNvSpPr>
          <p:nvPr>
            <p:ph type="sldNum" sz="quarter" idx="10"/>
          </p:nvPr>
        </p:nvSpPr>
        <p:spPr>
          <a:xfrm>
            <a:off x="11762318" y="6669088"/>
            <a:ext cx="169333" cy="127000"/>
          </a:xfrm>
        </p:spPr>
        <p:txBody>
          <a:bodyPr/>
          <a:lstStyle>
            <a:lvl1pPr>
              <a:defRPr/>
            </a:lvl1pPr>
          </a:lstStyle>
          <a:p>
            <a:fld id="{E5F867A5-E748-4BAE-A87F-16600CE942A2}" type="slidenum">
              <a:rPr lang="de-DE" smtClean="0"/>
              <a:t>‹Nr.›</a:t>
            </a:fld>
            <a:endParaRPr lang="de-DE"/>
          </a:p>
        </p:txBody>
      </p:sp>
      <p:sp>
        <p:nvSpPr>
          <p:cNvPr id="4" name="Fußzeilenplatzhalter 2"/>
          <p:cNvSpPr>
            <a:spLocks noGrp="1"/>
          </p:cNvSpPr>
          <p:nvPr>
            <p:ph type="ftr" sz="quarter" idx="11"/>
          </p:nvPr>
        </p:nvSpPr>
        <p:spPr/>
        <p:txBody>
          <a:bodyPr/>
          <a:lstStyle>
            <a:lvl1pPr algn="l">
              <a:defRPr sz="1000">
                <a:solidFill>
                  <a:schemeClr val="tx2"/>
                </a:solidFill>
                <a:latin typeface="Arial Narrow" panose="020B0606020202030204" pitchFamily="34" charset="0"/>
              </a:defRPr>
            </a:lvl1pPr>
          </a:lstStyle>
          <a:p>
            <a:endParaRPr lang="de-DE"/>
          </a:p>
        </p:txBody>
      </p:sp>
    </p:spTree>
    <p:extLst>
      <p:ext uri="{BB962C8B-B14F-4D97-AF65-F5344CB8AC3E}">
        <p14:creationId xmlns:p14="http://schemas.microsoft.com/office/powerpoint/2010/main" val="32297076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fld id="{2B22BD2B-8006-48FC-8CF2-BDE81D061773}" type="datetimeFigureOut">
              <a:rPr lang="de-DE" smtClean="0"/>
              <a:t>30.08.2017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5F867A5-E748-4BAE-A87F-16600CE942A2}" type="slidenum">
              <a:rPr lang="de-DE" smtClean="0"/>
              <a:t>‹Nr.›</a:t>
            </a:fld>
            <a:endParaRPr lang="de-DE"/>
          </a:p>
        </p:txBody>
      </p:sp>
    </p:spTree>
    <p:extLst>
      <p:ext uri="{BB962C8B-B14F-4D97-AF65-F5344CB8AC3E}">
        <p14:creationId xmlns:p14="http://schemas.microsoft.com/office/powerpoint/2010/main" val="36497275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2B22BD2B-8006-48FC-8CF2-BDE81D061773}" type="datetimeFigureOut">
              <a:rPr lang="de-DE" smtClean="0"/>
              <a:t>30.08.2017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E5F867A5-E748-4BAE-A87F-16600CE942A2}" type="slidenum">
              <a:rPr lang="de-DE" smtClean="0"/>
              <a:t>‹Nr.›</a:t>
            </a:fld>
            <a:endParaRPr lang="de-DE"/>
          </a:p>
        </p:txBody>
      </p:sp>
    </p:spTree>
    <p:extLst>
      <p:ext uri="{BB962C8B-B14F-4D97-AF65-F5344CB8AC3E}">
        <p14:creationId xmlns:p14="http://schemas.microsoft.com/office/powerpoint/2010/main" val="33774250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2B22BD2B-8006-48FC-8CF2-BDE81D061773}" type="datetimeFigureOut">
              <a:rPr lang="de-DE" smtClean="0"/>
              <a:t>30.08.2017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E5F867A5-E748-4BAE-A87F-16600CE942A2}" type="slidenum">
              <a:rPr lang="de-DE" smtClean="0"/>
              <a:t>‹Nr.›</a:t>
            </a:fld>
            <a:endParaRPr lang="de-DE"/>
          </a:p>
        </p:txBody>
      </p:sp>
    </p:spTree>
    <p:extLst>
      <p:ext uri="{BB962C8B-B14F-4D97-AF65-F5344CB8AC3E}">
        <p14:creationId xmlns:p14="http://schemas.microsoft.com/office/powerpoint/2010/main" val="1519975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elfolie">
    <p:spTree>
      <p:nvGrpSpPr>
        <p:cNvPr id="1" name=""/>
        <p:cNvGrpSpPr/>
        <p:nvPr/>
      </p:nvGrpSpPr>
      <p:grpSpPr>
        <a:xfrm>
          <a:off x="0" y="0"/>
          <a:ext cx="0" cy="0"/>
          <a:chOff x="0" y="0"/>
          <a:chExt cx="0" cy="0"/>
        </a:xfrm>
      </p:grpSpPr>
      <p:sp>
        <p:nvSpPr>
          <p:cNvPr id="7" name="Titel 1"/>
          <p:cNvSpPr>
            <a:spLocks noGrp="1"/>
          </p:cNvSpPr>
          <p:nvPr>
            <p:ph type="ctrTitle"/>
          </p:nvPr>
        </p:nvSpPr>
        <p:spPr>
          <a:xfrm>
            <a:off x="623392" y="1611433"/>
            <a:ext cx="11041227" cy="2897687"/>
          </a:xfrm>
          <a:prstGeom prst="rect">
            <a:avLst/>
          </a:prstGeom>
        </p:spPr>
        <p:txBody>
          <a:bodyPr anchor="t" anchorCtr="0"/>
          <a:lstStyle>
            <a:lvl1pPr algn="l">
              <a:defRPr sz="4400">
                <a:solidFill>
                  <a:srgbClr val="004F8F"/>
                </a:solidFill>
              </a:defRPr>
            </a:lvl1pPr>
          </a:lstStyle>
          <a:p>
            <a:r>
              <a:rPr lang="de-DE"/>
              <a:t>Titelmasterformat durch Klicken bearbeiten</a:t>
            </a:r>
            <a:endParaRPr lang="de-DE" dirty="0"/>
          </a:p>
        </p:txBody>
      </p:sp>
      <p:sp>
        <p:nvSpPr>
          <p:cNvPr id="8" name="Untertitel 2"/>
          <p:cNvSpPr>
            <a:spLocks noGrp="1"/>
          </p:cNvSpPr>
          <p:nvPr>
            <p:ph type="subTitle" idx="1"/>
          </p:nvPr>
        </p:nvSpPr>
        <p:spPr>
          <a:xfrm>
            <a:off x="623392" y="4725144"/>
            <a:ext cx="11041227" cy="1728192"/>
          </a:xfrm>
          <a:prstGeom prst="rect">
            <a:avLst/>
          </a:prstGeom>
        </p:spPr>
        <p:txBody>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DE" dirty="0"/>
          </a:p>
        </p:txBody>
      </p:sp>
      <p:sp>
        <p:nvSpPr>
          <p:cNvPr id="9" name="Textplatzhalter 5"/>
          <p:cNvSpPr>
            <a:spLocks noGrp="1"/>
          </p:cNvSpPr>
          <p:nvPr>
            <p:ph type="body" sz="quarter" idx="12"/>
          </p:nvPr>
        </p:nvSpPr>
        <p:spPr>
          <a:xfrm>
            <a:off x="623392" y="404665"/>
            <a:ext cx="11041227" cy="1206768"/>
          </a:xfrm>
          <a:prstGeom prst="rect">
            <a:avLst/>
          </a:prstGeom>
        </p:spPr>
        <p:txBody>
          <a:bodyPr anchor="b" anchorCtr="0"/>
          <a:lstStyle>
            <a:lvl1pPr>
              <a:defRPr sz="2000">
                <a:solidFill>
                  <a:schemeClr val="tx1"/>
                </a:solidFill>
              </a:defRPr>
            </a:lvl1pPr>
          </a:lstStyle>
          <a:p>
            <a:pPr lvl="0"/>
            <a:r>
              <a:rPr lang="de-DE"/>
              <a:t>Formatvorlagen des Textmasters bearbeiten</a:t>
            </a:r>
          </a:p>
        </p:txBody>
      </p:sp>
      <p:sp>
        <p:nvSpPr>
          <p:cNvPr id="5" name="Fußzeilenplatzhalter 2"/>
          <p:cNvSpPr>
            <a:spLocks noGrp="1"/>
          </p:cNvSpPr>
          <p:nvPr>
            <p:ph type="ftr" sz="quarter" idx="13"/>
          </p:nvPr>
        </p:nvSpPr>
        <p:spPr>
          <a:xfrm>
            <a:off x="1488018" y="6615114"/>
            <a:ext cx="9408583" cy="198437"/>
          </a:xfrm>
        </p:spPr>
        <p:txBody>
          <a:bodyPr/>
          <a:lstStyle>
            <a:lvl1pPr algn="l">
              <a:defRPr sz="1000">
                <a:solidFill>
                  <a:schemeClr val="tx2"/>
                </a:solidFill>
                <a:latin typeface="Arial Narrow" panose="020B0606020202030204" pitchFamily="34" charset="0"/>
              </a:defRPr>
            </a:lvl1pPr>
          </a:lstStyle>
          <a:p>
            <a:pPr>
              <a:defRPr/>
            </a:pPr>
            <a:endParaRPr lang="de-DE">
              <a:solidFill>
                <a:srgbClr val="4D4B46"/>
              </a:solidFill>
            </a:endParaRPr>
          </a:p>
        </p:txBody>
      </p:sp>
    </p:spTree>
    <p:extLst>
      <p:ext uri="{BB962C8B-B14F-4D97-AF65-F5344CB8AC3E}">
        <p14:creationId xmlns:p14="http://schemas.microsoft.com/office/powerpoint/2010/main" val="1058585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849923" y="116632"/>
            <a:ext cx="8798472" cy="792088"/>
          </a:xfrm>
          <a:prstGeom prst="rect">
            <a:avLst/>
          </a:prstGeom>
        </p:spPr>
        <p:txBody>
          <a:bodyPr anchor="b"/>
          <a:lstStyle/>
          <a:p>
            <a:r>
              <a:rPr lang="de-DE"/>
              <a:t>Titelmasterformat durch Klicken bearbeiten</a:t>
            </a:r>
            <a:endParaRPr lang="de-DE" dirty="0"/>
          </a:p>
        </p:txBody>
      </p:sp>
      <p:sp>
        <p:nvSpPr>
          <p:cNvPr id="3" name="Inhaltsplatzhalter 2"/>
          <p:cNvSpPr>
            <a:spLocks noGrp="1"/>
          </p:cNvSpPr>
          <p:nvPr>
            <p:ph idx="1"/>
          </p:nvPr>
        </p:nvSpPr>
        <p:spPr>
          <a:xfrm>
            <a:off x="838200" y="1484785"/>
            <a:ext cx="10826419" cy="4692179"/>
          </a:xfrm>
          <a:prstGeom prst="rect">
            <a:avLst/>
          </a:prstGeom>
        </p:spPr>
        <p:txBody>
          <a:bodyPr/>
          <a:lstStyle>
            <a:lvl1pPr>
              <a:defRPr sz="1800">
                <a:latin typeface="Arial Narrow" panose="020B0606020202030204" pitchFamily="34" charset="0"/>
              </a:defRPr>
            </a:lvl1pPr>
            <a:lvl2pPr marL="417513" indent="-236538">
              <a:buClrTx/>
              <a:buSzPct val="100000"/>
              <a:buFont typeface="Arial" panose="020B0604020202020204" pitchFamily="34" charset="0"/>
              <a:buChar char="•"/>
              <a:defRPr sz="1800">
                <a:latin typeface="Arial Narrow" panose="020B0606020202030204" pitchFamily="34" charset="0"/>
              </a:defRPr>
            </a:lvl2pPr>
            <a:lvl3pPr>
              <a:defRPr sz="1800">
                <a:latin typeface="Arial Narrow" panose="020B0606020202030204" pitchFamily="34" charset="0"/>
              </a:defRPr>
            </a:lvl3pPr>
            <a:lvl4pPr>
              <a:defRPr sz="1800">
                <a:latin typeface="Arial Narrow" panose="020B0606020202030204" pitchFamily="34" charset="0"/>
              </a:defRPr>
            </a:lvl4pPr>
            <a:lvl5pPr>
              <a:defRPr sz="1800">
                <a:latin typeface="Arial Narrow" panose="020B0606020202030204" pitchFamily="34" charset="0"/>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Fußzeilenplatzhalter 2"/>
          <p:cNvSpPr>
            <a:spLocks noGrp="1"/>
          </p:cNvSpPr>
          <p:nvPr>
            <p:ph type="ftr" sz="quarter" idx="10"/>
          </p:nvPr>
        </p:nvSpPr>
        <p:spPr>
          <a:xfrm>
            <a:off x="1488018" y="6615114"/>
            <a:ext cx="9408583" cy="198437"/>
          </a:xfrm>
        </p:spPr>
        <p:txBody>
          <a:bodyPr/>
          <a:lstStyle>
            <a:lvl1pPr algn="l">
              <a:defRPr sz="1000">
                <a:solidFill>
                  <a:schemeClr val="tx2"/>
                </a:solidFill>
                <a:latin typeface="Arial Narrow" panose="020B0606020202030204" pitchFamily="34" charset="0"/>
              </a:defRPr>
            </a:lvl1pPr>
          </a:lstStyle>
          <a:p>
            <a:pPr>
              <a:defRPr/>
            </a:pPr>
            <a:endParaRPr lang="de-DE">
              <a:solidFill>
                <a:srgbClr val="4D4B46"/>
              </a:solidFill>
            </a:endParaRPr>
          </a:p>
        </p:txBody>
      </p:sp>
    </p:spTree>
    <p:extLst>
      <p:ext uri="{BB962C8B-B14F-4D97-AF65-F5344CB8AC3E}">
        <p14:creationId xmlns:p14="http://schemas.microsoft.com/office/powerpoint/2010/main" val="943619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Titel und Inhalt und Bild">
    <p:spTree>
      <p:nvGrpSpPr>
        <p:cNvPr id="1" name=""/>
        <p:cNvGrpSpPr/>
        <p:nvPr/>
      </p:nvGrpSpPr>
      <p:grpSpPr>
        <a:xfrm>
          <a:off x="0" y="0"/>
          <a:ext cx="0" cy="0"/>
          <a:chOff x="0" y="0"/>
          <a:chExt cx="0" cy="0"/>
        </a:xfrm>
      </p:grpSpPr>
      <p:sp>
        <p:nvSpPr>
          <p:cNvPr id="2" name="Titel 1"/>
          <p:cNvSpPr>
            <a:spLocks noGrp="1"/>
          </p:cNvSpPr>
          <p:nvPr>
            <p:ph type="title"/>
          </p:nvPr>
        </p:nvSpPr>
        <p:spPr>
          <a:xfrm>
            <a:off x="849923" y="116632"/>
            <a:ext cx="8798472" cy="792088"/>
          </a:xfrm>
          <a:prstGeom prst="rect">
            <a:avLst/>
          </a:prstGeom>
        </p:spPr>
        <p:txBody>
          <a:bodyPr anchor="b"/>
          <a:lstStyle/>
          <a:p>
            <a:r>
              <a:rPr lang="de-DE"/>
              <a:t>Titelmasterformat durch Klicken bearbeiten</a:t>
            </a:r>
            <a:endParaRPr lang="de-DE" dirty="0"/>
          </a:p>
        </p:txBody>
      </p:sp>
      <p:sp>
        <p:nvSpPr>
          <p:cNvPr id="3" name="Inhaltsplatzhalter 2"/>
          <p:cNvSpPr>
            <a:spLocks noGrp="1"/>
          </p:cNvSpPr>
          <p:nvPr>
            <p:ph idx="1"/>
          </p:nvPr>
        </p:nvSpPr>
        <p:spPr>
          <a:xfrm>
            <a:off x="838200" y="1484785"/>
            <a:ext cx="4969768" cy="4692179"/>
          </a:xfrm>
          <a:prstGeom prst="rect">
            <a:avLst/>
          </a:prstGeom>
        </p:spPr>
        <p:txBody>
          <a:bodyPr/>
          <a:lstStyle>
            <a:lvl1pPr>
              <a:defRPr sz="1800">
                <a:latin typeface="Arial Narrow" panose="020B0606020202030204" pitchFamily="34" charset="0"/>
              </a:defRPr>
            </a:lvl1pPr>
            <a:lvl2pPr marL="417513" indent="-236538">
              <a:buClrTx/>
              <a:buSzPct val="100000"/>
              <a:buFont typeface="Arial" panose="020B0604020202020204" pitchFamily="34" charset="0"/>
              <a:buChar char="•"/>
              <a:defRPr sz="1800">
                <a:latin typeface="Arial Narrow" panose="020B0606020202030204" pitchFamily="34" charset="0"/>
              </a:defRPr>
            </a:lvl2pPr>
            <a:lvl3pPr>
              <a:defRPr sz="1800">
                <a:latin typeface="Arial Narrow" panose="020B0606020202030204" pitchFamily="34" charset="0"/>
              </a:defRPr>
            </a:lvl3pPr>
            <a:lvl4pPr>
              <a:defRPr sz="1800">
                <a:latin typeface="Arial Narrow" panose="020B0606020202030204" pitchFamily="34" charset="0"/>
              </a:defRPr>
            </a:lvl4pPr>
            <a:lvl5pPr>
              <a:defRPr sz="1800">
                <a:latin typeface="Arial Narrow" panose="020B0606020202030204" pitchFamily="34" charset="0"/>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Bildplatzhalter 4"/>
          <p:cNvSpPr>
            <a:spLocks noGrp="1"/>
          </p:cNvSpPr>
          <p:nvPr>
            <p:ph type="pic" sz="quarter" idx="12"/>
          </p:nvPr>
        </p:nvSpPr>
        <p:spPr>
          <a:xfrm>
            <a:off x="6288618" y="1484314"/>
            <a:ext cx="5376333" cy="4681537"/>
          </a:xfrm>
          <a:prstGeom prst="rect">
            <a:avLst/>
          </a:prstGeom>
        </p:spPr>
        <p:txBody>
          <a:bodyPr/>
          <a:lstStyle/>
          <a:p>
            <a:pPr lvl="0"/>
            <a:r>
              <a:rPr lang="de-DE" noProof="0">
                <a:sym typeface="Arial" panose="020B0604020202020204" pitchFamily="34" charset="0"/>
              </a:rPr>
              <a:t>Bild durch Klicken auf Symbol hinzufügen</a:t>
            </a:r>
          </a:p>
        </p:txBody>
      </p:sp>
      <p:sp>
        <p:nvSpPr>
          <p:cNvPr id="6" name="Fußzeilenplatzhalter 2"/>
          <p:cNvSpPr>
            <a:spLocks noGrp="1"/>
          </p:cNvSpPr>
          <p:nvPr>
            <p:ph type="ftr" sz="quarter" idx="13"/>
          </p:nvPr>
        </p:nvSpPr>
        <p:spPr>
          <a:xfrm>
            <a:off x="1488018" y="6615114"/>
            <a:ext cx="9408583" cy="198437"/>
          </a:xfrm>
        </p:spPr>
        <p:txBody>
          <a:bodyPr/>
          <a:lstStyle>
            <a:lvl1pPr algn="l">
              <a:defRPr sz="1000">
                <a:solidFill>
                  <a:schemeClr val="tx2"/>
                </a:solidFill>
                <a:latin typeface="Arial Narrow" panose="020B0606020202030204" pitchFamily="34" charset="0"/>
              </a:defRPr>
            </a:lvl1pPr>
          </a:lstStyle>
          <a:p>
            <a:pPr>
              <a:defRPr/>
            </a:pPr>
            <a:endParaRPr lang="de-DE">
              <a:solidFill>
                <a:srgbClr val="4D4B46"/>
              </a:solidFill>
            </a:endParaRPr>
          </a:p>
        </p:txBody>
      </p:sp>
    </p:spTree>
    <p:extLst>
      <p:ext uri="{BB962C8B-B14F-4D97-AF65-F5344CB8AC3E}">
        <p14:creationId xmlns:p14="http://schemas.microsoft.com/office/powerpoint/2010/main" val="29595453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Zitat">
    <p:spTree>
      <p:nvGrpSpPr>
        <p:cNvPr id="1" name=""/>
        <p:cNvGrpSpPr/>
        <p:nvPr/>
      </p:nvGrpSpPr>
      <p:grpSpPr>
        <a:xfrm>
          <a:off x="0" y="0"/>
          <a:ext cx="0" cy="0"/>
          <a:chOff x="0" y="0"/>
          <a:chExt cx="0" cy="0"/>
        </a:xfrm>
      </p:grpSpPr>
      <p:sp>
        <p:nvSpPr>
          <p:cNvPr id="2" name="Titel 1"/>
          <p:cNvSpPr>
            <a:spLocks noGrp="1"/>
          </p:cNvSpPr>
          <p:nvPr>
            <p:ph type="title"/>
          </p:nvPr>
        </p:nvSpPr>
        <p:spPr>
          <a:xfrm>
            <a:off x="849923" y="116632"/>
            <a:ext cx="8798472" cy="792088"/>
          </a:xfrm>
          <a:prstGeom prst="rect">
            <a:avLst/>
          </a:prstGeom>
        </p:spPr>
        <p:txBody>
          <a:bodyPr anchor="b"/>
          <a:lstStyle/>
          <a:p>
            <a:r>
              <a:rPr lang="de-DE"/>
              <a:t>Titelmasterformat durch Klicken bearbeiten</a:t>
            </a:r>
            <a:endParaRPr lang="de-DE" dirty="0"/>
          </a:p>
        </p:txBody>
      </p:sp>
      <p:sp>
        <p:nvSpPr>
          <p:cNvPr id="3" name="Inhaltsplatzhalter 2"/>
          <p:cNvSpPr>
            <a:spLocks noGrp="1"/>
          </p:cNvSpPr>
          <p:nvPr>
            <p:ph idx="1"/>
          </p:nvPr>
        </p:nvSpPr>
        <p:spPr>
          <a:xfrm>
            <a:off x="838200" y="1628800"/>
            <a:ext cx="10515600" cy="3168353"/>
          </a:xfrm>
          <a:prstGeom prst="rect">
            <a:avLst/>
          </a:prstGeom>
        </p:spPr>
        <p:txBody>
          <a:bodyPr anchor="ctr" anchorCtr="0"/>
          <a:lstStyle>
            <a:lvl1pPr algn="ctr">
              <a:defRPr sz="2400" i="1">
                <a:solidFill>
                  <a:schemeClr val="tx1"/>
                </a:solidFill>
                <a:latin typeface="Georgia" panose="02040502050405020303" pitchFamily="18" charset="0"/>
              </a:defRPr>
            </a:lvl1pPr>
            <a:lvl2pPr marL="417513" indent="-236538">
              <a:buClr>
                <a:schemeClr val="accent1"/>
              </a:buClr>
              <a:buSzPct val="70000"/>
              <a:buFont typeface="Arial Narrow" panose="020B0606020202030204" pitchFamily="34" charset="0"/>
              <a:buChar char="►"/>
              <a:defRPr sz="1800">
                <a:latin typeface="Arial Narrow" panose="020B0606020202030204" pitchFamily="34" charset="0"/>
              </a:defRPr>
            </a:lvl2pPr>
            <a:lvl3pPr>
              <a:defRPr sz="1800">
                <a:latin typeface="Arial Narrow" panose="020B0606020202030204" pitchFamily="34" charset="0"/>
              </a:defRPr>
            </a:lvl3pPr>
            <a:lvl4pPr>
              <a:defRPr sz="1800">
                <a:latin typeface="Arial Narrow" panose="020B0606020202030204" pitchFamily="34" charset="0"/>
              </a:defRPr>
            </a:lvl4pPr>
            <a:lvl5pPr>
              <a:defRPr sz="1800">
                <a:latin typeface="Arial Narrow" panose="020B0606020202030204" pitchFamily="34" charset="0"/>
              </a:defRPr>
            </a:lvl5pPr>
          </a:lstStyle>
          <a:p>
            <a:pPr lvl="0"/>
            <a:r>
              <a:rPr lang="de-DE"/>
              <a:t>Formatvorlagen des Textmasters bearbeiten</a:t>
            </a:r>
          </a:p>
        </p:txBody>
      </p:sp>
      <p:sp>
        <p:nvSpPr>
          <p:cNvPr id="5" name="Textplatzhalter 4"/>
          <p:cNvSpPr>
            <a:spLocks noGrp="1"/>
          </p:cNvSpPr>
          <p:nvPr>
            <p:ph type="body" sz="quarter" idx="12"/>
          </p:nvPr>
        </p:nvSpPr>
        <p:spPr>
          <a:xfrm>
            <a:off x="5882216" y="4868863"/>
            <a:ext cx="5471584" cy="576262"/>
          </a:xfrm>
          <a:prstGeom prst="rect">
            <a:avLst/>
          </a:prstGeom>
        </p:spPr>
        <p:txBody>
          <a:bodyPr/>
          <a:lstStyle>
            <a:lvl1pPr algn="r">
              <a:defRPr b="1" i="0"/>
            </a:lvl1pPr>
          </a:lstStyle>
          <a:p>
            <a:pPr lvl="0"/>
            <a:r>
              <a:rPr lang="de-DE"/>
              <a:t>Formatvorlagen des Textmasters bearbeiten</a:t>
            </a:r>
          </a:p>
        </p:txBody>
      </p:sp>
      <p:sp>
        <p:nvSpPr>
          <p:cNvPr id="6" name="Fußzeilenplatzhalter 2"/>
          <p:cNvSpPr>
            <a:spLocks noGrp="1"/>
          </p:cNvSpPr>
          <p:nvPr>
            <p:ph type="ftr" sz="quarter" idx="13"/>
          </p:nvPr>
        </p:nvSpPr>
        <p:spPr>
          <a:xfrm>
            <a:off x="1488018" y="6615114"/>
            <a:ext cx="9408583" cy="198437"/>
          </a:xfrm>
        </p:spPr>
        <p:txBody>
          <a:bodyPr/>
          <a:lstStyle>
            <a:lvl1pPr algn="l">
              <a:defRPr sz="1000">
                <a:solidFill>
                  <a:schemeClr val="tx2"/>
                </a:solidFill>
                <a:latin typeface="Arial Narrow" panose="020B0606020202030204" pitchFamily="34" charset="0"/>
              </a:defRPr>
            </a:lvl1pPr>
          </a:lstStyle>
          <a:p>
            <a:pPr>
              <a:defRPr/>
            </a:pPr>
            <a:endParaRPr lang="de-DE">
              <a:solidFill>
                <a:srgbClr val="4D4B46"/>
              </a:solidFill>
            </a:endParaRPr>
          </a:p>
        </p:txBody>
      </p:sp>
    </p:spTree>
    <p:extLst>
      <p:ext uri="{BB962C8B-B14F-4D97-AF65-F5344CB8AC3E}">
        <p14:creationId xmlns:p14="http://schemas.microsoft.com/office/powerpoint/2010/main" val="3984095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849923" y="116632"/>
            <a:ext cx="8798472" cy="792088"/>
          </a:xfrm>
          <a:prstGeom prst="rect">
            <a:avLst/>
          </a:prstGeom>
        </p:spPr>
        <p:txBody>
          <a:bodyPr anchor="b"/>
          <a:lstStyle/>
          <a:p>
            <a:r>
              <a:rPr lang="de-DE"/>
              <a:t>Titelmasterformat durch Klicken bearbeiten</a:t>
            </a:r>
            <a:endParaRPr lang="de-DE" dirty="0"/>
          </a:p>
        </p:txBody>
      </p:sp>
      <p:sp>
        <p:nvSpPr>
          <p:cNvPr id="3" name="Inhaltsplatzhalter 2"/>
          <p:cNvSpPr>
            <a:spLocks noGrp="1"/>
          </p:cNvSpPr>
          <p:nvPr>
            <p:ph idx="1"/>
          </p:nvPr>
        </p:nvSpPr>
        <p:spPr>
          <a:xfrm>
            <a:off x="838200" y="1484785"/>
            <a:ext cx="10826419" cy="4692179"/>
          </a:xfrm>
          <a:prstGeom prst="rect">
            <a:avLst/>
          </a:prstGeom>
        </p:spPr>
        <p:txBody>
          <a:bodyPr/>
          <a:lstStyle>
            <a:lvl1pPr>
              <a:defRPr sz="1800">
                <a:latin typeface="Arial Narrow" panose="020B0606020202030204" pitchFamily="34" charset="0"/>
              </a:defRPr>
            </a:lvl1pPr>
            <a:lvl2pPr marL="417513" indent="-236538">
              <a:buClrTx/>
              <a:buSzPct val="100000"/>
              <a:buFont typeface="Arial" panose="020B0604020202020204" pitchFamily="34" charset="0"/>
              <a:buChar char="•"/>
              <a:defRPr sz="1800">
                <a:latin typeface="Arial Narrow" panose="020B0606020202030204" pitchFamily="34" charset="0"/>
              </a:defRPr>
            </a:lvl2pPr>
            <a:lvl3pPr>
              <a:defRPr sz="1800">
                <a:latin typeface="Arial Narrow" panose="020B0606020202030204" pitchFamily="34" charset="0"/>
              </a:defRPr>
            </a:lvl3pPr>
            <a:lvl4pPr>
              <a:defRPr sz="1800">
                <a:latin typeface="Arial Narrow" panose="020B0606020202030204" pitchFamily="34" charset="0"/>
              </a:defRPr>
            </a:lvl4pPr>
            <a:lvl5pPr>
              <a:defRPr sz="1800">
                <a:latin typeface="Arial Narrow" panose="020B0606020202030204" pitchFamily="34" charset="0"/>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Fußzeilenplatzhalter 2"/>
          <p:cNvSpPr>
            <a:spLocks noGrp="1"/>
          </p:cNvSpPr>
          <p:nvPr>
            <p:ph type="ftr" sz="quarter" idx="10"/>
          </p:nvPr>
        </p:nvSpPr>
        <p:spPr>
          <a:xfrm>
            <a:off x="1488018" y="6615114"/>
            <a:ext cx="9408583" cy="198437"/>
          </a:xfrm>
        </p:spPr>
        <p:txBody>
          <a:bodyPr/>
          <a:lstStyle>
            <a:lvl1pPr algn="l">
              <a:defRPr sz="1000">
                <a:solidFill>
                  <a:schemeClr val="tx2"/>
                </a:solidFill>
                <a:latin typeface="Arial Narrow" panose="020B0606020202030204" pitchFamily="34" charset="0"/>
              </a:defRPr>
            </a:lvl1pPr>
          </a:lstStyle>
          <a:p>
            <a:endParaRPr lang="de-DE"/>
          </a:p>
        </p:txBody>
      </p:sp>
    </p:spTree>
    <p:extLst>
      <p:ext uri="{BB962C8B-B14F-4D97-AF65-F5344CB8AC3E}">
        <p14:creationId xmlns:p14="http://schemas.microsoft.com/office/powerpoint/2010/main" val="35884011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Zwei Inhalte">
    <p:spTree>
      <p:nvGrpSpPr>
        <p:cNvPr id="1" name=""/>
        <p:cNvGrpSpPr/>
        <p:nvPr/>
      </p:nvGrpSpPr>
      <p:grpSpPr>
        <a:xfrm>
          <a:off x="0" y="0"/>
          <a:ext cx="0" cy="0"/>
          <a:chOff x="0" y="0"/>
          <a:chExt cx="0" cy="0"/>
        </a:xfrm>
      </p:grpSpPr>
      <p:sp>
        <p:nvSpPr>
          <p:cNvPr id="7" name="Titel 1"/>
          <p:cNvSpPr>
            <a:spLocks noGrp="1"/>
          </p:cNvSpPr>
          <p:nvPr>
            <p:ph type="title"/>
          </p:nvPr>
        </p:nvSpPr>
        <p:spPr>
          <a:xfrm>
            <a:off x="849923" y="116632"/>
            <a:ext cx="8798472" cy="792088"/>
          </a:xfrm>
          <a:prstGeom prst="rect">
            <a:avLst/>
          </a:prstGeom>
        </p:spPr>
        <p:txBody>
          <a:bodyPr anchor="b"/>
          <a:lstStyle/>
          <a:p>
            <a:r>
              <a:rPr lang="de-DE"/>
              <a:t>Titelmasterformat durch Klicken bearbeiten</a:t>
            </a:r>
            <a:endParaRPr lang="de-DE" dirty="0"/>
          </a:p>
        </p:txBody>
      </p:sp>
      <p:sp>
        <p:nvSpPr>
          <p:cNvPr id="8" name="Inhaltsplatzhalter 2"/>
          <p:cNvSpPr>
            <a:spLocks noGrp="1"/>
          </p:cNvSpPr>
          <p:nvPr>
            <p:ph idx="1"/>
          </p:nvPr>
        </p:nvSpPr>
        <p:spPr>
          <a:xfrm>
            <a:off x="6288021" y="1484785"/>
            <a:ext cx="4969768" cy="4692179"/>
          </a:xfrm>
          <a:prstGeom prst="rect">
            <a:avLst/>
          </a:prstGeom>
        </p:spPr>
        <p:txBody>
          <a:bodyPr/>
          <a:lstStyle>
            <a:lvl1pPr>
              <a:defRPr sz="1800">
                <a:latin typeface="Arial Narrow" panose="020B0606020202030204" pitchFamily="34" charset="0"/>
              </a:defRPr>
            </a:lvl1pPr>
            <a:lvl2pPr marL="417513" indent="-236538">
              <a:buClr>
                <a:schemeClr val="accent1"/>
              </a:buClr>
              <a:buSzPct val="70000"/>
              <a:buFont typeface="Arial Narrow" panose="020B0606020202030204" pitchFamily="34" charset="0"/>
              <a:buChar char="►"/>
              <a:defRPr lang="de-DE" sz="1800" kern="1200" dirty="0" smtClean="0">
                <a:solidFill>
                  <a:srgbClr val="000000"/>
                </a:solidFill>
                <a:latin typeface="Arial Narrow" panose="020B0606020202030204" pitchFamily="34" charset="0"/>
                <a:ea typeface="+mn-ea"/>
                <a:cs typeface="+mn-cs"/>
                <a:sym typeface="Arial" panose="020B0604020202020204" pitchFamily="34" charset="0"/>
              </a:defRPr>
            </a:lvl2pPr>
            <a:lvl3pPr>
              <a:defRPr sz="1800">
                <a:latin typeface="Arial Narrow" panose="020B0606020202030204" pitchFamily="34" charset="0"/>
              </a:defRPr>
            </a:lvl3pPr>
            <a:lvl4pPr>
              <a:defRPr sz="1800">
                <a:latin typeface="Arial Narrow" panose="020B0606020202030204" pitchFamily="34" charset="0"/>
              </a:defRPr>
            </a:lvl4pPr>
            <a:lvl5pPr>
              <a:defRPr sz="1800">
                <a:latin typeface="Arial Narrow" panose="020B0606020202030204" pitchFamily="34" charset="0"/>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9" name="Inhaltsplatzhalter 2"/>
          <p:cNvSpPr>
            <a:spLocks noGrp="1"/>
          </p:cNvSpPr>
          <p:nvPr>
            <p:ph idx="11"/>
          </p:nvPr>
        </p:nvSpPr>
        <p:spPr>
          <a:xfrm>
            <a:off x="838200" y="1484785"/>
            <a:ext cx="4969768" cy="4692179"/>
          </a:xfrm>
          <a:prstGeom prst="rect">
            <a:avLst/>
          </a:prstGeom>
        </p:spPr>
        <p:txBody>
          <a:bodyPr/>
          <a:lstStyle>
            <a:lvl1pPr>
              <a:defRPr sz="1800">
                <a:latin typeface="Arial Narrow" panose="020B0606020202030204" pitchFamily="34" charset="0"/>
              </a:defRPr>
            </a:lvl1pPr>
            <a:lvl2pPr marL="417513" indent="-236538">
              <a:buClrTx/>
              <a:buSzPct val="100000"/>
              <a:buFont typeface="Arial" panose="020B0604020202020204" pitchFamily="34" charset="0"/>
              <a:buChar char="•"/>
              <a:defRPr lang="de-DE" sz="1800" kern="1200" dirty="0" smtClean="0">
                <a:solidFill>
                  <a:srgbClr val="000000"/>
                </a:solidFill>
                <a:latin typeface="Arial Narrow" panose="020B0606020202030204" pitchFamily="34" charset="0"/>
                <a:ea typeface="+mn-ea"/>
                <a:cs typeface="+mn-cs"/>
                <a:sym typeface="Arial" panose="020B0604020202020204" pitchFamily="34" charset="0"/>
              </a:defRPr>
            </a:lvl2pPr>
            <a:lvl3pPr>
              <a:defRPr sz="1800">
                <a:latin typeface="Arial Narrow" panose="020B0606020202030204" pitchFamily="34" charset="0"/>
              </a:defRPr>
            </a:lvl3pPr>
            <a:lvl4pPr>
              <a:defRPr sz="1800">
                <a:latin typeface="Arial Narrow" panose="020B0606020202030204" pitchFamily="34" charset="0"/>
              </a:defRPr>
            </a:lvl4pPr>
            <a:lvl5pPr>
              <a:defRPr sz="1800">
                <a:latin typeface="Arial Narrow" panose="020B0606020202030204" pitchFamily="34" charset="0"/>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Fußzeilenplatzhalter 2"/>
          <p:cNvSpPr>
            <a:spLocks noGrp="1"/>
          </p:cNvSpPr>
          <p:nvPr>
            <p:ph type="ftr" sz="quarter" idx="12"/>
          </p:nvPr>
        </p:nvSpPr>
        <p:spPr>
          <a:xfrm>
            <a:off x="1488018" y="6615114"/>
            <a:ext cx="9408583" cy="198437"/>
          </a:xfrm>
        </p:spPr>
        <p:txBody>
          <a:bodyPr/>
          <a:lstStyle>
            <a:lvl1pPr algn="l">
              <a:defRPr sz="1000">
                <a:solidFill>
                  <a:schemeClr val="tx2"/>
                </a:solidFill>
                <a:latin typeface="Arial Narrow" panose="020B0606020202030204" pitchFamily="34" charset="0"/>
              </a:defRPr>
            </a:lvl1pPr>
          </a:lstStyle>
          <a:p>
            <a:pPr>
              <a:defRPr/>
            </a:pPr>
            <a:endParaRPr lang="de-DE">
              <a:solidFill>
                <a:srgbClr val="4D4B46"/>
              </a:solidFill>
            </a:endParaRPr>
          </a:p>
        </p:txBody>
      </p:sp>
    </p:spTree>
    <p:extLst>
      <p:ext uri="{BB962C8B-B14F-4D97-AF65-F5344CB8AC3E}">
        <p14:creationId xmlns:p14="http://schemas.microsoft.com/office/powerpoint/2010/main" val="27130850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Nur Titel">
    <p:spTree>
      <p:nvGrpSpPr>
        <p:cNvPr id="1" name=""/>
        <p:cNvGrpSpPr/>
        <p:nvPr/>
      </p:nvGrpSpPr>
      <p:grpSpPr>
        <a:xfrm>
          <a:off x="0" y="0"/>
          <a:ext cx="0" cy="0"/>
          <a:chOff x="0" y="0"/>
          <a:chExt cx="0" cy="0"/>
        </a:xfrm>
      </p:grpSpPr>
      <p:sp>
        <p:nvSpPr>
          <p:cNvPr id="5" name="Titel 1"/>
          <p:cNvSpPr>
            <a:spLocks noGrp="1"/>
          </p:cNvSpPr>
          <p:nvPr>
            <p:ph type="title"/>
          </p:nvPr>
        </p:nvSpPr>
        <p:spPr>
          <a:xfrm>
            <a:off x="849923" y="116632"/>
            <a:ext cx="8798472" cy="792088"/>
          </a:xfrm>
          <a:prstGeom prst="rect">
            <a:avLst/>
          </a:prstGeom>
        </p:spPr>
        <p:txBody>
          <a:bodyPr anchor="b"/>
          <a:lstStyle/>
          <a:p>
            <a:r>
              <a:rPr lang="de-DE"/>
              <a:t>Titelmasterformat durch Klicken bearbeiten</a:t>
            </a:r>
            <a:endParaRPr lang="de-DE" dirty="0"/>
          </a:p>
        </p:txBody>
      </p:sp>
      <p:sp>
        <p:nvSpPr>
          <p:cNvPr id="3" name="Fußzeilenplatzhalter 2"/>
          <p:cNvSpPr>
            <a:spLocks noGrp="1"/>
          </p:cNvSpPr>
          <p:nvPr>
            <p:ph type="ftr" sz="quarter" idx="10"/>
          </p:nvPr>
        </p:nvSpPr>
        <p:spPr>
          <a:xfrm>
            <a:off x="1488018" y="6615114"/>
            <a:ext cx="9408583" cy="198437"/>
          </a:xfrm>
        </p:spPr>
        <p:txBody>
          <a:bodyPr/>
          <a:lstStyle>
            <a:lvl1pPr algn="l">
              <a:defRPr sz="1000">
                <a:solidFill>
                  <a:schemeClr val="tx2"/>
                </a:solidFill>
                <a:latin typeface="Arial Narrow" panose="020B0606020202030204" pitchFamily="34" charset="0"/>
              </a:defRPr>
            </a:lvl1pPr>
          </a:lstStyle>
          <a:p>
            <a:pPr>
              <a:defRPr/>
            </a:pPr>
            <a:endParaRPr lang="de-DE">
              <a:solidFill>
                <a:srgbClr val="4D4B46"/>
              </a:solidFill>
            </a:endParaRPr>
          </a:p>
        </p:txBody>
      </p:sp>
    </p:spTree>
    <p:extLst>
      <p:ext uri="{BB962C8B-B14F-4D97-AF65-F5344CB8AC3E}">
        <p14:creationId xmlns:p14="http://schemas.microsoft.com/office/powerpoint/2010/main" val="2369685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ußzeilenplatzhalter 2"/>
          <p:cNvSpPr>
            <a:spLocks noGrp="1"/>
          </p:cNvSpPr>
          <p:nvPr>
            <p:ph type="ftr" sz="quarter" idx="10"/>
          </p:nvPr>
        </p:nvSpPr>
        <p:spPr>
          <a:xfrm>
            <a:off x="1488018" y="6615114"/>
            <a:ext cx="9408583" cy="198437"/>
          </a:xfrm>
        </p:spPr>
        <p:txBody>
          <a:bodyPr/>
          <a:lstStyle>
            <a:lvl1pPr algn="l">
              <a:defRPr sz="1000">
                <a:solidFill>
                  <a:schemeClr val="tx2"/>
                </a:solidFill>
                <a:latin typeface="Arial Narrow" panose="020B0606020202030204" pitchFamily="34" charset="0"/>
              </a:defRPr>
            </a:lvl1pPr>
          </a:lstStyle>
          <a:p>
            <a:pPr>
              <a:defRPr/>
            </a:pPr>
            <a:endParaRPr lang="de-DE">
              <a:solidFill>
                <a:srgbClr val="4D4B46"/>
              </a:solidFill>
            </a:endParaRPr>
          </a:p>
        </p:txBody>
      </p:sp>
    </p:spTree>
    <p:extLst>
      <p:ext uri="{BB962C8B-B14F-4D97-AF65-F5344CB8AC3E}">
        <p14:creationId xmlns:p14="http://schemas.microsoft.com/office/powerpoint/2010/main" val="40714605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838200" y="1268761"/>
            <a:ext cx="10515600" cy="4908203"/>
          </a:xfrm>
          <a:prstGeom prst="rect">
            <a:avLst/>
          </a:prstGeom>
        </p:spPr>
        <p:txBody>
          <a:bodyPr/>
          <a:lstStyle>
            <a:lvl1pPr>
              <a:defRPr sz="1800"/>
            </a:lvl1pPr>
            <a:lvl2pPr marL="417513" indent="-236538">
              <a:buClrTx/>
              <a:buSzPct val="100000"/>
              <a:buFont typeface="Arial" panose="020B0604020202020204" pitchFamily="34" charset="0"/>
              <a:buChar char="•"/>
              <a:defRPr sz="1800"/>
            </a:lvl2pPr>
            <a:lvl3pPr>
              <a:defRPr sz="1800"/>
            </a:lvl3pPr>
            <a:lvl4pPr>
              <a:defRPr sz="1800"/>
            </a:lvl4pPr>
            <a:lvl5pPr>
              <a:defRPr sz="1800"/>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Rectangle 1"/>
          <p:cNvSpPr>
            <a:spLocks noGrp="1"/>
          </p:cNvSpPr>
          <p:nvPr>
            <p:ph type="sldNum" sz="quarter" idx="10"/>
          </p:nvPr>
        </p:nvSpPr>
        <p:spPr>
          <a:xfrm>
            <a:off x="11762318" y="6669088"/>
            <a:ext cx="169333" cy="127000"/>
          </a:xfrm>
        </p:spPr>
        <p:txBody>
          <a:bodyPr/>
          <a:lstStyle>
            <a:lvl1pPr>
              <a:defRPr/>
            </a:lvl1pPr>
          </a:lstStyle>
          <a:p>
            <a:pPr>
              <a:defRPr/>
            </a:pPr>
            <a:fld id="{9CE18C97-944F-4C24-BAA4-1BCF01C81683}" type="slidenum">
              <a:rPr lang="de-DE" altLang="de-DE"/>
              <a:pPr>
                <a:defRPr/>
              </a:pPr>
              <a:t>‹Nr.›</a:t>
            </a:fld>
            <a:endParaRPr lang="de-DE" altLang="de-DE"/>
          </a:p>
        </p:txBody>
      </p:sp>
      <p:sp>
        <p:nvSpPr>
          <p:cNvPr id="5" name="Fußzeilenplatzhalter 2"/>
          <p:cNvSpPr>
            <a:spLocks noGrp="1"/>
          </p:cNvSpPr>
          <p:nvPr>
            <p:ph type="ftr" sz="quarter" idx="11"/>
          </p:nvPr>
        </p:nvSpPr>
        <p:spPr/>
        <p:txBody>
          <a:bodyPr/>
          <a:lstStyle>
            <a:lvl1pPr algn="l">
              <a:defRPr sz="1000">
                <a:solidFill>
                  <a:schemeClr val="tx2"/>
                </a:solidFill>
                <a:latin typeface="Arial Narrow" panose="020B0606020202030204" pitchFamily="34" charset="0"/>
              </a:defRPr>
            </a:lvl1pPr>
          </a:lstStyle>
          <a:p>
            <a:pPr>
              <a:defRPr/>
            </a:pPr>
            <a:endParaRPr lang="de-DE">
              <a:solidFill>
                <a:srgbClr val="4D4B46"/>
              </a:solidFill>
            </a:endParaRPr>
          </a:p>
        </p:txBody>
      </p:sp>
    </p:spTree>
    <p:extLst>
      <p:ext uri="{BB962C8B-B14F-4D97-AF65-F5344CB8AC3E}">
        <p14:creationId xmlns:p14="http://schemas.microsoft.com/office/powerpoint/2010/main" val="10921431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Titelfolie">
    <p:spTree>
      <p:nvGrpSpPr>
        <p:cNvPr id="1" name=""/>
        <p:cNvGrpSpPr/>
        <p:nvPr/>
      </p:nvGrpSpPr>
      <p:grpSpPr>
        <a:xfrm>
          <a:off x="0" y="0"/>
          <a:ext cx="0" cy="0"/>
          <a:chOff x="0" y="0"/>
          <a:chExt cx="0" cy="0"/>
        </a:xfrm>
      </p:grpSpPr>
      <p:sp>
        <p:nvSpPr>
          <p:cNvPr id="9" name="Titel 1"/>
          <p:cNvSpPr>
            <a:spLocks noGrp="1"/>
          </p:cNvSpPr>
          <p:nvPr>
            <p:ph type="ctrTitle"/>
          </p:nvPr>
        </p:nvSpPr>
        <p:spPr>
          <a:xfrm>
            <a:off x="623392" y="1611433"/>
            <a:ext cx="11041227" cy="2897687"/>
          </a:xfrm>
          <a:prstGeom prst="rect">
            <a:avLst/>
          </a:prstGeom>
        </p:spPr>
        <p:txBody>
          <a:bodyPr anchor="t" anchorCtr="0"/>
          <a:lstStyle>
            <a:lvl1pPr algn="l">
              <a:defRPr sz="4400"/>
            </a:lvl1pPr>
          </a:lstStyle>
          <a:p>
            <a:r>
              <a:rPr lang="de-DE"/>
              <a:t>Titelmasterformat durch Klicken bearbeiten</a:t>
            </a:r>
            <a:endParaRPr lang="de-DE" dirty="0"/>
          </a:p>
        </p:txBody>
      </p:sp>
      <p:sp>
        <p:nvSpPr>
          <p:cNvPr id="10" name="Untertitel 2"/>
          <p:cNvSpPr>
            <a:spLocks noGrp="1"/>
          </p:cNvSpPr>
          <p:nvPr>
            <p:ph type="subTitle" idx="1"/>
          </p:nvPr>
        </p:nvSpPr>
        <p:spPr>
          <a:xfrm>
            <a:off x="623392" y="4725144"/>
            <a:ext cx="11041227" cy="1728192"/>
          </a:xfrm>
          <a:prstGeom prst="rect">
            <a:avLst/>
          </a:prstGeom>
        </p:spPr>
        <p:txBody>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DE" dirty="0"/>
          </a:p>
        </p:txBody>
      </p:sp>
      <p:sp>
        <p:nvSpPr>
          <p:cNvPr id="11" name="Textplatzhalter 5"/>
          <p:cNvSpPr>
            <a:spLocks noGrp="1"/>
          </p:cNvSpPr>
          <p:nvPr>
            <p:ph type="body" sz="quarter" idx="12"/>
          </p:nvPr>
        </p:nvSpPr>
        <p:spPr>
          <a:xfrm>
            <a:off x="623392" y="404665"/>
            <a:ext cx="11041227" cy="1206768"/>
          </a:xfrm>
          <a:prstGeom prst="rect">
            <a:avLst/>
          </a:prstGeom>
        </p:spPr>
        <p:txBody>
          <a:bodyPr anchor="b" anchorCtr="0"/>
          <a:lstStyle>
            <a:lvl1pPr>
              <a:defRPr sz="2000">
                <a:solidFill>
                  <a:schemeClr val="tx1"/>
                </a:solidFill>
              </a:defRPr>
            </a:lvl1pPr>
          </a:lstStyle>
          <a:p>
            <a:pPr lvl="0"/>
            <a:r>
              <a:rPr lang="de-DE"/>
              <a:t>Formatvorlagen des Textmasters bearbeiten</a:t>
            </a:r>
          </a:p>
        </p:txBody>
      </p:sp>
      <p:sp>
        <p:nvSpPr>
          <p:cNvPr id="5" name="Rectangle 1"/>
          <p:cNvSpPr>
            <a:spLocks noGrp="1"/>
          </p:cNvSpPr>
          <p:nvPr>
            <p:ph type="sldNum" sz="quarter" idx="13"/>
          </p:nvPr>
        </p:nvSpPr>
        <p:spPr>
          <a:xfrm>
            <a:off x="11762318" y="6669088"/>
            <a:ext cx="169333" cy="127000"/>
          </a:xfrm>
        </p:spPr>
        <p:txBody>
          <a:bodyPr/>
          <a:lstStyle>
            <a:lvl1pPr>
              <a:defRPr/>
            </a:lvl1pPr>
          </a:lstStyle>
          <a:p>
            <a:pPr>
              <a:defRPr/>
            </a:pPr>
            <a:fld id="{CB561E3C-7F36-4155-AC87-E69F7B996E60}" type="slidenum">
              <a:rPr lang="de-DE" altLang="de-DE"/>
              <a:pPr>
                <a:defRPr/>
              </a:pPr>
              <a:t>‹Nr.›</a:t>
            </a:fld>
            <a:endParaRPr lang="de-DE" altLang="de-DE"/>
          </a:p>
        </p:txBody>
      </p:sp>
      <p:sp>
        <p:nvSpPr>
          <p:cNvPr id="6" name="Fußzeilenplatzhalter 2"/>
          <p:cNvSpPr>
            <a:spLocks noGrp="1"/>
          </p:cNvSpPr>
          <p:nvPr>
            <p:ph type="ftr" sz="quarter" idx="14"/>
          </p:nvPr>
        </p:nvSpPr>
        <p:spPr/>
        <p:txBody>
          <a:bodyPr/>
          <a:lstStyle>
            <a:lvl1pPr algn="l">
              <a:defRPr sz="1000">
                <a:solidFill>
                  <a:schemeClr val="tx2"/>
                </a:solidFill>
                <a:latin typeface="Arial Narrow" panose="020B0606020202030204" pitchFamily="34" charset="0"/>
              </a:defRPr>
            </a:lvl1pPr>
          </a:lstStyle>
          <a:p>
            <a:pPr>
              <a:defRPr/>
            </a:pPr>
            <a:endParaRPr lang="de-DE">
              <a:solidFill>
                <a:srgbClr val="4D4B46"/>
              </a:solidFill>
            </a:endParaRPr>
          </a:p>
        </p:txBody>
      </p:sp>
    </p:spTree>
    <p:extLst>
      <p:ext uri="{BB962C8B-B14F-4D97-AF65-F5344CB8AC3E}">
        <p14:creationId xmlns:p14="http://schemas.microsoft.com/office/powerpoint/2010/main" val="6202277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_Titel und Inhalt und Bild">
    <p:spTree>
      <p:nvGrpSpPr>
        <p:cNvPr id="1" name=""/>
        <p:cNvGrpSpPr/>
        <p:nvPr/>
      </p:nvGrpSpPr>
      <p:grpSpPr>
        <a:xfrm>
          <a:off x="0" y="0"/>
          <a:ext cx="0" cy="0"/>
          <a:chOff x="0" y="0"/>
          <a:chExt cx="0" cy="0"/>
        </a:xfrm>
      </p:grpSpPr>
      <p:sp>
        <p:nvSpPr>
          <p:cNvPr id="2" name="Titel 1"/>
          <p:cNvSpPr>
            <a:spLocks noGrp="1"/>
          </p:cNvSpPr>
          <p:nvPr>
            <p:ph type="title"/>
          </p:nvPr>
        </p:nvSpPr>
        <p:spPr>
          <a:xfrm>
            <a:off x="838200" y="44625"/>
            <a:ext cx="8810195" cy="864096"/>
          </a:xfrm>
          <a:prstGeom prst="rect">
            <a:avLst/>
          </a:prstGeom>
        </p:spPr>
        <p:txBody>
          <a:bodyPr anchor="b"/>
          <a:lstStyle/>
          <a:p>
            <a:r>
              <a:rPr lang="de-DE"/>
              <a:t>Titelmasterformat durch Klicken bearbeiten</a:t>
            </a:r>
          </a:p>
        </p:txBody>
      </p:sp>
      <p:sp>
        <p:nvSpPr>
          <p:cNvPr id="6" name="Inhaltsplatzhalter 2"/>
          <p:cNvSpPr>
            <a:spLocks noGrp="1"/>
          </p:cNvSpPr>
          <p:nvPr>
            <p:ph idx="1"/>
          </p:nvPr>
        </p:nvSpPr>
        <p:spPr>
          <a:xfrm>
            <a:off x="838200" y="1484785"/>
            <a:ext cx="4969768" cy="4692179"/>
          </a:xfrm>
          <a:prstGeom prst="rect">
            <a:avLst/>
          </a:prstGeom>
        </p:spPr>
        <p:txBody>
          <a:bodyPr/>
          <a:lstStyle>
            <a:lvl1pPr>
              <a:defRPr sz="1800">
                <a:latin typeface="Arial Narrow" panose="020B0606020202030204" pitchFamily="34" charset="0"/>
              </a:defRPr>
            </a:lvl1pPr>
            <a:lvl2pPr marL="417513" indent="-236538">
              <a:buClrTx/>
              <a:buSzPct val="100000"/>
              <a:buFont typeface="Arial" panose="020B0604020202020204" pitchFamily="34" charset="0"/>
              <a:buChar char="•"/>
              <a:defRPr sz="1800">
                <a:latin typeface="Arial Narrow" panose="020B0606020202030204" pitchFamily="34" charset="0"/>
              </a:defRPr>
            </a:lvl2pPr>
            <a:lvl3pPr>
              <a:defRPr sz="1800">
                <a:latin typeface="Arial Narrow" panose="020B0606020202030204" pitchFamily="34" charset="0"/>
              </a:defRPr>
            </a:lvl3pPr>
            <a:lvl4pPr>
              <a:defRPr sz="1800">
                <a:latin typeface="Arial Narrow" panose="020B0606020202030204" pitchFamily="34" charset="0"/>
              </a:defRPr>
            </a:lvl4pPr>
            <a:lvl5pPr>
              <a:defRPr sz="1800">
                <a:latin typeface="Arial Narrow" panose="020B0606020202030204" pitchFamily="34" charset="0"/>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Bildplatzhalter 4"/>
          <p:cNvSpPr>
            <a:spLocks noGrp="1"/>
          </p:cNvSpPr>
          <p:nvPr>
            <p:ph type="pic" sz="quarter" idx="12"/>
          </p:nvPr>
        </p:nvSpPr>
        <p:spPr>
          <a:xfrm>
            <a:off x="6288618" y="1484314"/>
            <a:ext cx="5376333" cy="4681537"/>
          </a:xfrm>
          <a:prstGeom prst="rect">
            <a:avLst/>
          </a:prstGeom>
        </p:spPr>
        <p:txBody>
          <a:bodyPr/>
          <a:lstStyle/>
          <a:p>
            <a:pPr lvl="0"/>
            <a:r>
              <a:rPr lang="de-DE" noProof="0">
                <a:sym typeface="Arial" panose="020B0604020202020204" pitchFamily="34" charset="0"/>
              </a:rPr>
              <a:t>Bild durch Klicken auf Symbol hinzufügen</a:t>
            </a:r>
          </a:p>
        </p:txBody>
      </p:sp>
      <p:sp>
        <p:nvSpPr>
          <p:cNvPr id="5" name="Rectangle 1"/>
          <p:cNvSpPr>
            <a:spLocks noGrp="1"/>
          </p:cNvSpPr>
          <p:nvPr>
            <p:ph type="sldNum" sz="quarter" idx="13"/>
          </p:nvPr>
        </p:nvSpPr>
        <p:spPr>
          <a:xfrm>
            <a:off x="11762318" y="6669088"/>
            <a:ext cx="169333" cy="127000"/>
          </a:xfrm>
        </p:spPr>
        <p:txBody>
          <a:bodyPr/>
          <a:lstStyle>
            <a:lvl1pPr>
              <a:defRPr/>
            </a:lvl1pPr>
          </a:lstStyle>
          <a:p>
            <a:pPr>
              <a:defRPr/>
            </a:pPr>
            <a:fld id="{62D45923-5FA1-42FE-B522-EC6666615E84}" type="slidenum">
              <a:rPr lang="de-DE" altLang="de-DE"/>
              <a:pPr>
                <a:defRPr/>
              </a:pPr>
              <a:t>‹Nr.›</a:t>
            </a:fld>
            <a:endParaRPr lang="de-DE" altLang="de-DE"/>
          </a:p>
        </p:txBody>
      </p:sp>
      <p:sp>
        <p:nvSpPr>
          <p:cNvPr id="8" name="Fußzeilenplatzhalter 2"/>
          <p:cNvSpPr>
            <a:spLocks noGrp="1"/>
          </p:cNvSpPr>
          <p:nvPr>
            <p:ph type="ftr" sz="quarter" idx="14"/>
          </p:nvPr>
        </p:nvSpPr>
        <p:spPr/>
        <p:txBody>
          <a:bodyPr/>
          <a:lstStyle>
            <a:lvl1pPr algn="l">
              <a:defRPr sz="1000">
                <a:solidFill>
                  <a:schemeClr val="tx2"/>
                </a:solidFill>
                <a:latin typeface="Arial Narrow" panose="020B0606020202030204" pitchFamily="34" charset="0"/>
              </a:defRPr>
            </a:lvl1pPr>
          </a:lstStyle>
          <a:p>
            <a:pPr>
              <a:defRPr/>
            </a:pPr>
            <a:endParaRPr lang="de-DE">
              <a:solidFill>
                <a:srgbClr val="4D4B46"/>
              </a:solidFill>
            </a:endParaRPr>
          </a:p>
        </p:txBody>
      </p:sp>
    </p:spTree>
    <p:extLst>
      <p:ext uri="{BB962C8B-B14F-4D97-AF65-F5344CB8AC3E}">
        <p14:creationId xmlns:p14="http://schemas.microsoft.com/office/powerpoint/2010/main" val="33236354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Zitat">
    <p:spTree>
      <p:nvGrpSpPr>
        <p:cNvPr id="1" name=""/>
        <p:cNvGrpSpPr/>
        <p:nvPr/>
      </p:nvGrpSpPr>
      <p:grpSpPr>
        <a:xfrm>
          <a:off x="0" y="0"/>
          <a:ext cx="0" cy="0"/>
          <a:chOff x="0" y="0"/>
          <a:chExt cx="0" cy="0"/>
        </a:xfrm>
      </p:grpSpPr>
      <p:sp>
        <p:nvSpPr>
          <p:cNvPr id="2" name="Titel 1"/>
          <p:cNvSpPr>
            <a:spLocks noGrp="1"/>
          </p:cNvSpPr>
          <p:nvPr>
            <p:ph type="title"/>
          </p:nvPr>
        </p:nvSpPr>
        <p:spPr>
          <a:xfrm>
            <a:off x="838200" y="44625"/>
            <a:ext cx="8810195" cy="864096"/>
          </a:xfrm>
          <a:prstGeom prst="rect">
            <a:avLst/>
          </a:prstGeom>
        </p:spPr>
        <p:txBody>
          <a:bodyPr anchor="b"/>
          <a:lstStyle/>
          <a:p>
            <a:r>
              <a:rPr lang="de-DE"/>
              <a:t>Titelmasterformat durch Klicken bearbeiten</a:t>
            </a:r>
          </a:p>
        </p:txBody>
      </p:sp>
      <p:sp>
        <p:nvSpPr>
          <p:cNvPr id="6" name="Inhaltsplatzhalter 2"/>
          <p:cNvSpPr>
            <a:spLocks noGrp="1"/>
          </p:cNvSpPr>
          <p:nvPr>
            <p:ph idx="1"/>
          </p:nvPr>
        </p:nvSpPr>
        <p:spPr>
          <a:xfrm>
            <a:off x="838200" y="1628800"/>
            <a:ext cx="10515600" cy="3168353"/>
          </a:xfrm>
          <a:prstGeom prst="rect">
            <a:avLst/>
          </a:prstGeom>
        </p:spPr>
        <p:txBody>
          <a:bodyPr anchor="ctr" anchorCtr="0"/>
          <a:lstStyle>
            <a:lvl1pPr algn="ctr">
              <a:defRPr sz="2400" i="1">
                <a:solidFill>
                  <a:schemeClr val="tx1"/>
                </a:solidFill>
                <a:latin typeface="Georgia" panose="02040502050405020303" pitchFamily="18" charset="0"/>
              </a:defRPr>
            </a:lvl1pPr>
            <a:lvl2pPr marL="417513" indent="-236538">
              <a:buClr>
                <a:schemeClr val="accent1"/>
              </a:buClr>
              <a:buSzPct val="70000"/>
              <a:buFont typeface="Arial Narrow" panose="020B0606020202030204" pitchFamily="34" charset="0"/>
              <a:buChar char="►"/>
              <a:defRPr sz="1800">
                <a:latin typeface="Arial Narrow" panose="020B0606020202030204" pitchFamily="34" charset="0"/>
              </a:defRPr>
            </a:lvl2pPr>
            <a:lvl3pPr>
              <a:defRPr sz="1800">
                <a:latin typeface="Arial Narrow" panose="020B0606020202030204" pitchFamily="34" charset="0"/>
              </a:defRPr>
            </a:lvl3pPr>
            <a:lvl4pPr>
              <a:defRPr sz="1800">
                <a:latin typeface="Arial Narrow" panose="020B0606020202030204" pitchFamily="34" charset="0"/>
              </a:defRPr>
            </a:lvl4pPr>
            <a:lvl5pPr>
              <a:defRPr sz="1800">
                <a:latin typeface="Arial Narrow" panose="020B0606020202030204" pitchFamily="34" charset="0"/>
              </a:defRPr>
            </a:lvl5pPr>
          </a:lstStyle>
          <a:p>
            <a:pPr lvl="0"/>
            <a:r>
              <a:rPr lang="de-DE"/>
              <a:t>Formatvorlagen des Textmasters bearbeiten</a:t>
            </a:r>
          </a:p>
        </p:txBody>
      </p:sp>
      <p:sp>
        <p:nvSpPr>
          <p:cNvPr id="7" name="Textplatzhalter 4"/>
          <p:cNvSpPr>
            <a:spLocks noGrp="1"/>
          </p:cNvSpPr>
          <p:nvPr>
            <p:ph type="body" sz="quarter" idx="12"/>
          </p:nvPr>
        </p:nvSpPr>
        <p:spPr>
          <a:xfrm>
            <a:off x="5882216" y="4868863"/>
            <a:ext cx="5471584" cy="576262"/>
          </a:xfrm>
          <a:prstGeom prst="rect">
            <a:avLst/>
          </a:prstGeom>
        </p:spPr>
        <p:txBody>
          <a:bodyPr/>
          <a:lstStyle>
            <a:lvl1pPr algn="r">
              <a:defRPr b="1" i="0"/>
            </a:lvl1pPr>
          </a:lstStyle>
          <a:p>
            <a:pPr lvl="0"/>
            <a:r>
              <a:rPr lang="de-DE"/>
              <a:t>Formatvorlagen des Textmasters bearbeiten</a:t>
            </a:r>
          </a:p>
        </p:txBody>
      </p:sp>
      <p:sp>
        <p:nvSpPr>
          <p:cNvPr id="5" name="Rectangle 1"/>
          <p:cNvSpPr>
            <a:spLocks noGrp="1"/>
          </p:cNvSpPr>
          <p:nvPr>
            <p:ph type="sldNum" sz="quarter" idx="13"/>
          </p:nvPr>
        </p:nvSpPr>
        <p:spPr>
          <a:xfrm>
            <a:off x="11762318" y="6669088"/>
            <a:ext cx="169333" cy="127000"/>
          </a:xfrm>
        </p:spPr>
        <p:txBody>
          <a:bodyPr/>
          <a:lstStyle>
            <a:lvl1pPr>
              <a:defRPr/>
            </a:lvl1pPr>
          </a:lstStyle>
          <a:p>
            <a:pPr>
              <a:defRPr/>
            </a:pPr>
            <a:fld id="{EB14CB9A-82B0-4D98-A3E6-B473DF49A97C}" type="slidenum">
              <a:rPr lang="de-DE" altLang="de-DE"/>
              <a:pPr>
                <a:defRPr/>
              </a:pPr>
              <a:t>‹Nr.›</a:t>
            </a:fld>
            <a:endParaRPr lang="de-DE" altLang="de-DE"/>
          </a:p>
        </p:txBody>
      </p:sp>
      <p:sp>
        <p:nvSpPr>
          <p:cNvPr id="8" name="Fußzeilenplatzhalter 2"/>
          <p:cNvSpPr>
            <a:spLocks noGrp="1"/>
          </p:cNvSpPr>
          <p:nvPr>
            <p:ph type="ftr" sz="quarter" idx="14"/>
          </p:nvPr>
        </p:nvSpPr>
        <p:spPr/>
        <p:txBody>
          <a:bodyPr/>
          <a:lstStyle>
            <a:lvl1pPr algn="l">
              <a:defRPr sz="1000">
                <a:solidFill>
                  <a:schemeClr val="tx2"/>
                </a:solidFill>
                <a:latin typeface="Arial Narrow" panose="020B0606020202030204" pitchFamily="34" charset="0"/>
              </a:defRPr>
            </a:lvl1pPr>
          </a:lstStyle>
          <a:p>
            <a:pPr>
              <a:defRPr/>
            </a:pPr>
            <a:endParaRPr lang="de-DE">
              <a:solidFill>
                <a:srgbClr val="4D4B46"/>
              </a:solidFill>
            </a:endParaRPr>
          </a:p>
        </p:txBody>
      </p:sp>
    </p:spTree>
    <p:extLst>
      <p:ext uri="{BB962C8B-B14F-4D97-AF65-F5344CB8AC3E}">
        <p14:creationId xmlns:p14="http://schemas.microsoft.com/office/powerpoint/2010/main" val="28387921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Nur Titel">
    <p:spTree>
      <p:nvGrpSpPr>
        <p:cNvPr id="1" name=""/>
        <p:cNvGrpSpPr/>
        <p:nvPr/>
      </p:nvGrpSpPr>
      <p:grpSpPr>
        <a:xfrm>
          <a:off x="0" y="0"/>
          <a:ext cx="0" cy="0"/>
          <a:chOff x="0" y="0"/>
          <a:chExt cx="0" cy="0"/>
        </a:xfrm>
      </p:grpSpPr>
      <p:sp>
        <p:nvSpPr>
          <p:cNvPr id="5" name="Titel 1"/>
          <p:cNvSpPr>
            <a:spLocks noGrp="1"/>
          </p:cNvSpPr>
          <p:nvPr>
            <p:ph type="title"/>
          </p:nvPr>
        </p:nvSpPr>
        <p:spPr>
          <a:xfrm>
            <a:off x="838200" y="44625"/>
            <a:ext cx="8810195" cy="864096"/>
          </a:xfrm>
          <a:prstGeom prst="rect">
            <a:avLst/>
          </a:prstGeom>
        </p:spPr>
        <p:txBody>
          <a:bodyPr anchor="b"/>
          <a:lstStyle/>
          <a:p>
            <a:r>
              <a:rPr lang="de-DE"/>
              <a:t>Titelmasterformat durch Klicken bearbeiten</a:t>
            </a:r>
          </a:p>
        </p:txBody>
      </p:sp>
      <p:sp>
        <p:nvSpPr>
          <p:cNvPr id="3" name="Rectangle 1"/>
          <p:cNvSpPr>
            <a:spLocks noGrp="1"/>
          </p:cNvSpPr>
          <p:nvPr>
            <p:ph type="sldNum" sz="quarter" idx="10"/>
          </p:nvPr>
        </p:nvSpPr>
        <p:spPr>
          <a:xfrm>
            <a:off x="11762318" y="6669088"/>
            <a:ext cx="169333" cy="127000"/>
          </a:xfrm>
        </p:spPr>
        <p:txBody>
          <a:bodyPr/>
          <a:lstStyle>
            <a:lvl1pPr>
              <a:defRPr/>
            </a:lvl1pPr>
          </a:lstStyle>
          <a:p>
            <a:pPr>
              <a:defRPr/>
            </a:pPr>
            <a:fld id="{F8973274-615D-4F35-A7E8-D58CF58833A3}" type="slidenum">
              <a:rPr lang="de-DE" altLang="de-DE"/>
              <a:pPr>
                <a:defRPr/>
              </a:pPr>
              <a:t>‹Nr.›</a:t>
            </a:fld>
            <a:endParaRPr lang="de-DE" altLang="de-DE"/>
          </a:p>
        </p:txBody>
      </p:sp>
      <p:sp>
        <p:nvSpPr>
          <p:cNvPr id="4" name="Fußzeilenplatzhalter 2"/>
          <p:cNvSpPr>
            <a:spLocks noGrp="1"/>
          </p:cNvSpPr>
          <p:nvPr>
            <p:ph type="ftr" sz="quarter" idx="11"/>
          </p:nvPr>
        </p:nvSpPr>
        <p:spPr/>
        <p:txBody>
          <a:bodyPr/>
          <a:lstStyle>
            <a:lvl1pPr algn="l">
              <a:defRPr sz="1000">
                <a:solidFill>
                  <a:schemeClr val="tx2"/>
                </a:solidFill>
                <a:latin typeface="Arial Narrow" panose="020B0606020202030204" pitchFamily="34" charset="0"/>
              </a:defRPr>
            </a:lvl1pPr>
          </a:lstStyle>
          <a:p>
            <a:pPr>
              <a:defRPr/>
            </a:pPr>
            <a:endParaRPr lang="de-DE">
              <a:solidFill>
                <a:srgbClr val="4D4B46"/>
              </a:solidFill>
            </a:endParaRPr>
          </a:p>
        </p:txBody>
      </p:sp>
    </p:spTree>
    <p:extLst>
      <p:ext uri="{BB962C8B-B14F-4D97-AF65-F5344CB8AC3E}">
        <p14:creationId xmlns:p14="http://schemas.microsoft.com/office/powerpoint/2010/main" val="36465298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fld id="{2B22BD2B-8006-48FC-8CF2-BDE81D061773}" type="datetimeFigureOut">
              <a:rPr lang="de-DE" smtClean="0"/>
              <a:t>30.08.2017</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5F867A5-E748-4BAE-A87F-16600CE942A2}" type="slidenum">
              <a:rPr lang="de-DE" smtClean="0"/>
              <a:t>‹Nr.›</a:t>
            </a:fld>
            <a:endParaRPr lang="de-DE"/>
          </a:p>
        </p:txBody>
      </p:sp>
    </p:spTree>
    <p:extLst>
      <p:ext uri="{BB962C8B-B14F-4D97-AF65-F5344CB8AC3E}">
        <p14:creationId xmlns:p14="http://schemas.microsoft.com/office/powerpoint/2010/main" val="23259048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2B22BD2B-8006-48FC-8CF2-BDE81D061773}" type="datetimeFigureOut">
              <a:rPr lang="de-DE" smtClean="0"/>
              <a:t>30.08.2017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E5F867A5-E748-4BAE-A87F-16600CE942A2}" type="slidenum">
              <a:rPr lang="de-DE" smtClean="0"/>
              <a:t>‹Nr.›</a:t>
            </a:fld>
            <a:endParaRPr lang="de-DE"/>
          </a:p>
        </p:txBody>
      </p:sp>
    </p:spTree>
    <p:extLst>
      <p:ext uri="{BB962C8B-B14F-4D97-AF65-F5344CB8AC3E}">
        <p14:creationId xmlns:p14="http://schemas.microsoft.com/office/powerpoint/2010/main" val="919378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el und Inhalt und Bild">
    <p:spTree>
      <p:nvGrpSpPr>
        <p:cNvPr id="1" name=""/>
        <p:cNvGrpSpPr/>
        <p:nvPr/>
      </p:nvGrpSpPr>
      <p:grpSpPr>
        <a:xfrm>
          <a:off x="0" y="0"/>
          <a:ext cx="0" cy="0"/>
          <a:chOff x="0" y="0"/>
          <a:chExt cx="0" cy="0"/>
        </a:xfrm>
      </p:grpSpPr>
      <p:sp>
        <p:nvSpPr>
          <p:cNvPr id="2" name="Titel 1"/>
          <p:cNvSpPr>
            <a:spLocks noGrp="1"/>
          </p:cNvSpPr>
          <p:nvPr>
            <p:ph type="title"/>
          </p:nvPr>
        </p:nvSpPr>
        <p:spPr>
          <a:xfrm>
            <a:off x="849923" y="116632"/>
            <a:ext cx="8798472" cy="792088"/>
          </a:xfrm>
          <a:prstGeom prst="rect">
            <a:avLst/>
          </a:prstGeom>
        </p:spPr>
        <p:txBody>
          <a:bodyPr anchor="b"/>
          <a:lstStyle/>
          <a:p>
            <a:r>
              <a:rPr lang="de-DE"/>
              <a:t>Titelmasterformat durch Klicken bearbeiten</a:t>
            </a:r>
            <a:endParaRPr lang="de-DE" dirty="0"/>
          </a:p>
        </p:txBody>
      </p:sp>
      <p:sp>
        <p:nvSpPr>
          <p:cNvPr id="3" name="Inhaltsplatzhalter 2"/>
          <p:cNvSpPr>
            <a:spLocks noGrp="1"/>
          </p:cNvSpPr>
          <p:nvPr>
            <p:ph idx="1"/>
          </p:nvPr>
        </p:nvSpPr>
        <p:spPr>
          <a:xfrm>
            <a:off x="838200" y="1484785"/>
            <a:ext cx="4969768" cy="4692179"/>
          </a:xfrm>
          <a:prstGeom prst="rect">
            <a:avLst/>
          </a:prstGeom>
        </p:spPr>
        <p:txBody>
          <a:bodyPr/>
          <a:lstStyle>
            <a:lvl1pPr>
              <a:defRPr sz="1800">
                <a:latin typeface="Arial Narrow" panose="020B0606020202030204" pitchFamily="34" charset="0"/>
              </a:defRPr>
            </a:lvl1pPr>
            <a:lvl2pPr marL="417513" indent="-236538">
              <a:buClrTx/>
              <a:buSzPct val="100000"/>
              <a:buFont typeface="Arial" panose="020B0604020202020204" pitchFamily="34" charset="0"/>
              <a:buChar char="•"/>
              <a:defRPr sz="1800">
                <a:latin typeface="Arial Narrow" panose="020B0606020202030204" pitchFamily="34" charset="0"/>
              </a:defRPr>
            </a:lvl2pPr>
            <a:lvl3pPr>
              <a:defRPr sz="1800">
                <a:latin typeface="Arial Narrow" panose="020B0606020202030204" pitchFamily="34" charset="0"/>
              </a:defRPr>
            </a:lvl3pPr>
            <a:lvl4pPr>
              <a:defRPr sz="1800">
                <a:latin typeface="Arial Narrow" panose="020B0606020202030204" pitchFamily="34" charset="0"/>
              </a:defRPr>
            </a:lvl4pPr>
            <a:lvl5pPr>
              <a:defRPr sz="1800">
                <a:latin typeface="Arial Narrow" panose="020B0606020202030204" pitchFamily="34" charset="0"/>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Bildplatzhalter 4"/>
          <p:cNvSpPr>
            <a:spLocks noGrp="1"/>
          </p:cNvSpPr>
          <p:nvPr>
            <p:ph type="pic" sz="quarter" idx="12"/>
          </p:nvPr>
        </p:nvSpPr>
        <p:spPr>
          <a:xfrm>
            <a:off x="6288618" y="1484314"/>
            <a:ext cx="5376333" cy="4681537"/>
          </a:xfrm>
          <a:prstGeom prst="rect">
            <a:avLst/>
          </a:prstGeom>
        </p:spPr>
        <p:txBody>
          <a:bodyPr/>
          <a:lstStyle/>
          <a:p>
            <a:pPr lvl="0"/>
            <a:r>
              <a:rPr lang="de-DE" noProof="0">
                <a:sym typeface="Arial" panose="020B0604020202020204" pitchFamily="34" charset="0"/>
              </a:rPr>
              <a:t>Bild durch Klicken auf Symbol hinzufügen</a:t>
            </a:r>
          </a:p>
        </p:txBody>
      </p:sp>
      <p:sp>
        <p:nvSpPr>
          <p:cNvPr id="6" name="Fußzeilenplatzhalter 2"/>
          <p:cNvSpPr>
            <a:spLocks noGrp="1"/>
          </p:cNvSpPr>
          <p:nvPr>
            <p:ph type="ftr" sz="quarter" idx="13"/>
          </p:nvPr>
        </p:nvSpPr>
        <p:spPr>
          <a:xfrm>
            <a:off x="1488018" y="6615114"/>
            <a:ext cx="9408583" cy="198437"/>
          </a:xfrm>
        </p:spPr>
        <p:txBody>
          <a:bodyPr/>
          <a:lstStyle>
            <a:lvl1pPr algn="l">
              <a:defRPr sz="1000">
                <a:solidFill>
                  <a:schemeClr val="tx2"/>
                </a:solidFill>
                <a:latin typeface="Arial Narrow" panose="020B0606020202030204" pitchFamily="34" charset="0"/>
              </a:defRPr>
            </a:lvl1pPr>
          </a:lstStyle>
          <a:p>
            <a:endParaRPr lang="de-DE"/>
          </a:p>
        </p:txBody>
      </p:sp>
    </p:spTree>
    <p:extLst>
      <p:ext uri="{BB962C8B-B14F-4D97-AF65-F5344CB8AC3E}">
        <p14:creationId xmlns:p14="http://schemas.microsoft.com/office/powerpoint/2010/main" val="16262715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2B22BD2B-8006-48FC-8CF2-BDE81D061773}" type="datetimeFigureOut">
              <a:rPr lang="de-DE" smtClean="0"/>
              <a:t>30.08.2017</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E5F867A5-E748-4BAE-A87F-16600CE942A2}" type="slidenum">
              <a:rPr lang="de-DE" smtClean="0"/>
              <a:t>‹Nr.›</a:t>
            </a:fld>
            <a:endParaRPr lang="de-DE"/>
          </a:p>
        </p:txBody>
      </p:sp>
    </p:spTree>
    <p:extLst>
      <p:ext uri="{BB962C8B-B14F-4D97-AF65-F5344CB8AC3E}">
        <p14:creationId xmlns:p14="http://schemas.microsoft.com/office/powerpoint/2010/main" val="1530550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Zitat">
    <p:spTree>
      <p:nvGrpSpPr>
        <p:cNvPr id="1" name=""/>
        <p:cNvGrpSpPr/>
        <p:nvPr/>
      </p:nvGrpSpPr>
      <p:grpSpPr>
        <a:xfrm>
          <a:off x="0" y="0"/>
          <a:ext cx="0" cy="0"/>
          <a:chOff x="0" y="0"/>
          <a:chExt cx="0" cy="0"/>
        </a:xfrm>
      </p:grpSpPr>
      <p:sp>
        <p:nvSpPr>
          <p:cNvPr id="2" name="Titel 1"/>
          <p:cNvSpPr>
            <a:spLocks noGrp="1"/>
          </p:cNvSpPr>
          <p:nvPr>
            <p:ph type="title"/>
          </p:nvPr>
        </p:nvSpPr>
        <p:spPr>
          <a:xfrm>
            <a:off x="849923" y="116632"/>
            <a:ext cx="8798472" cy="792088"/>
          </a:xfrm>
          <a:prstGeom prst="rect">
            <a:avLst/>
          </a:prstGeom>
        </p:spPr>
        <p:txBody>
          <a:bodyPr anchor="b"/>
          <a:lstStyle/>
          <a:p>
            <a:r>
              <a:rPr lang="de-DE"/>
              <a:t>Titelmasterformat durch Klicken bearbeiten</a:t>
            </a:r>
            <a:endParaRPr lang="de-DE" dirty="0"/>
          </a:p>
        </p:txBody>
      </p:sp>
      <p:sp>
        <p:nvSpPr>
          <p:cNvPr id="3" name="Inhaltsplatzhalter 2"/>
          <p:cNvSpPr>
            <a:spLocks noGrp="1"/>
          </p:cNvSpPr>
          <p:nvPr>
            <p:ph idx="1"/>
          </p:nvPr>
        </p:nvSpPr>
        <p:spPr>
          <a:xfrm>
            <a:off x="838200" y="1628800"/>
            <a:ext cx="10515600" cy="3168353"/>
          </a:xfrm>
          <a:prstGeom prst="rect">
            <a:avLst/>
          </a:prstGeom>
        </p:spPr>
        <p:txBody>
          <a:bodyPr anchor="ctr" anchorCtr="0"/>
          <a:lstStyle>
            <a:lvl1pPr algn="ctr">
              <a:defRPr sz="2400" i="1">
                <a:solidFill>
                  <a:schemeClr val="tx1"/>
                </a:solidFill>
                <a:latin typeface="Georgia" panose="02040502050405020303" pitchFamily="18" charset="0"/>
              </a:defRPr>
            </a:lvl1pPr>
            <a:lvl2pPr marL="417513" indent="-236538">
              <a:buClr>
                <a:schemeClr val="accent1"/>
              </a:buClr>
              <a:buSzPct val="70000"/>
              <a:buFont typeface="Arial Narrow" panose="020B0606020202030204" pitchFamily="34" charset="0"/>
              <a:buChar char="►"/>
              <a:defRPr sz="1800">
                <a:latin typeface="Arial Narrow" panose="020B0606020202030204" pitchFamily="34" charset="0"/>
              </a:defRPr>
            </a:lvl2pPr>
            <a:lvl3pPr>
              <a:defRPr sz="1800">
                <a:latin typeface="Arial Narrow" panose="020B0606020202030204" pitchFamily="34" charset="0"/>
              </a:defRPr>
            </a:lvl3pPr>
            <a:lvl4pPr>
              <a:defRPr sz="1800">
                <a:latin typeface="Arial Narrow" panose="020B0606020202030204" pitchFamily="34" charset="0"/>
              </a:defRPr>
            </a:lvl4pPr>
            <a:lvl5pPr>
              <a:defRPr sz="1800">
                <a:latin typeface="Arial Narrow" panose="020B0606020202030204" pitchFamily="34" charset="0"/>
              </a:defRPr>
            </a:lvl5pPr>
          </a:lstStyle>
          <a:p>
            <a:pPr lvl="0"/>
            <a:r>
              <a:rPr lang="de-DE"/>
              <a:t>Formatvorlagen des Textmasters bearbeiten</a:t>
            </a:r>
          </a:p>
        </p:txBody>
      </p:sp>
      <p:sp>
        <p:nvSpPr>
          <p:cNvPr id="5" name="Textplatzhalter 4"/>
          <p:cNvSpPr>
            <a:spLocks noGrp="1"/>
          </p:cNvSpPr>
          <p:nvPr>
            <p:ph type="body" sz="quarter" idx="12"/>
          </p:nvPr>
        </p:nvSpPr>
        <p:spPr>
          <a:xfrm>
            <a:off x="5882216" y="4868863"/>
            <a:ext cx="5471584" cy="576262"/>
          </a:xfrm>
          <a:prstGeom prst="rect">
            <a:avLst/>
          </a:prstGeom>
        </p:spPr>
        <p:txBody>
          <a:bodyPr/>
          <a:lstStyle>
            <a:lvl1pPr algn="r">
              <a:defRPr b="1" i="0"/>
            </a:lvl1pPr>
          </a:lstStyle>
          <a:p>
            <a:pPr lvl="0"/>
            <a:r>
              <a:rPr lang="de-DE"/>
              <a:t>Formatvorlagen des Textmasters bearbeiten</a:t>
            </a:r>
          </a:p>
        </p:txBody>
      </p:sp>
      <p:sp>
        <p:nvSpPr>
          <p:cNvPr id="6" name="Fußzeilenplatzhalter 2"/>
          <p:cNvSpPr>
            <a:spLocks noGrp="1"/>
          </p:cNvSpPr>
          <p:nvPr>
            <p:ph type="ftr" sz="quarter" idx="13"/>
          </p:nvPr>
        </p:nvSpPr>
        <p:spPr>
          <a:xfrm>
            <a:off x="1488018" y="6615114"/>
            <a:ext cx="9408583" cy="198437"/>
          </a:xfrm>
        </p:spPr>
        <p:txBody>
          <a:bodyPr/>
          <a:lstStyle>
            <a:lvl1pPr algn="l">
              <a:defRPr sz="1000">
                <a:solidFill>
                  <a:schemeClr val="tx2"/>
                </a:solidFill>
                <a:latin typeface="Arial Narrow" panose="020B0606020202030204" pitchFamily="34" charset="0"/>
              </a:defRPr>
            </a:lvl1pPr>
          </a:lstStyle>
          <a:p>
            <a:endParaRPr lang="de-DE"/>
          </a:p>
        </p:txBody>
      </p:sp>
    </p:spTree>
    <p:extLst>
      <p:ext uri="{BB962C8B-B14F-4D97-AF65-F5344CB8AC3E}">
        <p14:creationId xmlns:p14="http://schemas.microsoft.com/office/powerpoint/2010/main" val="158767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Zwei Inhalte">
    <p:spTree>
      <p:nvGrpSpPr>
        <p:cNvPr id="1" name=""/>
        <p:cNvGrpSpPr/>
        <p:nvPr/>
      </p:nvGrpSpPr>
      <p:grpSpPr>
        <a:xfrm>
          <a:off x="0" y="0"/>
          <a:ext cx="0" cy="0"/>
          <a:chOff x="0" y="0"/>
          <a:chExt cx="0" cy="0"/>
        </a:xfrm>
      </p:grpSpPr>
      <p:sp>
        <p:nvSpPr>
          <p:cNvPr id="7" name="Titel 1"/>
          <p:cNvSpPr>
            <a:spLocks noGrp="1"/>
          </p:cNvSpPr>
          <p:nvPr>
            <p:ph type="title"/>
          </p:nvPr>
        </p:nvSpPr>
        <p:spPr>
          <a:xfrm>
            <a:off x="849923" y="116632"/>
            <a:ext cx="8798472" cy="792088"/>
          </a:xfrm>
          <a:prstGeom prst="rect">
            <a:avLst/>
          </a:prstGeom>
        </p:spPr>
        <p:txBody>
          <a:bodyPr anchor="b"/>
          <a:lstStyle/>
          <a:p>
            <a:r>
              <a:rPr lang="de-DE"/>
              <a:t>Titelmasterformat durch Klicken bearbeiten</a:t>
            </a:r>
            <a:endParaRPr lang="de-DE" dirty="0"/>
          </a:p>
        </p:txBody>
      </p:sp>
      <p:sp>
        <p:nvSpPr>
          <p:cNvPr id="8" name="Inhaltsplatzhalter 2"/>
          <p:cNvSpPr>
            <a:spLocks noGrp="1"/>
          </p:cNvSpPr>
          <p:nvPr>
            <p:ph idx="1"/>
          </p:nvPr>
        </p:nvSpPr>
        <p:spPr>
          <a:xfrm>
            <a:off x="6288021" y="1484785"/>
            <a:ext cx="4969768" cy="4692179"/>
          </a:xfrm>
          <a:prstGeom prst="rect">
            <a:avLst/>
          </a:prstGeom>
        </p:spPr>
        <p:txBody>
          <a:bodyPr/>
          <a:lstStyle>
            <a:lvl1pPr>
              <a:defRPr sz="1800">
                <a:latin typeface="Arial Narrow" panose="020B0606020202030204" pitchFamily="34" charset="0"/>
              </a:defRPr>
            </a:lvl1pPr>
            <a:lvl2pPr marL="417513" indent="-236538">
              <a:buClr>
                <a:schemeClr val="accent1"/>
              </a:buClr>
              <a:buSzPct val="70000"/>
              <a:buFont typeface="Arial Narrow" panose="020B0606020202030204" pitchFamily="34" charset="0"/>
              <a:buChar char="►"/>
              <a:defRPr lang="de-DE" sz="1800" kern="1200" dirty="0" smtClean="0">
                <a:solidFill>
                  <a:srgbClr val="000000"/>
                </a:solidFill>
                <a:latin typeface="Arial Narrow" panose="020B0606020202030204" pitchFamily="34" charset="0"/>
                <a:ea typeface="+mn-ea"/>
                <a:cs typeface="+mn-cs"/>
                <a:sym typeface="Arial" panose="020B0604020202020204" pitchFamily="34" charset="0"/>
              </a:defRPr>
            </a:lvl2pPr>
            <a:lvl3pPr>
              <a:defRPr sz="1800">
                <a:latin typeface="Arial Narrow" panose="020B0606020202030204" pitchFamily="34" charset="0"/>
              </a:defRPr>
            </a:lvl3pPr>
            <a:lvl4pPr>
              <a:defRPr sz="1800">
                <a:latin typeface="Arial Narrow" panose="020B0606020202030204" pitchFamily="34" charset="0"/>
              </a:defRPr>
            </a:lvl4pPr>
            <a:lvl5pPr>
              <a:defRPr sz="1800">
                <a:latin typeface="Arial Narrow" panose="020B0606020202030204" pitchFamily="34" charset="0"/>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9" name="Inhaltsplatzhalter 2"/>
          <p:cNvSpPr>
            <a:spLocks noGrp="1"/>
          </p:cNvSpPr>
          <p:nvPr>
            <p:ph idx="11"/>
          </p:nvPr>
        </p:nvSpPr>
        <p:spPr>
          <a:xfrm>
            <a:off x="838200" y="1484785"/>
            <a:ext cx="4969768" cy="4692179"/>
          </a:xfrm>
          <a:prstGeom prst="rect">
            <a:avLst/>
          </a:prstGeom>
        </p:spPr>
        <p:txBody>
          <a:bodyPr/>
          <a:lstStyle>
            <a:lvl1pPr>
              <a:defRPr sz="1800">
                <a:latin typeface="Arial Narrow" panose="020B0606020202030204" pitchFamily="34" charset="0"/>
              </a:defRPr>
            </a:lvl1pPr>
            <a:lvl2pPr marL="417513" indent="-236538">
              <a:buClrTx/>
              <a:buSzPct val="100000"/>
              <a:buFont typeface="Arial" panose="020B0604020202020204" pitchFamily="34" charset="0"/>
              <a:buChar char="•"/>
              <a:defRPr lang="de-DE" sz="1800" kern="1200" dirty="0" smtClean="0">
                <a:solidFill>
                  <a:srgbClr val="000000"/>
                </a:solidFill>
                <a:latin typeface="Arial Narrow" panose="020B0606020202030204" pitchFamily="34" charset="0"/>
                <a:ea typeface="+mn-ea"/>
                <a:cs typeface="+mn-cs"/>
                <a:sym typeface="Arial" panose="020B0604020202020204" pitchFamily="34" charset="0"/>
              </a:defRPr>
            </a:lvl2pPr>
            <a:lvl3pPr>
              <a:defRPr sz="1800">
                <a:latin typeface="Arial Narrow" panose="020B0606020202030204" pitchFamily="34" charset="0"/>
              </a:defRPr>
            </a:lvl3pPr>
            <a:lvl4pPr>
              <a:defRPr sz="1800">
                <a:latin typeface="Arial Narrow" panose="020B0606020202030204" pitchFamily="34" charset="0"/>
              </a:defRPr>
            </a:lvl4pPr>
            <a:lvl5pPr>
              <a:defRPr sz="1800">
                <a:latin typeface="Arial Narrow" panose="020B0606020202030204" pitchFamily="34" charset="0"/>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Fußzeilenplatzhalter 2"/>
          <p:cNvSpPr>
            <a:spLocks noGrp="1"/>
          </p:cNvSpPr>
          <p:nvPr>
            <p:ph type="ftr" sz="quarter" idx="12"/>
          </p:nvPr>
        </p:nvSpPr>
        <p:spPr>
          <a:xfrm>
            <a:off x="1488018" y="6615114"/>
            <a:ext cx="9408583" cy="198437"/>
          </a:xfrm>
        </p:spPr>
        <p:txBody>
          <a:bodyPr/>
          <a:lstStyle>
            <a:lvl1pPr algn="l">
              <a:defRPr sz="1000">
                <a:solidFill>
                  <a:schemeClr val="tx2"/>
                </a:solidFill>
                <a:latin typeface="Arial Narrow" panose="020B0606020202030204" pitchFamily="34" charset="0"/>
              </a:defRPr>
            </a:lvl1pPr>
          </a:lstStyle>
          <a:p>
            <a:endParaRPr lang="de-DE"/>
          </a:p>
        </p:txBody>
      </p:sp>
    </p:spTree>
    <p:extLst>
      <p:ext uri="{BB962C8B-B14F-4D97-AF65-F5344CB8AC3E}">
        <p14:creationId xmlns:p14="http://schemas.microsoft.com/office/powerpoint/2010/main" val="1736286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Nur Titel">
    <p:spTree>
      <p:nvGrpSpPr>
        <p:cNvPr id="1" name=""/>
        <p:cNvGrpSpPr/>
        <p:nvPr/>
      </p:nvGrpSpPr>
      <p:grpSpPr>
        <a:xfrm>
          <a:off x="0" y="0"/>
          <a:ext cx="0" cy="0"/>
          <a:chOff x="0" y="0"/>
          <a:chExt cx="0" cy="0"/>
        </a:xfrm>
      </p:grpSpPr>
      <p:sp>
        <p:nvSpPr>
          <p:cNvPr id="5" name="Titel 1"/>
          <p:cNvSpPr>
            <a:spLocks noGrp="1"/>
          </p:cNvSpPr>
          <p:nvPr>
            <p:ph type="title"/>
          </p:nvPr>
        </p:nvSpPr>
        <p:spPr>
          <a:xfrm>
            <a:off x="849923" y="116632"/>
            <a:ext cx="8798472" cy="792088"/>
          </a:xfrm>
          <a:prstGeom prst="rect">
            <a:avLst/>
          </a:prstGeom>
        </p:spPr>
        <p:txBody>
          <a:bodyPr anchor="b"/>
          <a:lstStyle/>
          <a:p>
            <a:r>
              <a:rPr lang="de-DE"/>
              <a:t>Titelmasterformat durch Klicken bearbeiten</a:t>
            </a:r>
            <a:endParaRPr lang="de-DE" dirty="0"/>
          </a:p>
        </p:txBody>
      </p:sp>
      <p:sp>
        <p:nvSpPr>
          <p:cNvPr id="3" name="Fußzeilenplatzhalter 2"/>
          <p:cNvSpPr>
            <a:spLocks noGrp="1"/>
          </p:cNvSpPr>
          <p:nvPr>
            <p:ph type="ftr" sz="quarter" idx="10"/>
          </p:nvPr>
        </p:nvSpPr>
        <p:spPr>
          <a:xfrm>
            <a:off x="1488018" y="6615114"/>
            <a:ext cx="9408583" cy="198437"/>
          </a:xfrm>
        </p:spPr>
        <p:txBody>
          <a:bodyPr/>
          <a:lstStyle>
            <a:lvl1pPr algn="l">
              <a:defRPr sz="1000">
                <a:solidFill>
                  <a:schemeClr val="tx2"/>
                </a:solidFill>
                <a:latin typeface="Arial Narrow" panose="020B0606020202030204" pitchFamily="34" charset="0"/>
              </a:defRPr>
            </a:lvl1pPr>
          </a:lstStyle>
          <a:p>
            <a:endParaRPr lang="de-DE"/>
          </a:p>
        </p:txBody>
      </p:sp>
    </p:spTree>
    <p:extLst>
      <p:ext uri="{BB962C8B-B14F-4D97-AF65-F5344CB8AC3E}">
        <p14:creationId xmlns:p14="http://schemas.microsoft.com/office/powerpoint/2010/main" val="1612477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ußzeilenplatzhalter 2"/>
          <p:cNvSpPr>
            <a:spLocks noGrp="1"/>
          </p:cNvSpPr>
          <p:nvPr>
            <p:ph type="ftr" sz="quarter" idx="10"/>
          </p:nvPr>
        </p:nvSpPr>
        <p:spPr>
          <a:xfrm>
            <a:off x="1488018" y="6615114"/>
            <a:ext cx="9408583" cy="198437"/>
          </a:xfrm>
        </p:spPr>
        <p:txBody>
          <a:bodyPr/>
          <a:lstStyle>
            <a:lvl1pPr algn="l">
              <a:defRPr sz="1000">
                <a:solidFill>
                  <a:schemeClr val="tx2"/>
                </a:solidFill>
                <a:latin typeface="Arial Narrow" panose="020B0606020202030204" pitchFamily="34" charset="0"/>
              </a:defRPr>
            </a:lvl1pPr>
          </a:lstStyle>
          <a:p>
            <a:endParaRPr lang="de-DE"/>
          </a:p>
        </p:txBody>
      </p:sp>
    </p:spTree>
    <p:extLst>
      <p:ext uri="{BB962C8B-B14F-4D97-AF65-F5344CB8AC3E}">
        <p14:creationId xmlns:p14="http://schemas.microsoft.com/office/powerpoint/2010/main" val="4170101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1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838200" y="1268761"/>
            <a:ext cx="10515600" cy="4908203"/>
          </a:xfrm>
          <a:prstGeom prst="rect">
            <a:avLst/>
          </a:prstGeom>
        </p:spPr>
        <p:txBody>
          <a:bodyPr/>
          <a:lstStyle>
            <a:lvl1pPr>
              <a:defRPr sz="1800"/>
            </a:lvl1pPr>
            <a:lvl2pPr marL="417513" indent="-236538">
              <a:buClrTx/>
              <a:buSzPct val="100000"/>
              <a:buFont typeface="Arial" panose="020B0604020202020204" pitchFamily="34" charset="0"/>
              <a:buChar char="•"/>
              <a:defRPr sz="1800"/>
            </a:lvl2pPr>
            <a:lvl3pPr>
              <a:defRPr sz="1800"/>
            </a:lvl3pPr>
            <a:lvl4pPr>
              <a:defRPr sz="1800"/>
            </a:lvl4pPr>
            <a:lvl5pPr>
              <a:defRPr sz="1800"/>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Rectangle 1"/>
          <p:cNvSpPr>
            <a:spLocks noGrp="1"/>
          </p:cNvSpPr>
          <p:nvPr>
            <p:ph type="sldNum" sz="quarter" idx="10"/>
          </p:nvPr>
        </p:nvSpPr>
        <p:spPr>
          <a:xfrm>
            <a:off x="11762318" y="6669088"/>
            <a:ext cx="169333" cy="127000"/>
          </a:xfrm>
        </p:spPr>
        <p:txBody>
          <a:bodyPr/>
          <a:lstStyle>
            <a:lvl1pPr>
              <a:defRPr/>
            </a:lvl1pPr>
          </a:lstStyle>
          <a:p>
            <a:fld id="{E5F867A5-E748-4BAE-A87F-16600CE942A2}" type="slidenum">
              <a:rPr lang="de-DE" smtClean="0"/>
              <a:t>‹Nr.›</a:t>
            </a:fld>
            <a:endParaRPr lang="de-DE"/>
          </a:p>
        </p:txBody>
      </p:sp>
      <p:sp>
        <p:nvSpPr>
          <p:cNvPr id="5" name="Fußzeilenplatzhalter 2"/>
          <p:cNvSpPr>
            <a:spLocks noGrp="1"/>
          </p:cNvSpPr>
          <p:nvPr>
            <p:ph type="ftr" sz="quarter" idx="11"/>
          </p:nvPr>
        </p:nvSpPr>
        <p:spPr/>
        <p:txBody>
          <a:bodyPr/>
          <a:lstStyle>
            <a:lvl1pPr algn="l">
              <a:defRPr sz="1000">
                <a:solidFill>
                  <a:schemeClr val="tx2"/>
                </a:solidFill>
                <a:latin typeface="Arial Narrow" panose="020B0606020202030204" pitchFamily="34" charset="0"/>
              </a:defRPr>
            </a:lvl1pPr>
          </a:lstStyle>
          <a:p>
            <a:endParaRPr lang="de-DE"/>
          </a:p>
        </p:txBody>
      </p:sp>
    </p:spTree>
    <p:extLst>
      <p:ext uri="{BB962C8B-B14F-4D97-AF65-F5344CB8AC3E}">
        <p14:creationId xmlns:p14="http://schemas.microsoft.com/office/powerpoint/2010/main" val="363974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Titelfolie">
    <p:spTree>
      <p:nvGrpSpPr>
        <p:cNvPr id="1" name=""/>
        <p:cNvGrpSpPr/>
        <p:nvPr/>
      </p:nvGrpSpPr>
      <p:grpSpPr>
        <a:xfrm>
          <a:off x="0" y="0"/>
          <a:ext cx="0" cy="0"/>
          <a:chOff x="0" y="0"/>
          <a:chExt cx="0" cy="0"/>
        </a:xfrm>
      </p:grpSpPr>
      <p:sp>
        <p:nvSpPr>
          <p:cNvPr id="9" name="Titel 1"/>
          <p:cNvSpPr>
            <a:spLocks noGrp="1"/>
          </p:cNvSpPr>
          <p:nvPr>
            <p:ph type="ctrTitle"/>
          </p:nvPr>
        </p:nvSpPr>
        <p:spPr>
          <a:xfrm>
            <a:off x="623392" y="1611433"/>
            <a:ext cx="11041227" cy="2897687"/>
          </a:xfrm>
          <a:prstGeom prst="rect">
            <a:avLst/>
          </a:prstGeom>
        </p:spPr>
        <p:txBody>
          <a:bodyPr anchor="t" anchorCtr="0"/>
          <a:lstStyle>
            <a:lvl1pPr algn="l">
              <a:defRPr sz="4400"/>
            </a:lvl1pPr>
          </a:lstStyle>
          <a:p>
            <a:r>
              <a:rPr lang="de-DE"/>
              <a:t>Titelmasterformat durch Klicken bearbeiten</a:t>
            </a:r>
            <a:endParaRPr lang="de-DE" dirty="0"/>
          </a:p>
        </p:txBody>
      </p:sp>
      <p:sp>
        <p:nvSpPr>
          <p:cNvPr id="10" name="Untertitel 2"/>
          <p:cNvSpPr>
            <a:spLocks noGrp="1"/>
          </p:cNvSpPr>
          <p:nvPr>
            <p:ph type="subTitle" idx="1"/>
          </p:nvPr>
        </p:nvSpPr>
        <p:spPr>
          <a:xfrm>
            <a:off x="623392" y="4725144"/>
            <a:ext cx="11041227" cy="1728192"/>
          </a:xfrm>
          <a:prstGeom prst="rect">
            <a:avLst/>
          </a:prstGeom>
        </p:spPr>
        <p:txBody>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DE" dirty="0"/>
          </a:p>
        </p:txBody>
      </p:sp>
      <p:sp>
        <p:nvSpPr>
          <p:cNvPr id="11" name="Textplatzhalter 5"/>
          <p:cNvSpPr>
            <a:spLocks noGrp="1"/>
          </p:cNvSpPr>
          <p:nvPr>
            <p:ph type="body" sz="quarter" idx="12"/>
          </p:nvPr>
        </p:nvSpPr>
        <p:spPr>
          <a:xfrm>
            <a:off x="623392" y="404665"/>
            <a:ext cx="11041227" cy="1206768"/>
          </a:xfrm>
          <a:prstGeom prst="rect">
            <a:avLst/>
          </a:prstGeom>
        </p:spPr>
        <p:txBody>
          <a:bodyPr anchor="b" anchorCtr="0"/>
          <a:lstStyle>
            <a:lvl1pPr>
              <a:defRPr sz="2000">
                <a:solidFill>
                  <a:schemeClr val="tx1"/>
                </a:solidFill>
              </a:defRPr>
            </a:lvl1pPr>
          </a:lstStyle>
          <a:p>
            <a:pPr lvl="0"/>
            <a:r>
              <a:rPr lang="de-DE"/>
              <a:t>Formatvorlagen des Textmasters bearbeiten</a:t>
            </a:r>
          </a:p>
        </p:txBody>
      </p:sp>
      <p:sp>
        <p:nvSpPr>
          <p:cNvPr id="5" name="Rectangle 1"/>
          <p:cNvSpPr>
            <a:spLocks noGrp="1"/>
          </p:cNvSpPr>
          <p:nvPr>
            <p:ph type="sldNum" sz="quarter" idx="13"/>
          </p:nvPr>
        </p:nvSpPr>
        <p:spPr>
          <a:xfrm>
            <a:off x="11762318" y="6669088"/>
            <a:ext cx="169333" cy="127000"/>
          </a:xfrm>
        </p:spPr>
        <p:txBody>
          <a:bodyPr/>
          <a:lstStyle>
            <a:lvl1pPr>
              <a:defRPr/>
            </a:lvl1pPr>
          </a:lstStyle>
          <a:p>
            <a:fld id="{E5F867A5-E748-4BAE-A87F-16600CE942A2}" type="slidenum">
              <a:rPr lang="de-DE" smtClean="0"/>
              <a:t>‹Nr.›</a:t>
            </a:fld>
            <a:endParaRPr lang="de-DE"/>
          </a:p>
        </p:txBody>
      </p:sp>
      <p:sp>
        <p:nvSpPr>
          <p:cNvPr id="6" name="Fußzeilenplatzhalter 2"/>
          <p:cNvSpPr>
            <a:spLocks noGrp="1"/>
          </p:cNvSpPr>
          <p:nvPr>
            <p:ph type="ftr" sz="quarter" idx="14"/>
          </p:nvPr>
        </p:nvSpPr>
        <p:spPr/>
        <p:txBody>
          <a:bodyPr/>
          <a:lstStyle>
            <a:lvl1pPr algn="l">
              <a:defRPr sz="1000">
                <a:solidFill>
                  <a:schemeClr val="tx2"/>
                </a:solidFill>
                <a:latin typeface="Arial Narrow" panose="020B0606020202030204" pitchFamily="34" charset="0"/>
              </a:defRPr>
            </a:lvl1pPr>
          </a:lstStyle>
          <a:p>
            <a:endParaRPr lang="de-DE"/>
          </a:p>
        </p:txBody>
      </p:sp>
    </p:spTree>
    <p:extLst>
      <p:ext uri="{BB962C8B-B14F-4D97-AF65-F5344CB8AC3E}">
        <p14:creationId xmlns:p14="http://schemas.microsoft.com/office/powerpoint/2010/main" val="798639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1.png"/><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3" name="Rectangle 3"/>
          <p:cNvSpPr>
            <a:spLocks noGrp="1"/>
          </p:cNvSpPr>
          <p:nvPr>
            <p:ph type="sldNum" sz="quarter" idx="4"/>
          </p:nvPr>
        </p:nvSpPr>
        <p:spPr bwMode="auto">
          <a:xfrm>
            <a:off x="11690351" y="6669088"/>
            <a:ext cx="243416" cy="171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0" tIns="0" rIns="0" bIns="0" numCol="1" anchor="t" anchorCtr="0" compatLnSpc="1">
            <a:prstTxWarp prst="textNoShape">
              <a:avLst/>
            </a:prstTxWarp>
          </a:bodyPr>
          <a:lstStyle>
            <a:lvl1pPr algn="r" eaLnBrk="1">
              <a:defRPr sz="1000">
                <a:latin typeface="+mj-lt"/>
                <a:cs typeface="+mn-cs"/>
                <a:sym typeface="Arial" panose="020B0604020202020204" pitchFamily="34" charset="0"/>
              </a:defRPr>
            </a:lvl1pPr>
          </a:lstStyle>
          <a:p>
            <a:fld id="{E5F867A5-E748-4BAE-A87F-16600CE942A2}" type="slidenum">
              <a:rPr lang="de-DE" smtClean="0"/>
              <a:t>‹Nr.›</a:t>
            </a:fld>
            <a:endParaRPr lang="de-DE"/>
          </a:p>
        </p:txBody>
      </p:sp>
      <p:sp>
        <p:nvSpPr>
          <p:cNvPr id="4" name="Rectangle 1"/>
          <p:cNvSpPr>
            <a:spLocks/>
          </p:cNvSpPr>
          <p:nvPr/>
        </p:nvSpPr>
        <p:spPr bwMode="auto">
          <a:xfrm>
            <a:off x="203201" y="6654800"/>
            <a:ext cx="758221" cy="153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defTabSz="457200">
              <a:defRPr sz="14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defTabSz="457200">
              <a:defRPr sz="14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defTabSz="457200">
              <a:defRPr sz="14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defTabSz="457200">
              <a:defRPr sz="14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defTabSz="457200">
              <a:defRPr sz="14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457200" indent="1828800" defTabSz="457200" fontAlgn="base" hangingPunct="0">
              <a:spcBef>
                <a:spcPct val="0"/>
              </a:spcBef>
              <a:spcAft>
                <a:spcPct val="0"/>
              </a:spcAft>
              <a:defRPr sz="14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914400" indent="1828800" defTabSz="457200" fontAlgn="base" hangingPunct="0">
              <a:spcBef>
                <a:spcPct val="0"/>
              </a:spcBef>
              <a:spcAft>
                <a:spcPct val="0"/>
              </a:spcAft>
              <a:defRPr sz="14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1371600" indent="1828800" defTabSz="457200" fontAlgn="base" hangingPunct="0">
              <a:spcBef>
                <a:spcPct val="0"/>
              </a:spcBef>
              <a:spcAft>
                <a:spcPct val="0"/>
              </a:spcAft>
              <a:defRPr sz="14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1828800" indent="1828800" defTabSz="457200" fontAlgn="base" hangingPunct="0">
              <a:spcBef>
                <a:spcPct val="0"/>
              </a:spcBef>
              <a:spcAft>
                <a:spcPct val="0"/>
              </a:spcAft>
              <a:defRPr sz="14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fontAlgn="base" hangingPunct="0">
              <a:spcBef>
                <a:spcPct val="0"/>
              </a:spcBef>
              <a:spcAft>
                <a:spcPct val="0"/>
              </a:spcAft>
              <a:defRPr/>
            </a:pPr>
            <a:fld id="{B1653117-B3F9-4AC9-9C1A-504184EEB33D}" type="datetime4">
              <a:rPr lang="de-DE" altLang="de-DE" sz="1000" smtClean="0">
                <a:latin typeface="Arial Narrow"/>
              </a:rPr>
              <a:pPr fontAlgn="base" hangingPunct="0">
                <a:spcBef>
                  <a:spcPct val="0"/>
                </a:spcBef>
                <a:spcAft>
                  <a:spcPct val="0"/>
                </a:spcAft>
                <a:defRPr/>
              </a:pPr>
              <a:t>30. August 2017</a:t>
            </a:fld>
            <a:endParaRPr lang="de-DE" altLang="de-DE" sz="1000" dirty="0">
              <a:solidFill>
                <a:srgbClr val="000000"/>
              </a:solidFill>
              <a:latin typeface="Arial Narrow"/>
            </a:endParaRPr>
          </a:p>
        </p:txBody>
      </p:sp>
      <p:sp>
        <p:nvSpPr>
          <p:cNvPr id="6" name="Fußzeilenplatzhalter 2"/>
          <p:cNvSpPr>
            <a:spLocks noGrp="1"/>
          </p:cNvSpPr>
          <p:nvPr>
            <p:ph type="ftr" sz="quarter" idx="3"/>
          </p:nvPr>
        </p:nvSpPr>
        <p:spPr>
          <a:xfrm>
            <a:off x="1488018" y="6615113"/>
            <a:ext cx="9408583" cy="207962"/>
          </a:xfrm>
          <a:prstGeom prst="rect">
            <a:avLst/>
          </a:prstGeom>
        </p:spPr>
        <p:txBody>
          <a:bodyPr/>
          <a:lstStyle>
            <a:lvl1pPr algn="l">
              <a:defRPr sz="1000">
                <a:solidFill>
                  <a:schemeClr val="tx2"/>
                </a:solidFill>
                <a:latin typeface="Arial Narrow" panose="020B0606020202030204" pitchFamily="34" charset="0"/>
              </a:defRPr>
            </a:lvl1pPr>
          </a:lstStyle>
          <a:p>
            <a:endParaRPr lang="de-DE"/>
          </a:p>
        </p:txBody>
      </p:sp>
    </p:spTree>
    <p:extLst>
      <p:ext uri="{BB962C8B-B14F-4D97-AF65-F5344CB8AC3E}">
        <p14:creationId xmlns:p14="http://schemas.microsoft.com/office/powerpoint/2010/main" val="3934015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rtl="0" eaLnBrk="1" fontAlgn="base" hangingPunct="1">
        <a:spcBef>
          <a:spcPct val="0"/>
        </a:spcBef>
        <a:spcAft>
          <a:spcPct val="0"/>
        </a:spcAft>
        <a:defRPr kern="1200">
          <a:solidFill>
            <a:srgbClr val="004F8F"/>
          </a:solidFill>
          <a:latin typeface="+mj-lt"/>
          <a:ea typeface="+mj-ea"/>
          <a:cs typeface="+mj-cs"/>
          <a:sym typeface="Arial Narrow" panose="020B0606020202030204" pitchFamily="34" charset="0"/>
        </a:defRPr>
      </a:lvl1pPr>
      <a:lvl2pPr algn="l" rtl="0" eaLnBrk="1" fontAlgn="base" hangingPunct="1">
        <a:spcBef>
          <a:spcPct val="0"/>
        </a:spcBef>
        <a:spcAft>
          <a:spcPct val="0"/>
        </a:spcAft>
        <a:defRPr>
          <a:solidFill>
            <a:srgbClr val="004F8F"/>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defRPr>
      </a:lvl2pPr>
      <a:lvl3pPr algn="l" rtl="0" eaLnBrk="1" fontAlgn="base" hangingPunct="1">
        <a:spcBef>
          <a:spcPct val="0"/>
        </a:spcBef>
        <a:spcAft>
          <a:spcPct val="0"/>
        </a:spcAft>
        <a:defRPr>
          <a:solidFill>
            <a:srgbClr val="004F8F"/>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defRPr>
      </a:lvl3pPr>
      <a:lvl4pPr algn="l" rtl="0" eaLnBrk="1" fontAlgn="base" hangingPunct="1">
        <a:spcBef>
          <a:spcPct val="0"/>
        </a:spcBef>
        <a:spcAft>
          <a:spcPct val="0"/>
        </a:spcAft>
        <a:defRPr>
          <a:solidFill>
            <a:srgbClr val="004F8F"/>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defRPr>
      </a:lvl4pPr>
      <a:lvl5pPr algn="l" rtl="0" eaLnBrk="1" fontAlgn="base" hangingPunct="1">
        <a:spcBef>
          <a:spcPct val="0"/>
        </a:spcBef>
        <a:spcAft>
          <a:spcPct val="0"/>
        </a:spcAft>
        <a:defRPr>
          <a:solidFill>
            <a:srgbClr val="004F8F"/>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defRPr>
      </a:lvl5pPr>
      <a:lvl6pPr marL="457200" algn="l" rtl="0" eaLnBrk="1" fontAlgn="base" hangingPunct="1">
        <a:spcBef>
          <a:spcPct val="0"/>
        </a:spcBef>
        <a:spcAft>
          <a:spcPct val="0"/>
        </a:spcAft>
        <a:defRPr>
          <a:solidFill>
            <a:srgbClr val="004F8F"/>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defRPr>
      </a:lvl6pPr>
      <a:lvl7pPr marL="914400" algn="l" rtl="0" eaLnBrk="1" fontAlgn="base" hangingPunct="1">
        <a:spcBef>
          <a:spcPct val="0"/>
        </a:spcBef>
        <a:spcAft>
          <a:spcPct val="0"/>
        </a:spcAft>
        <a:defRPr>
          <a:solidFill>
            <a:srgbClr val="004F8F"/>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defRPr>
      </a:lvl7pPr>
      <a:lvl8pPr marL="1371600" algn="l" rtl="0" eaLnBrk="1" fontAlgn="base" hangingPunct="1">
        <a:spcBef>
          <a:spcPct val="0"/>
        </a:spcBef>
        <a:spcAft>
          <a:spcPct val="0"/>
        </a:spcAft>
        <a:defRPr>
          <a:solidFill>
            <a:srgbClr val="004F8F"/>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defRPr>
      </a:lvl8pPr>
      <a:lvl9pPr marL="1828800" algn="l" rtl="0" eaLnBrk="1" fontAlgn="base" hangingPunct="1">
        <a:spcBef>
          <a:spcPct val="0"/>
        </a:spcBef>
        <a:spcAft>
          <a:spcPct val="0"/>
        </a:spcAft>
        <a:defRPr>
          <a:solidFill>
            <a:srgbClr val="004F8F"/>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defRPr>
      </a:lvl9pPr>
    </p:titleStyle>
    <p:bodyStyle>
      <a:lvl1pPr marL="342900" indent="-342900" algn="l" rtl="0" eaLnBrk="1" fontAlgn="base" hangingPunct="1">
        <a:spcBef>
          <a:spcPts val="300"/>
        </a:spcBef>
        <a:spcAft>
          <a:spcPct val="0"/>
        </a:spcAft>
        <a:defRPr sz="1600" kern="1200">
          <a:solidFill>
            <a:srgbClr val="000000"/>
          </a:solidFill>
          <a:latin typeface="+mn-lt"/>
          <a:ea typeface="+mn-ea"/>
          <a:cs typeface="+mn-cs"/>
          <a:sym typeface="Arial" panose="020B0604020202020204" pitchFamily="34" charset="0"/>
        </a:defRPr>
      </a:lvl1pPr>
      <a:lvl2pPr marL="417513" indent="-236538" algn="l" rtl="0" eaLnBrk="1" fontAlgn="base" hangingPunct="1">
        <a:spcBef>
          <a:spcPts val="300"/>
        </a:spcBef>
        <a:spcAft>
          <a:spcPct val="0"/>
        </a:spcAft>
        <a:buSzPct val="100000"/>
        <a:buChar char="•"/>
        <a:defRPr sz="1600" kern="1200">
          <a:solidFill>
            <a:srgbClr val="000000"/>
          </a:solidFill>
          <a:latin typeface="+mn-lt"/>
          <a:ea typeface="+mn-ea"/>
          <a:cs typeface="+mn-cs"/>
          <a:sym typeface="Arial" panose="020B0604020202020204" pitchFamily="34" charset="0"/>
        </a:defRPr>
      </a:lvl2pPr>
      <a:lvl3pPr marL="687388" indent="-241300" algn="l" rtl="0" eaLnBrk="1" fontAlgn="base" hangingPunct="1">
        <a:spcBef>
          <a:spcPts val="300"/>
        </a:spcBef>
        <a:spcAft>
          <a:spcPct val="0"/>
        </a:spcAft>
        <a:buSzPct val="100000"/>
        <a:buChar char="–"/>
        <a:defRPr sz="1600" kern="1200">
          <a:solidFill>
            <a:srgbClr val="000000"/>
          </a:solidFill>
          <a:latin typeface="+mn-lt"/>
          <a:ea typeface="+mn-ea"/>
          <a:cs typeface="+mn-cs"/>
          <a:sym typeface="Arial" panose="020B0604020202020204" pitchFamily="34" charset="0"/>
        </a:defRPr>
      </a:lvl3pPr>
      <a:lvl4pPr marL="955675" indent="-241300" algn="l" rtl="0" eaLnBrk="1" fontAlgn="base" hangingPunct="1">
        <a:spcBef>
          <a:spcPts val="300"/>
        </a:spcBef>
        <a:spcAft>
          <a:spcPct val="0"/>
        </a:spcAft>
        <a:buSzPct val="100000"/>
        <a:buChar char="–"/>
        <a:defRPr sz="1600" kern="1200">
          <a:solidFill>
            <a:srgbClr val="000000"/>
          </a:solidFill>
          <a:latin typeface="+mn-lt"/>
          <a:ea typeface="+mn-ea"/>
          <a:cs typeface="+mn-cs"/>
          <a:sym typeface="Arial" panose="020B0604020202020204" pitchFamily="34" charset="0"/>
        </a:defRPr>
      </a:lvl4pPr>
      <a:lvl5pPr marL="1227138" indent="-238125" algn="l" rtl="0" eaLnBrk="1" fontAlgn="base" hangingPunct="1">
        <a:spcBef>
          <a:spcPts val="300"/>
        </a:spcBef>
        <a:spcAft>
          <a:spcPct val="0"/>
        </a:spcAft>
        <a:buSzPct val="100000"/>
        <a:buChar char="–"/>
        <a:defRPr sz="1600" kern="1200">
          <a:solidFill>
            <a:srgbClr val="000000"/>
          </a:solidFill>
          <a:latin typeface="+mn-lt"/>
          <a:ea typeface="+mn-ea"/>
          <a:cs typeface="+mn-cs"/>
          <a:sym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auto">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3" name="Rectangle 3"/>
          <p:cNvSpPr>
            <a:spLocks noGrp="1"/>
          </p:cNvSpPr>
          <p:nvPr>
            <p:ph type="sldNum" sz="quarter" idx="4"/>
          </p:nvPr>
        </p:nvSpPr>
        <p:spPr bwMode="auto">
          <a:xfrm>
            <a:off x="11690351" y="6669088"/>
            <a:ext cx="243416" cy="171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none" lIns="0" tIns="0" rIns="0" bIns="0" numCol="1" anchor="t" anchorCtr="0" compatLnSpc="1">
            <a:prstTxWarp prst="textNoShape">
              <a:avLst/>
            </a:prstTxWarp>
          </a:bodyPr>
          <a:lstStyle>
            <a:lvl1pPr algn="r" eaLnBrk="1">
              <a:defRPr sz="1000">
                <a:latin typeface="+mj-lt"/>
                <a:cs typeface="+mn-cs"/>
                <a:sym typeface="Arial" panose="020B0604020202020204" pitchFamily="34" charset="0"/>
              </a:defRPr>
            </a:lvl1pPr>
          </a:lstStyle>
          <a:p>
            <a:pPr fontAlgn="base" hangingPunct="0">
              <a:spcBef>
                <a:spcPct val="0"/>
              </a:spcBef>
              <a:spcAft>
                <a:spcPct val="0"/>
              </a:spcAft>
              <a:defRPr/>
            </a:pPr>
            <a:fld id="{E42BEB3F-08D9-49EF-B61F-64B0AC4A9AB9}" type="slidenum">
              <a:rPr lang="de-DE" altLang="de-DE">
                <a:solidFill>
                  <a:srgbClr val="004F8F"/>
                </a:solidFill>
              </a:rPr>
              <a:pPr fontAlgn="base" hangingPunct="0">
                <a:spcBef>
                  <a:spcPct val="0"/>
                </a:spcBef>
                <a:spcAft>
                  <a:spcPct val="0"/>
                </a:spcAft>
                <a:defRPr/>
              </a:pPr>
              <a:t>‹Nr.›</a:t>
            </a:fld>
            <a:endParaRPr lang="de-DE" altLang="de-DE" dirty="0">
              <a:solidFill>
                <a:srgbClr val="004F8F"/>
              </a:solidFill>
            </a:endParaRPr>
          </a:p>
        </p:txBody>
      </p:sp>
      <p:sp>
        <p:nvSpPr>
          <p:cNvPr id="4" name="Rectangle 1"/>
          <p:cNvSpPr>
            <a:spLocks/>
          </p:cNvSpPr>
          <p:nvPr/>
        </p:nvSpPr>
        <p:spPr bwMode="auto">
          <a:xfrm>
            <a:off x="203201" y="6654800"/>
            <a:ext cx="758221" cy="153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defTabSz="457200">
              <a:defRPr sz="14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1pPr>
            <a:lvl2pPr defTabSz="457200">
              <a:defRPr sz="14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2pPr>
            <a:lvl3pPr defTabSz="457200">
              <a:defRPr sz="14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3pPr>
            <a:lvl4pPr defTabSz="457200">
              <a:defRPr sz="14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4pPr>
            <a:lvl5pPr defTabSz="457200">
              <a:defRPr sz="14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5pPr>
            <a:lvl6pPr marL="457200" indent="1828800" defTabSz="457200" fontAlgn="base" hangingPunct="0">
              <a:spcBef>
                <a:spcPct val="0"/>
              </a:spcBef>
              <a:spcAft>
                <a:spcPct val="0"/>
              </a:spcAft>
              <a:defRPr sz="14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6pPr>
            <a:lvl7pPr marL="914400" indent="1828800" defTabSz="457200" fontAlgn="base" hangingPunct="0">
              <a:spcBef>
                <a:spcPct val="0"/>
              </a:spcBef>
              <a:spcAft>
                <a:spcPct val="0"/>
              </a:spcAft>
              <a:defRPr sz="14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7pPr>
            <a:lvl8pPr marL="1371600" indent="1828800" defTabSz="457200" fontAlgn="base" hangingPunct="0">
              <a:spcBef>
                <a:spcPct val="0"/>
              </a:spcBef>
              <a:spcAft>
                <a:spcPct val="0"/>
              </a:spcAft>
              <a:defRPr sz="14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8pPr>
            <a:lvl9pPr marL="1828800" indent="1828800" defTabSz="457200" fontAlgn="base" hangingPunct="0">
              <a:spcBef>
                <a:spcPct val="0"/>
              </a:spcBef>
              <a:spcAft>
                <a:spcPct val="0"/>
              </a:spcAft>
              <a:defRPr sz="1400">
                <a:solidFill>
                  <a:srgbClr val="004F8F"/>
                </a:solidFill>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lvl9pPr>
          </a:lstStyle>
          <a:p>
            <a:pPr fontAlgn="base" hangingPunct="0">
              <a:spcBef>
                <a:spcPct val="0"/>
              </a:spcBef>
              <a:spcAft>
                <a:spcPct val="0"/>
              </a:spcAft>
              <a:defRPr/>
            </a:pPr>
            <a:fld id="{B1653117-B3F9-4AC9-9C1A-504184EEB33D}" type="datetime4">
              <a:rPr lang="de-DE" altLang="de-DE" sz="1000" smtClean="0">
                <a:latin typeface="Arial Narrow"/>
              </a:rPr>
              <a:pPr fontAlgn="base" hangingPunct="0">
                <a:spcBef>
                  <a:spcPct val="0"/>
                </a:spcBef>
                <a:spcAft>
                  <a:spcPct val="0"/>
                </a:spcAft>
                <a:defRPr/>
              </a:pPr>
              <a:t>30. August 2017</a:t>
            </a:fld>
            <a:endParaRPr lang="de-DE" altLang="de-DE" sz="1000" dirty="0">
              <a:solidFill>
                <a:srgbClr val="000000"/>
              </a:solidFill>
              <a:latin typeface="Arial Narrow"/>
            </a:endParaRPr>
          </a:p>
        </p:txBody>
      </p:sp>
      <p:sp>
        <p:nvSpPr>
          <p:cNvPr id="6" name="Fußzeilenplatzhalter 2"/>
          <p:cNvSpPr>
            <a:spLocks noGrp="1"/>
          </p:cNvSpPr>
          <p:nvPr>
            <p:ph type="ftr" sz="quarter" idx="3"/>
          </p:nvPr>
        </p:nvSpPr>
        <p:spPr>
          <a:xfrm>
            <a:off x="1488018" y="6615113"/>
            <a:ext cx="9408583" cy="207962"/>
          </a:xfrm>
          <a:prstGeom prst="rect">
            <a:avLst/>
          </a:prstGeom>
        </p:spPr>
        <p:txBody>
          <a:bodyPr/>
          <a:lstStyle>
            <a:lvl1pPr algn="l">
              <a:defRPr sz="1000">
                <a:solidFill>
                  <a:schemeClr val="tx2"/>
                </a:solidFill>
                <a:latin typeface="Arial Narrow" panose="020B0606020202030204" pitchFamily="34" charset="0"/>
              </a:defRPr>
            </a:lvl1pPr>
          </a:lstStyle>
          <a:p>
            <a:pPr eaLnBrk="0" fontAlgn="base" hangingPunct="0">
              <a:spcBef>
                <a:spcPct val="0"/>
              </a:spcBef>
              <a:spcAft>
                <a:spcPct val="0"/>
              </a:spcAft>
              <a:defRPr/>
            </a:pPr>
            <a:endParaRPr lang="de-DE">
              <a:solidFill>
                <a:srgbClr val="4D4B46"/>
              </a:solidFill>
              <a:sym typeface="Georgia" panose="02040502050405020303" pitchFamily="18" charset="0"/>
            </a:endParaRPr>
          </a:p>
        </p:txBody>
      </p:sp>
    </p:spTree>
    <p:extLst>
      <p:ext uri="{BB962C8B-B14F-4D97-AF65-F5344CB8AC3E}">
        <p14:creationId xmlns:p14="http://schemas.microsoft.com/office/powerpoint/2010/main" val="30856466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Lst>
  <p:hf hdr="0" dt="0"/>
  <p:txStyles>
    <p:titleStyle>
      <a:lvl1pPr algn="l" rtl="0" eaLnBrk="1" fontAlgn="base" hangingPunct="1">
        <a:spcBef>
          <a:spcPct val="0"/>
        </a:spcBef>
        <a:spcAft>
          <a:spcPct val="0"/>
        </a:spcAft>
        <a:defRPr kern="1200">
          <a:solidFill>
            <a:srgbClr val="004F8F"/>
          </a:solidFill>
          <a:latin typeface="+mj-lt"/>
          <a:ea typeface="+mj-ea"/>
          <a:cs typeface="+mj-cs"/>
          <a:sym typeface="Arial Narrow" panose="020B0606020202030204" pitchFamily="34" charset="0"/>
        </a:defRPr>
      </a:lvl1pPr>
      <a:lvl2pPr algn="l" rtl="0" eaLnBrk="1" fontAlgn="base" hangingPunct="1">
        <a:spcBef>
          <a:spcPct val="0"/>
        </a:spcBef>
        <a:spcAft>
          <a:spcPct val="0"/>
        </a:spcAft>
        <a:defRPr>
          <a:solidFill>
            <a:srgbClr val="004F8F"/>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defRPr>
      </a:lvl2pPr>
      <a:lvl3pPr algn="l" rtl="0" eaLnBrk="1" fontAlgn="base" hangingPunct="1">
        <a:spcBef>
          <a:spcPct val="0"/>
        </a:spcBef>
        <a:spcAft>
          <a:spcPct val="0"/>
        </a:spcAft>
        <a:defRPr>
          <a:solidFill>
            <a:srgbClr val="004F8F"/>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defRPr>
      </a:lvl3pPr>
      <a:lvl4pPr algn="l" rtl="0" eaLnBrk="1" fontAlgn="base" hangingPunct="1">
        <a:spcBef>
          <a:spcPct val="0"/>
        </a:spcBef>
        <a:spcAft>
          <a:spcPct val="0"/>
        </a:spcAft>
        <a:defRPr>
          <a:solidFill>
            <a:srgbClr val="004F8F"/>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defRPr>
      </a:lvl4pPr>
      <a:lvl5pPr algn="l" rtl="0" eaLnBrk="1" fontAlgn="base" hangingPunct="1">
        <a:spcBef>
          <a:spcPct val="0"/>
        </a:spcBef>
        <a:spcAft>
          <a:spcPct val="0"/>
        </a:spcAft>
        <a:defRPr>
          <a:solidFill>
            <a:srgbClr val="004F8F"/>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defRPr>
      </a:lvl5pPr>
      <a:lvl6pPr marL="457200" algn="l" rtl="0" eaLnBrk="1" fontAlgn="base" hangingPunct="1">
        <a:spcBef>
          <a:spcPct val="0"/>
        </a:spcBef>
        <a:spcAft>
          <a:spcPct val="0"/>
        </a:spcAft>
        <a:defRPr>
          <a:solidFill>
            <a:srgbClr val="004F8F"/>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defRPr>
      </a:lvl6pPr>
      <a:lvl7pPr marL="914400" algn="l" rtl="0" eaLnBrk="1" fontAlgn="base" hangingPunct="1">
        <a:spcBef>
          <a:spcPct val="0"/>
        </a:spcBef>
        <a:spcAft>
          <a:spcPct val="0"/>
        </a:spcAft>
        <a:defRPr>
          <a:solidFill>
            <a:srgbClr val="004F8F"/>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defRPr>
      </a:lvl7pPr>
      <a:lvl8pPr marL="1371600" algn="l" rtl="0" eaLnBrk="1" fontAlgn="base" hangingPunct="1">
        <a:spcBef>
          <a:spcPct val="0"/>
        </a:spcBef>
        <a:spcAft>
          <a:spcPct val="0"/>
        </a:spcAft>
        <a:defRPr>
          <a:solidFill>
            <a:srgbClr val="004F8F"/>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defRPr>
      </a:lvl8pPr>
      <a:lvl9pPr marL="1828800" algn="l" rtl="0" eaLnBrk="1" fontAlgn="base" hangingPunct="1">
        <a:spcBef>
          <a:spcPct val="0"/>
        </a:spcBef>
        <a:spcAft>
          <a:spcPct val="0"/>
        </a:spcAft>
        <a:defRPr>
          <a:solidFill>
            <a:srgbClr val="004F8F"/>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defRPr>
      </a:lvl9pPr>
    </p:titleStyle>
    <p:bodyStyle>
      <a:lvl1pPr marL="342900" indent="-342900" algn="l" rtl="0" eaLnBrk="1" fontAlgn="base" hangingPunct="1">
        <a:spcBef>
          <a:spcPts val="300"/>
        </a:spcBef>
        <a:spcAft>
          <a:spcPct val="0"/>
        </a:spcAft>
        <a:defRPr sz="1600" kern="1200">
          <a:solidFill>
            <a:srgbClr val="000000"/>
          </a:solidFill>
          <a:latin typeface="+mn-lt"/>
          <a:ea typeface="+mn-ea"/>
          <a:cs typeface="+mn-cs"/>
          <a:sym typeface="Arial" panose="020B0604020202020204" pitchFamily="34" charset="0"/>
        </a:defRPr>
      </a:lvl1pPr>
      <a:lvl2pPr marL="417513" indent="-236538" algn="l" rtl="0" eaLnBrk="1" fontAlgn="base" hangingPunct="1">
        <a:spcBef>
          <a:spcPts val="300"/>
        </a:spcBef>
        <a:spcAft>
          <a:spcPct val="0"/>
        </a:spcAft>
        <a:buSzPct val="100000"/>
        <a:buChar char="•"/>
        <a:defRPr sz="1600" kern="1200">
          <a:solidFill>
            <a:srgbClr val="000000"/>
          </a:solidFill>
          <a:latin typeface="+mn-lt"/>
          <a:ea typeface="+mn-ea"/>
          <a:cs typeface="+mn-cs"/>
          <a:sym typeface="Arial" panose="020B0604020202020204" pitchFamily="34" charset="0"/>
        </a:defRPr>
      </a:lvl2pPr>
      <a:lvl3pPr marL="687388" indent="-241300" algn="l" rtl="0" eaLnBrk="1" fontAlgn="base" hangingPunct="1">
        <a:spcBef>
          <a:spcPts val="300"/>
        </a:spcBef>
        <a:spcAft>
          <a:spcPct val="0"/>
        </a:spcAft>
        <a:buSzPct val="100000"/>
        <a:buChar char="–"/>
        <a:defRPr sz="1600" kern="1200">
          <a:solidFill>
            <a:srgbClr val="000000"/>
          </a:solidFill>
          <a:latin typeface="+mn-lt"/>
          <a:ea typeface="+mn-ea"/>
          <a:cs typeface="+mn-cs"/>
          <a:sym typeface="Arial" panose="020B0604020202020204" pitchFamily="34" charset="0"/>
        </a:defRPr>
      </a:lvl3pPr>
      <a:lvl4pPr marL="955675" indent="-241300" algn="l" rtl="0" eaLnBrk="1" fontAlgn="base" hangingPunct="1">
        <a:spcBef>
          <a:spcPts val="300"/>
        </a:spcBef>
        <a:spcAft>
          <a:spcPct val="0"/>
        </a:spcAft>
        <a:buSzPct val="100000"/>
        <a:buChar char="–"/>
        <a:defRPr sz="1600" kern="1200">
          <a:solidFill>
            <a:srgbClr val="000000"/>
          </a:solidFill>
          <a:latin typeface="+mn-lt"/>
          <a:ea typeface="+mn-ea"/>
          <a:cs typeface="+mn-cs"/>
          <a:sym typeface="Arial" panose="020B0604020202020204" pitchFamily="34" charset="0"/>
        </a:defRPr>
      </a:lvl4pPr>
      <a:lvl5pPr marL="1227138" indent="-238125" algn="l" rtl="0" eaLnBrk="1" fontAlgn="base" hangingPunct="1">
        <a:spcBef>
          <a:spcPts val="300"/>
        </a:spcBef>
        <a:spcAft>
          <a:spcPct val="0"/>
        </a:spcAft>
        <a:buSzPct val="100000"/>
        <a:buChar char="–"/>
        <a:defRPr sz="1600" kern="1200">
          <a:solidFill>
            <a:srgbClr val="000000"/>
          </a:solidFill>
          <a:latin typeface="+mn-lt"/>
          <a:ea typeface="+mn-ea"/>
          <a:cs typeface="+mn-cs"/>
          <a:sym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8.pn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9.pn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0.jpeg"/><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1.jpe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2.jpeg"/><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1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Layout" Target="../slideLayouts/slideLayout20.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Layout" Target="../slideLayouts/slideLayout1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en-US" b="1" dirty="0" smtClean="0">
                <a:solidFill>
                  <a:schemeClr val="tx1">
                    <a:lumMod val="50000"/>
                  </a:schemeClr>
                </a:solidFill>
                <a:latin typeface="Calibri Light" panose="020F0302020204030204" pitchFamily="34" charset="0"/>
                <a:cs typeface="Calibri Light" panose="020F0302020204030204" pitchFamily="34" charset="0"/>
              </a:rPr>
              <a:t>Plasma – </a:t>
            </a:r>
            <a:br>
              <a:rPr lang="en-US" b="1" dirty="0" smtClean="0">
                <a:solidFill>
                  <a:schemeClr val="tx1">
                    <a:lumMod val="50000"/>
                  </a:schemeClr>
                </a:solidFill>
                <a:latin typeface="Calibri Light" panose="020F0302020204030204" pitchFamily="34" charset="0"/>
                <a:cs typeface="Calibri Light" panose="020F0302020204030204" pitchFamily="34" charset="0"/>
              </a:rPr>
            </a:br>
            <a:r>
              <a:rPr lang="en-US" b="1" dirty="0" smtClean="0">
                <a:solidFill>
                  <a:schemeClr val="tx1">
                    <a:lumMod val="50000"/>
                  </a:schemeClr>
                </a:solidFill>
                <a:latin typeface="Calibri Light" panose="020F0302020204030204" pitchFamily="34" charset="0"/>
                <a:cs typeface="Calibri Light" panose="020F0302020204030204" pitchFamily="34" charset="0"/>
              </a:rPr>
              <a:t>Another Way for Heavy Ions Stripping</a:t>
            </a:r>
            <a:endParaRPr lang="en-US" b="1" dirty="0">
              <a:solidFill>
                <a:schemeClr val="tx1">
                  <a:lumMod val="50000"/>
                </a:schemeClr>
              </a:solidFill>
              <a:latin typeface="Calibri Light" panose="020F0302020204030204" pitchFamily="34" charset="0"/>
              <a:cs typeface="Calibri Light" panose="020F0302020204030204" pitchFamily="34" charset="0"/>
            </a:endParaRPr>
          </a:p>
        </p:txBody>
      </p:sp>
      <p:sp>
        <p:nvSpPr>
          <p:cNvPr id="4" name="Textplatzhalter 3"/>
          <p:cNvSpPr>
            <a:spLocks noGrp="1"/>
          </p:cNvSpPr>
          <p:nvPr>
            <p:ph type="body" idx="1"/>
          </p:nvPr>
        </p:nvSpPr>
        <p:spPr>
          <a:xfrm>
            <a:off x="831850" y="4589463"/>
            <a:ext cx="10005770" cy="1500187"/>
          </a:xfrm>
          <a:effectLst>
            <a:outerShdw blurRad="50800" dist="38100" dir="5400000" algn="t" rotWithShape="0">
              <a:prstClr val="black">
                <a:alpha val="40000"/>
              </a:prstClr>
            </a:outerShdw>
          </a:effectLst>
        </p:spPr>
        <p:txBody>
          <a:bodyPr/>
          <a:lstStyle/>
          <a:p>
            <a:pPr algn="ctr"/>
            <a:r>
              <a:rPr lang="de-DE" b="1" i="1" dirty="0" err="1">
                <a:solidFill>
                  <a:schemeClr val="accent5">
                    <a:lumMod val="50000"/>
                  </a:schemeClr>
                </a:solidFill>
                <a:latin typeface="Calibri Light" panose="020F0302020204030204" pitchFamily="34" charset="0"/>
                <a:cs typeface="Calibri Light" panose="020F0302020204030204" pitchFamily="34" charset="0"/>
              </a:rPr>
              <a:t>K.Cistakov</a:t>
            </a:r>
            <a:r>
              <a:rPr lang="de-DE" b="1" i="1" dirty="0">
                <a:solidFill>
                  <a:schemeClr val="accent5">
                    <a:lumMod val="50000"/>
                  </a:schemeClr>
                </a:solidFill>
                <a:latin typeface="Calibri Light" panose="020F0302020204030204" pitchFamily="34" charset="0"/>
                <a:cs typeface="Calibri Light" panose="020F0302020204030204" pitchFamily="34" charset="0"/>
              </a:rPr>
              <a:t>, A. </a:t>
            </a:r>
            <a:r>
              <a:rPr lang="de-DE" b="1" i="1" dirty="0" err="1">
                <a:solidFill>
                  <a:schemeClr val="accent5">
                    <a:lumMod val="50000"/>
                  </a:schemeClr>
                </a:solidFill>
                <a:latin typeface="Calibri Light" panose="020F0302020204030204" pitchFamily="34" charset="0"/>
                <a:cs typeface="Calibri Light" panose="020F0302020204030204" pitchFamily="34" charset="0"/>
              </a:rPr>
              <a:t>Fedjuschenko</a:t>
            </a:r>
            <a:r>
              <a:rPr lang="de-DE" b="1" i="1" dirty="0">
                <a:solidFill>
                  <a:schemeClr val="accent5">
                    <a:lumMod val="50000"/>
                  </a:schemeClr>
                </a:solidFill>
                <a:latin typeface="Calibri Light" panose="020F0302020204030204" pitchFamily="34" charset="0"/>
                <a:cs typeface="Calibri Light" panose="020F0302020204030204" pitchFamily="34" charset="0"/>
              </a:rPr>
              <a:t>, G. </a:t>
            </a:r>
            <a:r>
              <a:rPr lang="de-DE" b="1" i="1" dirty="0" err="1">
                <a:solidFill>
                  <a:schemeClr val="accent5">
                    <a:lumMod val="50000"/>
                  </a:schemeClr>
                </a:solidFill>
                <a:latin typeface="Calibri Light" panose="020F0302020204030204" pitchFamily="34" charset="0"/>
                <a:cs typeface="Calibri Light" panose="020F0302020204030204" pitchFamily="34" charset="0"/>
              </a:rPr>
              <a:t>Xu</a:t>
            </a:r>
            <a:r>
              <a:rPr lang="de-DE" b="1" i="1" dirty="0">
                <a:solidFill>
                  <a:schemeClr val="accent5">
                    <a:lumMod val="50000"/>
                  </a:schemeClr>
                </a:solidFill>
                <a:latin typeface="Calibri Light" panose="020F0302020204030204" pitchFamily="34" charset="0"/>
                <a:cs typeface="Calibri Light" panose="020F0302020204030204" pitchFamily="34" charset="0"/>
              </a:rPr>
              <a:t>, </a:t>
            </a:r>
            <a:r>
              <a:rPr lang="de-DE" b="1" i="1" dirty="0" err="1">
                <a:solidFill>
                  <a:schemeClr val="accent5">
                    <a:lumMod val="50000"/>
                  </a:schemeClr>
                </a:solidFill>
                <a:latin typeface="Calibri Light" panose="020F0302020204030204" pitchFamily="34" charset="0"/>
                <a:cs typeface="Calibri Light" panose="020F0302020204030204" pitchFamily="34" charset="0"/>
              </a:rPr>
              <a:t>Ph</a:t>
            </a:r>
            <a:r>
              <a:rPr lang="de-DE" b="1" i="1" dirty="0">
                <a:solidFill>
                  <a:schemeClr val="accent5">
                    <a:lumMod val="50000"/>
                  </a:schemeClr>
                </a:solidFill>
                <a:latin typeface="Calibri Light" panose="020F0302020204030204" pitchFamily="34" charset="0"/>
                <a:cs typeface="Calibri Light" panose="020F0302020204030204" pitchFamily="34" charset="0"/>
              </a:rPr>
              <a:t>. Christ, F. </a:t>
            </a:r>
            <a:r>
              <a:rPr lang="de-DE" b="1" i="1" dirty="0" err="1">
                <a:solidFill>
                  <a:schemeClr val="accent5">
                    <a:lumMod val="50000"/>
                  </a:schemeClr>
                </a:solidFill>
                <a:latin typeface="Calibri Light" panose="020F0302020204030204" pitchFamily="34" charset="0"/>
                <a:cs typeface="Calibri Light" panose="020F0302020204030204" pitchFamily="34" charset="0"/>
              </a:rPr>
              <a:t>Palmowski</a:t>
            </a:r>
            <a:r>
              <a:rPr lang="de-DE" b="1" i="1" dirty="0">
                <a:solidFill>
                  <a:schemeClr val="accent5">
                    <a:lumMod val="50000"/>
                  </a:schemeClr>
                </a:solidFill>
                <a:latin typeface="Calibri Light" panose="020F0302020204030204" pitchFamily="34" charset="0"/>
                <a:cs typeface="Calibri Light" panose="020F0302020204030204" pitchFamily="34" charset="0"/>
              </a:rPr>
              <a:t>, C. Pokorny, L. </a:t>
            </a:r>
            <a:r>
              <a:rPr lang="de-DE" b="1" i="1" dirty="0" err="1">
                <a:solidFill>
                  <a:schemeClr val="accent5">
                    <a:lumMod val="50000"/>
                  </a:schemeClr>
                </a:solidFill>
                <a:latin typeface="Calibri Light" panose="020F0302020204030204" pitchFamily="34" charset="0"/>
                <a:cs typeface="Calibri Light" panose="020F0302020204030204" pitchFamily="34" charset="0"/>
              </a:rPr>
              <a:t>Manganelli</a:t>
            </a:r>
            <a:r>
              <a:rPr lang="de-DE" b="1" i="1" dirty="0">
                <a:solidFill>
                  <a:schemeClr val="accent5">
                    <a:lumMod val="50000"/>
                  </a:schemeClr>
                </a:solidFill>
                <a:latin typeface="Calibri Light" panose="020F0302020204030204" pitchFamily="34" charset="0"/>
                <a:cs typeface="Calibri Light" panose="020F0302020204030204" pitchFamily="34" charset="0"/>
              </a:rPr>
              <a:t>, </a:t>
            </a:r>
            <a:r>
              <a:rPr lang="de-DE" b="1" i="1" dirty="0" err="1">
                <a:solidFill>
                  <a:schemeClr val="accent5">
                    <a:lumMod val="50000"/>
                  </a:schemeClr>
                </a:solidFill>
                <a:latin typeface="Calibri Light" panose="020F0302020204030204" pitchFamily="34" charset="0"/>
                <a:cs typeface="Calibri Light" panose="020F0302020204030204" pitchFamily="34" charset="0"/>
              </a:rPr>
              <a:t>Th</a:t>
            </a:r>
            <a:r>
              <a:rPr lang="de-DE" b="1" i="1" dirty="0">
                <a:solidFill>
                  <a:schemeClr val="accent5">
                    <a:lumMod val="50000"/>
                  </a:schemeClr>
                </a:solidFill>
                <a:latin typeface="Calibri Light" panose="020F0302020204030204" pitchFamily="34" charset="0"/>
                <a:cs typeface="Calibri Light" panose="020F0302020204030204" pitchFamily="34" charset="0"/>
              </a:rPr>
              <a:t>. Ackermann, M. </a:t>
            </a:r>
            <a:r>
              <a:rPr lang="de-DE" b="1" i="1" dirty="0" err="1">
                <a:solidFill>
                  <a:schemeClr val="accent5">
                    <a:lumMod val="50000"/>
                  </a:schemeClr>
                </a:solidFill>
                <a:latin typeface="Calibri Light" panose="020F0302020204030204" pitchFamily="34" charset="0"/>
                <a:cs typeface="Calibri Light" panose="020F0302020204030204" pitchFamily="34" charset="0"/>
              </a:rPr>
              <a:t>Iberler</a:t>
            </a:r>
            <a:r>
              <a:rPr lang="de-DE" b="1" i="1" dirty="0">
                <a:solidFill>
                  <a:schemeClr val="accent5">
                    <a:lumMod val="50000"/>
                  </a:schemeClr>
                </a:solidFill>
                <a:latin typeface="Calibri Light" panose="020F0302020204030204" pitchFamily="34" charset="0"/>
                <a:cs typeface="Calibri Light" panose="020F0302020204030204" pitchFamily="34" charset="0"/>
              </a:rPr>
              <a:t> und J. Jacoby.</a:t>
            </a:r>
          </a:p>
        </p:txBody>
      </p:sp>
      <p:pic>
        <p:nvPicPr>
          <p:cNvPr id="5" name="Grafi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2812" y="6247775"/>
            <a:ext cx="1305632" cy="644505"/>
          </a:xfrm>
          <a:prstGeom prst="rect">
            <a:avLst/>
          </a:prstGeom>
        </p:spPr>
      </p:pic>
      <p:pic>
        <p:nvPicPr>
          <p:cNvPr id="6" name="Grafi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327" y="6351049"/>
            <a:ext cx="1597045" cy="437960"/>
          </a:xfrm>
          <a:prstGeom prst="rect">
            <a:avLst/>
          </a:prstGeom>
        </p:spPr>
      </p:pic>
      <p:pic>
        <p:nvPicPr>
          <p:cNvPr id="7" name="Grafik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17897" y="6351049"/>
            <a:ext cx="1404915" cy="437959"/>
          </a:xfrm>
          <a:prstGeom prst="rect">
            <a:avLst/>
          </a:prstGeom>
        </p:spPr>
      </p:pic>
      <p:pic>
        <p:nvPicPr>
          <p:cNvPr id="8" name="Grafik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70944" y="6132069"/>
            <a:ext cx="1396297" cy="557440"/>
          </a:xfrm>
          <a:prstGeom prst="rect">
            <a:avLst/>
          </a:prstGeom>
        </p:spPr>
      </p:pic>
      <p:pic>
        <p:nvPicPr>
          <p:cNvPr id="9" name="Grafik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41616" y="84198"/>
            <a:ext cx="1224136" cy="748378"/>
          </a:xfrm>
          <a:prstGeom prst="rect">
            <a:avLst/>
          </a:prstGeom>
        </p:spPr>
      </p:pic>
    </p:spTree>
    <p:extLst>
      <p:ext uri="{BB962C8B-B14F-4D97-AF65-F5344CB8AC3E}">
        <p14:creationId xmlns:p14="http://schemas.microsoft.com/office/powerpoint/2010/main" val="934261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en-GB"/>
              <a:t>Motivation</a:t>
            </a:r>
            <a:endParaRPr lang="en-GB" dirty="0"/>
          </a:p>
        </p:txBody>
      </p:sp>
      <p:pic>
        <p:nvPicPr>
          <p:cNvPr id="12" name="Inhaltsplatzhalter 11"/>
          <p:cNvPicPr>
            <a:picLocks noGrp="1" noChangeAspect="1"/>
          </p:cNvPicPr>
          <p:nvPr>
            <p:ph idx="1"/>
          </p:nvPr>
        </p:nvPicPr>
        <p:blipFill>
          <a:blip r:embed="rId2"/>
          <a:stretch>
            <a:fillRect/>
          </a:stretch>
        </p:blipFill>
        <p:spPr>
          <a:xfrm>
            <a:off x="2203450" y="2711450"/>
            <a:ext cx="8096250" cy="2238375"/>
          </a:xfrm>
          <a:prstGeom prst="rect">
            <a:avLst/>
          </a:prstGeom>
        </p:spPr>
      </p:pic>
    </p:spTree>
    <p:extLst>
      <p:ext uri="{BB962C8B-B14F-4D97-AF65-F5344CB8AC3E}">
        <p14:creationId xmlns:p14="http://schemas.microsoft.com/office/powerpoint/2010/main" val="2649846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chor="ctr">
            <a:normAutofit/>
          </a:bodyPr>
          <a:lstStyle/>
          <a:p>
            <a:pPr algn="ctr"/>
            <a:r>
              <a:rPr lang="en-GB" sz="4400" b="1" dirty="0"/>
              <a:t>Plasma Stripper</a:t>
            </a:r>
          </a:p>
        </p:txBody>
      </p:sp>
      <p:pic>
        <p:nvPicPr>
          <p:cNvPr id="5" name="Inhaltsplatzhalter 4"/>
          <p:cNvPicPr>
            <a:picLocks noGrp="1" noChangeAspect="1"/>
          </p:cNvPicPr>
          <p:nvPr>
            <p:ph idx="1"/>
          </p:nvPr>
        </p:nvPicPr>
        <p:blipFill>
          <a:blip r:embed="rId2"/>
          <a:stretch>
            <a:fillRect/>
          </a:stretch>
        </p:blipFill>
        <p:spPr>
          <a:xfrm>
            <a:off x="5183188" y="1109662"/>
            <a:ext cx="6172200" cy="4629150"/>
          </a:xfrm>
          <a:prstGeom prst="rect">
            <a:avLst/>
          </a:prstGeom>
        </p:spPr>
      </p:pic>
      <p:sp>
        <p:nvSpPr>
          <p:cNvPr id="4" name="Textplatzhalter 3"/>
          <p:cNvSpPr>
            <a:spLocks noGrp="1"/>
          </p:cNvSpPr>
          <p:nvPr>
            <p:ph type="body" sz="half" idx="2"/>
          </p:nvPr>
        </p:nvSpPr>
        <p:spPr/>
        <p:txBody>
          <a:bodyPr>
            <a:normAutofit lnSpcReduction="10000"/>
          </a:bodyPr>
          <a:lstStyle/>
          <a:p>
            <a:r>
              <a:rPr lang="en-GB" b="1" dirty="0" err="1"/>
              <a:t>L</a:t>
            </a:r>
            <a:r>
              <a:rPr lang="en-GB" b="1" baseline="-25000" dirty="0" err="1"/>
              <a:t>coil</a:t>
            </a:r>
            <a:r>
              <a:rPr lang="en-GB" b="1" dirty="0"/>
              <a:t>: 		6 µH</a:t>
            </a:r>
          </a:p>
          <a:p>
            <a:r>
              <a:rPr lang="en-GB" b="1" dirty="0"/>
              <a:t>Volume: 		6000 ml</a:t>
            </a:r>
          </a:p>
          <a:p>
            <a:r>
              <a:rPr lang="de-DE" b="1" dirty="0"/>
              <a:t>C</a:t>
            </a:r>
            <a:r>
              <a:rPr lang="en-GB" b="1" dirty="0" err="1"/>
              <a:t>apasity</a:t>
            </a:r>
            <a:r>
              <a:rPr lang="en-GB" b="1" dirty="0"/>
              <a:t>:		37.5 µF</a:t>
            </a:r>
          </a:p>
          <a:p>
            <a:r>
              <a:rPr lang="de-DE" b="1" dirty="0" err="1"/>
              <a:t>Current</a:t>
            </a:r>
            <a:r>
              <a:rPr lang="de-DE" b="1" dirty="0"/>
              <a:t>:		</a:t>
            </a:r>
            <a:r>
              <a:rPr lang="de-DE" b="1" dirty="0" err="1"/>
              <a:t>up</a:t>
            </a:r>
            <a:r>
              <a:rPr lang="de-DE" b="1" dirty="0"/>
              <a:t> </a:t>
            </a:r>
            <a:r>
              <a:rPr lang="de-DE" b="1" dirty="0" err="1"/>
              <a:t>to</a:t>
            </a:r>
            <a:r>
              <a:rPr lang="de-DE" b="1" dirty="0"/>
              <a:t> 33 </a:t>
            </a:r>
            <a:r>
              <a:rPr lang="de-DE" b="1" dirty="0" err="1"/>
              <a:t>kA</a:t>
            </a:r>
            <a:endParaRPr lang="de-DE" b="1" dirty="0"/>
          </a:p>
          <a:p>
            <a:r>
              <a:rPr lang="de-DE" b="1" dirty="0" err="1"/>
              <a:t>Voltage</a:t>
            </a:r>
            <a:r>
              <a:rPr lang="de-DE" b="1" dirty="0"/>
              <a:t>:		</a:t>
            </a:r>
            <a:r>
              <a:rPr lang="de-DE" b="1" dirty="0" err="1"/>
              <a:t>up</a:t>
            </a:r>
            <a:r>
              <a:rPr lang="de-DE" b="1" dirty="0"/>
              <a:t> </a:t>
            </a:r>
            <a:r>
              <a:rPr lang="de-DE" b="1" dirty="0" err="1"/>
              <a:t>to</a:t>
            </a:r>
            <a:r>
              <a:rPr lang="de-DE" b="1" dirty="0"/>
              <a:t> 18 kV</a:t>
            </a:r>
          </a:p>
          <a:p>
            <a:r>
              <a:rPr lang="de-DE" b="1" dirty="0" err="1"/>
              <a:t>Magnetic</a:t>
            </a:r>
            <a:r>
              <a:rPr lang="de-DE" b="1" dirty="0"/>
              <a:t> </a:t>
            </a:r>
            <a:r>
              <a:rPr lang="de-DE" b="1" dirty="0" err="1"/>
              <a:t>Density</a:t>
            </a:r>
            <a:r>
              <a:rPr lang="de-DE" b="1" dirty="0"/>
              <a:t>:	</a:t>
            </a:r>
            <a:r>
              <a:rPr lang="de-DE" b="1" dirty="0" err="1"/>
              <a:t>up</a:t>
            </a:r>
            <a:r>
              <a:rPr lang="de-DE" b="1" dirty="0"/>
              <a:t> </a:t>
            </a:r>
            <a:r>
              <a:rPr lang="de-DE" b="1" dirty="0" err="1"/>
              <a:t>to</a:t>
            </a:r>
            <a:r>
              <a:rPr lang="de-DE" b="1" dirty="0"/>
              <a:t> 1 T</a:t>
            </a:r>
          </a:p>
          <a:p>
            <a:r>
              <a:rPr lang="de-DE" b="1" dirty="0"/>
              <a:t>Gas:		H</a:t>
            </a:r>
            <a:r>
              <a:rPr lang="de-DE" b="1" baseline="-25000" dirty="0"/>
              <a:t>2</a:t>
            </a:r>
            <a:endParaRPr lang="de-DE" b="1" dirty="0"/>
          </a:p>
          <a:p>
            <a:r>
              <a:rPr lang="de-DE" b="1" dirty="0" err="1"/>
              <a:t>Pressure</a:t>
            </a:r>
            <a:r>
              <a:rPr lang="de-DE" b="1" dirty="0"/>
              <a:t>:		40 Pa </a:t>
            </a:r>
            <a:r>
              <a:rPr lang="de-DE" b="1" dirty="0" err="1"/>
              <a:t>up</a:t>
            </a:r>
            <a:r>
              <a:rPr lang="de-DE" b="1" dirty="0"/>
              <a:t> </a:t>
            </a:r>
            <a:r>
              <a:rPr lang="de-DE" b="1" dirty="0" err="1"/>
              <a:t>to</a:t>
            </a:r>
            <a:r>
              <a:rPr lang="de-DE" b="1" dirty="0"/>
              <a:t> 120 Pa</a:t>
            </a:r>
          </a:p>
          <a:p>
            <a:r>
              <a:rPr lang="de-DE" b="1" dirty="0" err="1"/>
              <a:t>Transfered</a:t>
            </a:r>
            <a:r>
              <a:rPr lang="de-DE" b="1" dirty="0"/>
              <a:t> </a:t>
            </a:r>
            <a:r>
              <a:rPr lang="de-DE" b="1" dirty="0" err="1"/>
              <a:t>Energy</a:t>
            </a:r>
            <a:r>
              <a:rPr lang="de-DE" b="1" dirty="0"/>
              <a:t>:	5.8 kJ</a:t>
            </a:r>
          </a:p>
          <a:p>
            <a:r>
              <a:rPr lang="de-DE" b="1" dirty="0" err="1"/>
              <a:t>Achieved</a:t>
            </a:r>
            <a:r>
              <a:rPr lang="de-DE" b="1" dirty="0"/>
              <a:t> </a:t>
            </a:r>
            <a:r>
              <a:rPr lang="de-DE" b="1" dirty="0" err="1"/>
              <a:t>Density</a:t>
            </a:r>
            <a:r>
              <a:rPr lang="de-DE" b="1" dirty="0"/>
              <a:t>:	3.2x10</a:t>
            </a:r>
            <a:r>
              <a:rPr lang="de-DE" b="1" baseline="30000" dirty="0"/>
              <a:t>22</a:t>
            </a:r>
            <a:r>
              <a:rPr lang="de-DE" b="1" dirty="0"/>
              <a:t> m</a:t>
            </a:r>
            <a:r>
              <a:rPr lang="de-DE" b="1" baseline="30000" dirty="0"/>
              <a:t>-3</a:t>
            </a:r>
            <a:endParaRPr lang="en-GB" b="1" baseline="30000" dirty="0"/>
          </a:p>
          <a:p>
            <a:r>
              <a:rPr lang="en-US" b="1" dirty="0"/>
              <a:t>The  longest  observed  nearly stable plasma persisted less than 30 µs.  During this time the line density was measured to be decreasing slowly in the range of 4.5±1.5x10</a:t>
            </a:r>
            <a:r>
              <a:rPr lang="en-US" b="1" baseline="30000" dirty="0"/>
              <a:t>17 </a:t>
            </a:r>
            <a:r>
              <a:rPr lang="en-US" b="1" dirty="0"/>
              <a:t>cm</a:t>
            </a:r>
            <a:r>
              <a:rPr lang="en-US" b="1" baseline="30000" dirty="0"/>
              <a:t>-2.</a:t>
            </a:r>
          </a:p>
          <a:p>
            <a:endParaRPr lang="en-GB" dirty="0"/>
          </a:p>
        </p:txBody>
      </p:sp>
    </p:spTree>
    <p:extLst>
      <p:ext uri="{BB962C8B-B14F-4D97-AF65-F5344CB8AC3E}">
        <p14:creationId xmlns:p14="http://schemas.microsoft.com/office/powerpoint/2010/main" val="3465221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4388972" y="1167188"/>
            <a:ext cx="3414056" cy="4523624"/>
          </a:xfrm>
          <a:prstGeom prst="rect">
            <a:avLst/>
          </a:prstGeom>
        </p:spPr>
      </p:pic>
    </p:spTree>
    <p:extLst>
      <p:ext uri="{BB962C8B-B14F-4D97-AF65-F5344CB8AC3E}">
        <p14:creationId xmlns:p14="http://schemas.microsoft.com/office/powerpoint/2010/main" val="30146128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a:bodyPr>
          <a:lstStyle/>
          <a:p>
            <a:r>
              <a:rPr lang="en-US" dirty="0"/>
              <a:t>Charge states distribution of the gold beams after the plasma stripper</a:t>
            </a:r>
            <a:endParaRPr lang="en-GB" dirty="0"/>
          </a:p>
        </p:txBody>
      </p:sp>
      <p:pic>
        <p:nvPicPr>
          <p:cNvPr id="8" name="Inhaltsplatzhalter 7"/>
          <p:cNvPicPr>
            <a:picLocks noGrp="1" noChangeAspect="1"/>
          </p:cNvPicPr>
          <p:nvPr>
            <p:ph idx="1"/>
          </p:nvPr>
        </p:nvPicPr>
        <p:blipFill>
          <a:blip r:embed="rId2"/>
          <a:stretch>
            <a:fillRect/>
          </a:stretch>
        </p:blipFill>
        <p:spPr>
          <a:xfrm>
            <a:off x="6755368" y="2096175"/>
            <a:ext cx="4035902" cy="3468925"/>
          </a:xfrm>
          <a:prstGeom prst="rect">
            <a:avLst/>
          </a:prstGeom>
        </p:spPr>
      </p:pic>
      <p:pic>
        <p:nvPicPr>
          <p:cNvPr id="9" name="Inhaltsplatzhalter 8"/>
          <p:cNvPicPr>
            <a:picLocks noGrp="1" noChangeAspect="1"/>
          </p:cNvPicPr>
          <p:nvPr>
            <p:ph idx="11"/>
          </p:nvPr>
        </p:nvPicPr>
        <p:blipFill>
          <a:blip r:embed="rId3"/>
          <a:stretch>
            <a:fillRect/>
          </a:stretch>
        </p:blipFill>
        <p:spPr>
          <a:xfrm>
            <a:off x="6736422" y="2266831"/>
            <a:ext cx="4035902" cy="2414225"/>
          </a:xfrm>
          <a:prstGeom prst="rect">
            <a:avLst/>
          </a:prstGeom>
        </p:spPr>
      </p:pic>
      <p:sp>
        <p:nvSpPr>
          <p:cNvPr id="10" name="Textfeld 9"/>
          <p:cNvSpPr txBox="1"/>
          <p:nvPr/>
        </p:nvSpPr>
        <p:spPr>
          <a:xfrm>
            <a:off x="6736422" y="5089425"/>
            <a:ext cx="6973826" cy="646331"/>
          </a:xfrm>
          <a:prstGeom prst="rect">
            <a:avLst/>
          </a:prstGeom>
          <a:noFill/>
        </p:spPr>
        <p:txBody>
          <a:bodyPr wrap="square" rtlCol="0">
            <a:spAutoFit/>
          </a:bodyPr>
          <a:lstStyle/>
          <a:p>
            <a:r>
              <a:rPr lang="en-GB" dirty="0"/>
              <a:t>Projectile: 3.6MeV/u Au</a:t>
            </a:r>
            <a:r>
              <a:rPr lang="en-GB" baseline="30000" dirty="0"/>
              <a:t>26+</a:t>
            </a:r>
          </a:p>
          <a:p>
            <a:r>
              <a:rPr lang="en-GB" dirty="0"/>
              <a:t>Plasma target: Hydrogen plasma ~10</a:t>
            </a:r>
            <a:r>
              <a:rPr lang="en-GB" baseline="30000" dirty="0"/>
              <a:t>16</a:t>
            </a:r>
            <a:r>
              <a:rPr lang="en-GB" dirty="0"/>
              <a:t> cm</a:t>
            </a:r>
            <a:r>
              <a:rPr lang="en-GB" baseline="30000" dirty="0"/>
              <a:t>-3</a:t>
            </a:r>
          </a:p>
        </p:txBody>
      </p:sp>
    </p:spTree>
    <p:extLst>
      <p:ext uri="{BB962C8B-B14F-4D97-AF65-F5344CB8AC3E}">
        <p14:creationId xmlns:p14="http://schemas.microsoft.com/office/powerpoint/2010/main" val="36574604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Ellipse 12"/>
          <p:cNvSpPr/>
          <p:nvPr/>
        </p:nvSpPr>
        <p:spPr>
          <a:xfrm>
            <a:off x="8280190" y="3850351"/>
            <a:ext cx="2263402" cy="964245"/>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15" name="Ellipse 14"/>
          <p:cNvSpPr/>
          <p:nvPr/>
        </p:nvSpPr>
        <p:spPr>
          <a:xfrm>
            <a:off x="8280190" y="5176942"/>
            <a:ext cx="2263402" cy="1018585"/>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10" name="Titel 9"/>
          <p:cNvSpPr>
            <a:spLocks noGrp="1"/>
          </p:cNvSpPr>
          <p:nvPr>
            <p:ph type="title"/>
          </p:nvPr>
        </p:nvSpPr>
        <p:spPr>
          <a:xfrm>
            <a:off x="763556" y="169183"/>
            <a:ext cx="10515600" cy="1325563"/>
          </a:xfrm>
        </p:spPr>
        <p:txBody>
          <a:bodyPr/>
          <a:lstStyle/>
          <a:p>
            <a:r>
              <a:rPr lang="en-GB" b="1" dirty="0"/>
              <a:t>Scenario of Heavy Ion Acceleration</a:t>
            </a:r>
            <a:endParaRPr lang="en-GB" dirty="0"/>
          </a:p>
        </p:txBody>
      </p:sp>
      <p:sp>
        <p:nvSpPr>
          <p:cNvPr id="11" name="Inhaltsplatzhalter 10"/>
          <p:cNvSpPr>
            <a:spLocks noGrp="1"/>
          </p:cNvSpPr>
          <p:nvPr>
            <p:ph idx="1"/>
          </p:nvPr>
        </p:nvSpPr>
        <p:spPr>
          <a:xfrm>
            <a:off x="158619" y="1352938"/>
            <a:ext cx="11868539" cy="5393093"/>
          </a:xfrm>
        </p:spPr>
        <p:txBody>
          <a:bodyPr>
            <a:normAutofit/>
          </a:bodyPr>
          <a:lstStyle/>
          <a:p>
            <a:r>
              <a:rPr lang="en-GB"/>
              <a:t>production of ionized particles in the source: U4+ ions from MEVVA source</a:t>
            </a:r>
          </a:p>
          <a:p>
            <a:r>
              <a:rPr lang="en-GB"/>
              <a:t>acceleration in first linac stage: high current injector to 1.4 MeV/u</a:t>
            </a:r>
          </a:p>
          <a:p>
            <a:r>
              <a:rPr lang="en-GB"/>
              <a:t>charge stripping in gas stripper U28+ (intensity reduction)</a:t>
            </a:r>
          </a:p>
          <a:p>
            <a:r>
              <a:rPr lang="en-GB"/>
              <a:t>further acceleration in linac to 11.4 MeV/u</a:t>
            </a:r>
          </a:p>
          <a:p>
            <a:r>
              <a:rPr lang="en-GB"/>
              <a:t>charge stripping in carbon foil to U73+</a:t>
            </a:r>
          </a:p>
          <a:p>
            <a:r>
              <a:rPr lang="en-GB"/>
              <a:t>synchrotron injection: 		with stripping -&gt; high energy</a:t>
            </a:r>
          </a:p>
          <a:p>
            <a:pPr marL="0" indent="0">
              <a:buNone/>
            </a:pPr>
            <a:r>
              <a:rPr lang="en-GB"/>
              <a:t>				without stripping -&gt; high intensity</a:t>
            </a:r>
          </a:p>
          <a:p>
            <a:r>
              <a:rPr lang="en-GB" b="1"/>
              <a:t>acceleration in SIS18 to variable energy maximum:</a:t>
            </a:r>
          </a:p>
          <a:p>
            <a:pPr marL="0" indent="0">
              <a:buNone/>
            </a:pPr>
            <a:r>
              <a:rPr lang="en-GB" sz="2500"/>
              <a:t>									</a:t>
            </a:r>
            <a:r>
              <a:rPr lang="en-GB" sz="2500" b="1"/>
              <a:t>1 GeV/u for U73+</a:t>
            </a:r>
          </a:p>
          <a:p>
            <a:pPr marL="0" indent="0">
              <a:buNone/>
            </a:pPr>
            <a:r>
              <a:rPr lang="en-GB" sz="2500" b="1"/>
              <a:t>									200 MeV/u for U28+</a:t>
            </a:r>
            <a:endParaRPr lang="en-GB" b="1"/>
          </a:p>
          <a:p>
            <a:r>
              <a:rPr lang="en-GB"/>
              <a:t>transfer to synchrotron SIS100 (w/o stripping to U92+)</a:t>
            </a:r>
          </a:p>
          <a:p>
            <a:r>
              <a:rPr lang="en-GB" b="1"/>
              <a:t>acceleration in SIS100 to variable energy maximum:</a:t>
            </a:r>
          </a:p>
          <a:p>
            <a:pPr marL="0" indent="0">
              <a:buNone/>
            </a:pPr>
            <a:r>
              <a:rPr lang="en-GB"/>
              <a:t>									</a:t>
            </a:r>
            <a:r>
              <a:rPr lang="en-GB" b="1"/>
              <a:t>11 GeV/u for U92+</a:t>
            </a:r>
          </a:p>
          <a:p>
            <a:pPr marL="0" indent="0">
              <a:buNone/>
            </a:pPr>
            <a:r>
              <a:rPr lang="en-GB" b="1"/>
              <a:t>									2.7 GeV/u for U28+</a:t>
            </a:r>
          </a:p>
          <a:p>
            <a:r>
              <a:rPr lang="en-GB"/>
              <a:t>production of rare isotopes with any energy in the range 0.5 to 2.7 GeV/u</a:t>
            </a:r>
          </a:p>
          <a:p>
            <a:r>
              <a:rPr lang="en-GB"/>
              <a:t>separation and transfer of rare isotopes to storage ring (cooling at 0.74 GeV/u)</a:t>
            </a:r>
            <a:endParaRPr lang="en-GB" dirty="0"/>
          </a:p>
        </p:txBody>
      </p:sp>
    </p:spTree>
    <p:extLst>
      <p:ext uri="{BB962C8B-B14F-4D97-AF65-F5344CB8AC3E}">
        <p14:creationId xmlns:p14="http://schemas.microsoft.com/office/powerpoint/2010/main" val="35515579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fontScale="90000"/>
          </a:bodyPr>
          <a:lstStyle/>
          <a:p>
            <a:r>
              <a:rPr lang="en-GB" sz="2800" dirty="0">
                <a:latin typeface="AdvGulliv-R"/>
              </a:rPr>
              <a:t>U</a:t>
            </a:r>
            <a:r>
              <a:rPr lang="en-GB" sz="2800" baseline="30000" dirty="0">
                <a:latin typeface="AdvGulliv-R"/>
              </a:rPr>
              <a:t>4+ </a:t>
            </a:r>
            <a:r>
              <a:rPr lang="en-GB" sz="2800" dirty="0">
                <a:latin typeface="AdvGulliv-R"/>
              </a:rPr>
              <a:t>at 1.4 MeV/µ on H</a:t>
            </a:r>
            <a:r>
              <a:rPr lang="en-GB" sz="2800" baseline="-25000" dirty="0">
                <a:latin typeface="AdvGulliv-R"/>
              </a:rPr>
              <a:t>2</a:t>
            </a:r>
            <a:r>
              <a:rPr lang="en-GB" sz="2800" dirty="0">
                <a:latin typeface="AdvGulliv-R"/>
              </a:rPr>
              <a:t> target with 250 mbar pressure</a:t>
            </a:r>
            <a:r>
              <a:rPr lang="en-GB" sz="1400" dirty="0">
                <a:latin typeface="AdvGulliv-R"/>
              </a:rPr>
              <a:t/>
            </a:r>
            <a:br>
              <a:rPr lang="en-GB" sz="1400" dirty="0">
                <a:latin typeface="AdvGulliv-R"/>
              </a:rPr>
            </a:br>
            <a:r>
              <a:rPr lang="en-GB" sz="1800" b="1" dirty="0">
                <a:latin typeface="AdvGulliv-R"/>
              </a:rPr>
              <a:t>Gas-pressure dependence of charge-state fractions and mean charges of 1.4 MeV/u-uranium ions stripped in molecular hydrogen</a:t>
            </a:r>
            <a:r>
              <a:rPr lang="en-GB" sz="1800" dirty="0">
                <a:latin typeface="AdvGulliv-R"/>
              </a:rPr>
              <a:t/>
            </a:r>
            <a:br>
              <a:rPr lang="en-GB" sz="1800" dirty="0">
                <a:latin typeface="AdvGulliv-R"/>
              </a:rPr>
            </a:br>
            <a:r>
              <a:rPr lang="en-GB" sz="1800" i="1" dirty="0">
                <a:latin typeface="AdvGulliv-R"/>
              </a:rPr>
              <a:t>V.P. </a:t>
            </a:r>
            <a:r>
              <a:rPr lang="en-GB" sz="1800" i="1" dirty="0" err="1">
                <a:latin typeface="AdvGulliv-R"/>
              </a:rPr>
              <a:t>Shevelko</a:t>
            </a:r>
            <a:r>
              <a:rPr lang="en-GB" sz="1800" i="1" dirty="0">
                <a:latin typeface="AdvGulliv-R"/>
              </a:rPr>
              <a:t>, N. </a:t>
            </a:r>
            <a:r>
              <a:rPr lang="en-GB" sz="1800" i="1" dirty="0" err="1">
                <a:latin typeface="AdvGulliv-R"/>
              </a:rPr>
              <a:t>Winckler</a:t>
            </a:r>
            <a:r>
              <a:rPr lang="en-GB" sz="1800" i="1" dirty="0">
                <a:latin typeface="AdvGulliv-R"/>
              </a:rPr>
              <a:t>, </a:t>
            </a:r>
            <a:r>
              <a:rPr lang="en-GB" sz="1800" i="1" dirty="0" err="1">
                <a:latin typeface="AdvGulliv-R"/>
              </a:rPr>
              <a:t>I.Yu</a:t>
            </a:r>
            <a:r>
              <a:rPr lang="en-GB" sz="1800" i="1" dirty="0">
                <a:latin typeface="AdvGulliv-R"/>
              </a:rPr>
              <a:t>. </a:t>
            </a:r>
            <a:r>
              <a:rPr lang="en-GB" sz="1800" i="1" dirty="0" err="1">
                <a:latin typeface="AdvGulliv-R"/>
              </a:rPr>
              <a:t>Tolstikhina</a:t>
            </a:r>
            <a:endParaRPr lang="en-GB" sz="1800" i="1" dirty="0"/>
          </a:p>
        </p:txBody>
      </p:sp>
      <p:pic>
        <p:nvPicPr>
          <p:cNvPr id="7" name="Inhaltsplatzhalter 6"/>
          <p:cNvPicPr>
            <a:picLocks noGrp="1" noChangeAspect="1"/>
          </p:cNvPicPr>
          <p:nvPr>
            <p:ph idx="1"/>
          </p:nvPr>
        </p:nvPicPr>
        <p:blipFill>
          <a:blip r:embed="rId2"/>
          <a:stretch>
            <a:fillRect/>
          </a:stretch>
        </p:blipFill>
        <p:spPr>
          <a:xfrm>
            <a:off x="4654637" y="2399971"/>
            <a:ext cx="3193875" cy="2861334"/>
          </a:xfrm>
          <a:prstGeom prst="rect">
            <a:avLst/>
          </a:prstGeom>
        </p:spPr>
      </p:pic>
    </p:spTree>
    <p:extLst>
      <p:ext uri="{BB962C8B-B14F-4D97-AF65-F5344CB8AC3E}">
        <p14:creationId xmlns:p14="http://schemas.microsoft.com/office/powerpoint/2010/main" val="3279238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a:t>			Gas Stripper (H</a:t>
            </a:r>
            <a:r>
              <a:rPr lang="de-DE" baseline="-25000"/>
              <a:t>2</a:t>
            </a:r>
            <a:r>
              <a:rPr lang="de-DE"/>
              <a:t> Pulsed)</a:t>
            </a:r>
            <a:r>
              <a:rPr lang="de-DE" sz="2000"/>
              <a:t/>
            </a:r>
            <a:br>
              <a:rPr lang="de-DE" sz="2000"/>
            </a:br>
            <a:r>
              <a:rPr lang="de-DE" sz="1800" b="1"/>
              <a:t>STRIPPING OF HIGH INTENSITY HEAVY-ION BEAMS IN A PULSED</a:t>
            </a:r>
            <a:br>
              <a:rPr lang="de-DE" sz="1800" b="1"/>
            </a:br>
            <a:r>
              <a:rPr lang="de-DE" sz="1800" b="1"/>
              <a:t>GAS STRIPPER DEVICE AT 1.4 MeV/u</a:t>
            </a:r>
            <a:r>
              <a:rPr lang="de-DE" sz="2000"/>
              <a:t/>
            </a:r>
            <a:br>
              <a:rPr lang="de-DE" sz="2000"/>
            </a:br>
            <a:r>
              <a:rPr lang="de-DE" sz="1600" i="1"/>
              <a:t>P. Scharrer</a:t>
            </a:r>
            <a:r>
              <a:rPr lang="de-DE" sz="1600" i="1" baseline="30000"/>
              <a:t>1,2,3</a:t>
            </a:r>
            <a:r>
              <a:rPr lang="de-DE" sz="1600" i="1"/>
              <a:t>, W. Barth</a:t>
            </a:r>
            <a:r>
              <a:rPr lang="de-DE" sz="1600" i="1" baseline="30000"/>
              <a:t>1,2</a:t>
            </a:r>
            <a:r>
              <a:rPr lang="de-DE" sz="1600" i="1"/>
              <a:t>, M. Bevcic</a:t>
            </a:r>
            <a:r>
              <a:rPr lang="de-DE" sz="1600" i="1" baseline="30000"/>
              <a:t>2</a:t>
            </a:r>
            <a:r>
              <a:rPr lang="de-DE" sz="1600" i="1"/>
              <a:t>, Ch. E. Düllmann</a:t>
            </a:r>
            <a:r>
              <a:rPr lang="de-DE" sz="1600" i="1" baseline="30000"/>
              <a:t>1,2,3</a:t>
            </a:r>
            <a:r>
              <a:rPr lang="de-DE" sz="1600" i="1"/>
              <a:t>, L. Groening</a:t>
            </a:r>
            <a:r>
              <a:rPr lang="de-DE" sz="1600" i="1" baseline="30000"/>
              <a:t>2</a:t>
            </a:r>
            <a:r>
              <a:rPr lang="de-DE" sz="1600" i="1"/>
              <a:t>, K. P. Horn</a:t>
            </a:r>
            <a:r>
              <a:rPr lang="de-DE" sz="1600" i="1" baseline="30000"/>
              <a:t>2</a:t>
            </a:r>
            <a:r>
              <a:rPr lang="de-DE" sz="1600" i="1"/>
              <a:t>, E. Jäger</a:t>
            </a:r>
            <a:r>
              <a:rPr lang="de-DE" sz="1600" i="1" baseline="30000"/>
              <a:t>2</a:t>
            </a:r>
            <a:r>
              <a:rPr lang="de-DE" sz="1600" i="1"/>
              <a:t>,</a:t>
            </a:r>
            <a:br>
              <a:rPr lang="de-DE" sz="1600" i="1"/>
            </a:br>
            <a:r>
              <a:rPr lang="de-DE" sz="1600" i="1"/>
              <a:t>J. Khuyagbaatar</a:t>
            </a:r>
            <a:r>
              <a:rPr lang="de-DE" sz="1600" i="1" baseline="30000"/>
              <a:t>1,2</a:t>
            </a:r>
            <a:r>
              <a:rPr lang="de-DE" sz="1600" i="1"/>
              <a:t>, J. Krier</a:t>
            </a:r>
            <a:r>
              <a:rPr lang="de-DE" sz="1600" i="1" baseline="30000"/>
              <a:t>2</a:t>
            </a:r>
            <a:r>
              <a:rPr lang="de-DE" sz="1600" i="1"/>
              <a:t>, A. Yakushev</a:t>
            </a:r>
            <a:r>
              <a:rPr lang="de-DE" sz="1600" i="1" baseline="30000"/>
              <a:t>2</a:t>
            </a:r>
            <a:endParaRPr lang="en-GB" sz="1600" i="1" baseline="30000" dirty="0"/>
          </a:p>
        </p:txBody>
      </p:sp>
      <p:pic>
        <p:nvPicPr>
          <p:cNvPr id="4" name="Inhaltsplatzhalter 3"/>
          <p:cNvPicPr>
            <a:picLocks noGrp="1" noChangeAspect="1"/>
          </p:cNvPicPr>
          <p:nvPr>
            <p:ph idx="1"/>
          </p:nvPr>
        </p:nvPicPr>
        <p:blipFill>
          <a:blip r:embed="rId2"/>
          <a:stretch>
            <a:fillRect/>
          </a:stretch>
        </p:blipFill>
        <p:spPr>
          <a:xfrm>
            <a:off x="2966125" y="1484313"/>
            <a:ext cx="6570900" cy="4692650"/>
          </a:xfrm>
          <a:prstGeom prst="rect">
            <a:avLst/>
          </a:prstGeom>
        </p:spPr>
      </p:pic>
    </p:spTree>
    <p:extLst>
      <p:ext uri="{BB962C8B-B14F-4D97-AF65-F5344CB8AC3E}">
        <p14:creationId xmlns:p14="http://schemas.microsoft.com/office/powerpoint/2010/main" val="135437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itel 9"/>
          <p:cNvSpPr>
            <a:spLocks noGrp="1"/>
          </p:cNvSpPr>
          <p:nvPr>
            <p:ph type="title"/>
          </p:nvPr>
        </p:nvSpPr>
        <p:spPr/>
        <p:txBody>
          <a:bodyPr>
            <a:normAutofit fontScale="90000"/>
          </a:bodyPr>
          <a:lstStyle/>
          <a:p>
            <a:r>
              <a:rPr lang="en-US" sz="3100" dirty="0">
                <a:latin typeface="TimesNewRoman"/>
              </a:rPr>
              <a:t>Charge state distribution after stripping of</a:t>
            </a:r>
            <a:br>
              <a:rPr lang="en-US" sz="3100" dirty="0">
                <a:latin typeface="TimesNewRoman"/>
              </a:rPr>
            </a:br>
            <a:r>
              <a:rPr lang="en-GB" sz="3100" dirty="0">
                <a:latin typeface="TimesNewRoman"/>
              </a:rPr>
              <a:t>uranium projectiles in a H</a:t>
            </a:r>
            <a:r>
              <a:rPr lang="en-GB" sz="3100" baseline="-25000" dirty="0">
                <a:latin typeface="TimesNewRoman"/>
              </a:rPr>
              <a:t>2</a:t>
            </a:r>
            <a:r>
              <a:rPr lang="en-GB" sz="3100" dirty="0">
                <a:latin typeface="TimesNewRoman"/>
              </a:rPr>
              <a:t> gas target and a N</a:t>
            </a:r>
            <a:r>
              <a:rPr lang="en-GB" sz="3100" baseline="-25000" dirty="0">
                <a:latin typeface="TimesNewRoman"/>
              </a:rPr>
              <a:t>2</a:t>
            </a:r>
            <a:r>
              <a:rPr lang="en-GB" sz="3100" dirty="0">
                <a:latin typeface="TimesNewRoman"/>
              </a:rPr>
              <a:t> gas target.</a:t>
            </a:r>
            <a:r>
              <a:rPr lang="en-GB" sz="3200" dirty="0">
                <a:latin typeface="TimesNewRoman"/>
              </a:rPr>
              <a:t/>
            </a:r>
            <a:br>
              <a:rPr lang="en-GB" sz="3200" dirty="0">
                <a:latin typeface="TimesNewRoman"/>
              </a:rPr>
            </a:br>
            <a:r>
              <a:rPr lang="en-GB" sz="1600" dirty="0">
                <a:latin typeface="TimesNewRoman"/>
              </a:rPr>
              <a:t>W. Barth</a:t>
            </a:r>
            <a:r>
              <a:rPr lang="en-GB" sz="1600" baseline="30000" dirty="0">
                <a:latin typeface="TimesNewRoman"/>
              </a:rPr>
              <a:t>1,2</a:t>
            </a:r>
            <a:r>
              <a:rPr lang="en-GB" sz="1600" dirty="0">
                <a:latin typeface="TimesNewRoman"/>
              </a:rPr>
              <a:t>, A. Adonin</a:t>
            </a:r>
            <a:r>
              <a:rPr lang="en-GB" sz="1600" baseline="30000" dirty="0">
                <a:latin typeface="TimesNewRoman"/>
              </a:rPr>
              <a:t>1</a:t>
            </a:r>
            <a:r>
              <a:rPr lang="en-GB" sz="1600" dirty="0">
                <a:latin typeface="TimesNewRoman"/>
              </a:rPr>
              <a:t>, Ch. E. Düllmann</a:t>
            </a:r>
            <a:r>
              <a:rPr lang="en-GB" sz="1600" baseline="30000" dirty="0">
                <a:latin typeface="TimesNewRoman"/>
              </a:rPr>
              <a:t>1,2,3</a:t>
            </a:r>
            <a:r>
              <a:rPr lang="en-GB" sz="1600" dirty="0">
                <a:latin typeface="TimesNewRoman"/>
              </a:rPr>
              <a:t>, M. Heilmann</a:t>
            </a:r>
            <a:r>
              <a:rPr lang="en-GB" sz="1600" baseline="30000" dirty="0">
                <a:latin typeface="TimesNewRoman"/>
              </a:rPr>
              <a:t>1</a:t>
            </a:r>
            <a:r>
              <a:rPr lang="en-GB" sz="1600" dirty="0">
                <a:latin typeface="TimesNewRoman"/>
              </a:rPr>
              <a:t>, R. Hollinger</a:t>
            </a:r>
            <a:r>
              <a:rPr lang="en-GB" sz="1600" baseline="30000" dirty="0">
                <a:latin typeface="TimesNewRoman"/>
              </a:rPr>
              <a:t>1</a:t>
            </a:r>
            <a:r>
              <a:rPr lang="en-GB" sz="1600" dirty="0">
                <a:latin typeface="TimesNewRoman"/>
              </a:rPr>
              <a:t>, E. Jäger</a:t>
            </a:r>
            <a:r>
              <a:rPr lang="en-GB" sz="1600" baseline="30000" dirty="0">
                <a:latin typeface="TimesNewRoman"/>
              </a:rPr>
              <a:t>1</a:t>
            </a:r>
            <a:r>
              <a:rPr lang="en-GB" sz="1600" dirty="0">
                <a:latin typeface="TimesNewRoman"/>
              </a:rPr>
              <a:t>, O. Kester</a:t>
            </a:r>
            <a:r>
              <a:rPr lang="en-GB" sz="1600" baseline="30000" dirty="0">
                <a:latin typeface="TimesNewRoman"/>
              </a:rPr>
              <a:t>1</a:t>
            </a:r>
            <a:r>
              <a:rPr lang="en-GB" sz="1600" dirty="0">
                <a:latin typeface="TimesNewRoman"/>
              </a:rPr>
              <a:t>, J. Khuyagbaatar</a:t>
            </a:r>
            <a:r>
              <a:rPr lang="en-GB" sz="1600" baseline="30000" dirty="0">
                <a:latin typeface="TimesNewRoman"/>
              </a:rPr>
              <a:t>1,2</a:t>
            </a:r>
            <a:r>
              <a:rPr lang="en-GB" sz="1600" dirty="0">
                <a:latin typeface="TimesNewRoman"/>
              </a:rPr>
              <a:t>, J. Krier</a:t>
            </a:r>
            <a:r>
              <a:rPr lang="en-GB" sz="1600" baseline="30000" dirty="0">
                <a:latin typeface="TimesNewRoman"/>
              </a:rPr>
              <a:t>1</a:t>
            </a:r>
            <a:r>
              <a:rPr lang="en-GB" sz="1600" dirty="0">
                <a:latin typeface="TimesNewRoman"/>
              </a:rPr>
              <a:t>, E. Plechov</a:t>
            </a:r>
            <a:r>
              <a:rPr lang="en-GB" sz="1600" baseline="30000" dirty="0">
                <a:latin typeface="TimesNewRoman"/>
              </a:rPr>
              <a:t>1</a:t>
            </a:r>
            <a:r>
              <a:rPr lang="en-GB" sz="1600" dirty="0">
                <a:latin typeface="TimesNewRoman"/>
              </a:rPr>
              <a:t>, P. Scharrer</a:t>
            </a:r>
            <a:r>
              <a:rPr lang="en-GB" sz="1600" baseline="30000" dirty="0">
                <a:latin typeface="TimesNewRoman"/>
              </a:rPr>
              <a:t>1,2,3</a:t>
            </a:r>
            <a:r>
              <a:rPr lang="en-GB" sz="1600" dirty="0">
                <a:latin typeface="TimesNewRoman"/>
              </a:rPr>
              <a:t>, W. Vinzenz</a:t>
            </a:r>
            <a:r>
              <a:rPr lang="en-GB" sz="1600" baseline="30000" dirty="0">
                <a:latin typeface="TimesNewRoman"/>
              </a:rPr>
              <a:t>1</a:t>
            </a:r>
            <a:r>
              <a:rPr lang="en-GB" sz="1600" dirty="0">
                <a:latin typeface="TimesNewRoman"/>
              </a:rPr>
              <a:t>, H. Vormann</a:t>
            </a:r>
            <a:r>
              <a:rPr lang="en-GB" sz="1600" baseline="30000" dirty="0">
                <a:latin typeface="TimesNewRoman"/>
              </a:rPr>
              <a:t>1</a:t>
            </a:r>
            <a:r>
              <a:rPr lang="en-GB" sz="1600" dirty="0">
                <a:latin typeface="TimesNewRoman"/>
              </a:rPr>
              <a:t>, A. Yakushev</a:t>
            </a:r>
            <a:r>
              <a:rPr lang="en-GB" sz="1600" baseline="30000" dirty="0">
                <a:latin typeface="TimesNewRoman"/>
              </a:rPr>
              <a:t>1,2</a:t>
            </a:r>
            <a:r>
              <a:rPr lang="en-GB" sz="1600" dirty="0">
                <a:latin typeface="TimesNewRoman"/>
              </a:rPr>
              <a:t>, S. Yaramyshev</a:t>
            </a:r>
            <a:r>
              <a:rPr lang="en-GB" sz="1600" baseline="30000" dirty="0">
                <a:latin typeface="TimesNewRoman"/>
              </a:rPr>
              <a:t>1</a:t>
            </a:r>
            <a:r>
              <a:rPr lang="en-GB" sz="1600" dirty="0">
                <a:latin typeface="TimesNewRoman"/>
              </a:rPr>
              <a:t/>
            </a:r>
            <a:br>
              <a:rPr lang="en-GB" sz="1600" dirty="0">
                <a:latin typeface="TimesNewRoman"/>
              </a:rPr>
            </a:br>
            <a:r>
              <a:rPr lang="en-GB" sz="1600" baseline="30000" dirty="0">
                <a:latin typeface="TimesNewRoman"/>
              </a:rPr>
              <a:t>1</a:t>
            </a:r>
            <a:r>
              <a:rPr lang="en-GB" sz="1600" dirty="0">
                <a:latin typeface="TimesNewRoman"/>
              </a:rPr>
              <a:t> </a:t>
            </a:r>
            <a:r>
              <a:rPr lang="en-GB" sz="1100" dirty="0">
                <a:latin typeface="TimesNewRoman"/>
              </a:rPr>
              <a:t>GSI </a:t>
            </a:r>
            <a:r>
              <a:rPr lang="en-GB" sz="1100" dirty="0" err="1">
                <a:latin typeface="TimesNewRoman"/>
              </a:rPr>
              <a:t>Helmholtzzentrum</a:t>
            </a:r>
            <a:r>
              <a:rPr lang="en-GB" sz="1100" dirty="0">
                <a:latin typeface="TimesNewRoman"/>
              </a:rPr>
              <a:t> </a:t>
            </a:r>
            <a:r>
              <a:rPr lang="en-GB" sz="1100" dirty="0" err="1">
                <a:latin typeface="TimesNewRoman"/>
              </a:rPr>
              <a:t>für</a:t>
            </a:r>
            <a:r>
              <a:rPr lang="en-GB" sz="1100" dirty="0">
                <a:latin typeface="TimesNewRoman"/>
              </a:rPr>
              <a:t> </a:t>
            </a:r>
            <a:r>
              <a:rPr lang="en-GB" sz="1100" dirty="0" err="1">
                <a:latin typeface="TimesNewRoman"/>
              </a:rPr>
              <a:t>Schwerionenforschung</a:t>
            </a:r>
            <a:r>
              <a:rPr lang="en-GB" sz="1100" dirty="0">
                <a:latin typeface="TimesNewRoman"/>
              </a:rPr>
              <a:t>, Darmstadt, Germany, </a:t>
            </a:r>
            <a:r>
              <a:rPr lang="en-GB" sz="1100" baseline="30000" dirty="0">
                <a:latin typeface="TimesNewRoman"/>
              </a:rPr>
              <a:t>2</a:t>
            </a:r>
            <a:r>
              <a:rPr lang="en-GB" sz="1100" dirty="0">
                <a:latin typeface="TimesNewRoman"/>
              </a:rPr>
              <a:t> Helmholtz </a:t>
            </a:r>
            <a:r>
              <a:rPr lang="en-GB" sz="1100" dirty="0" err="1">
                <a:latin typeface="TimesNewRoman"/>
              </a:rPr>
              <a:t>Institut</a:t>
            </a:r>
            <a:r>
              <a:rPr lang="en-GB" sz="1100" dirty="0">
                <a:latin typeface="TimesNewRoman"/>
              </a:rPr>
              <a:t> Mainz, Germany, </a:t>
            </a:r>
            <a:r>
              <a:rPr lang="en-GB" sz="1100" baseline="30000" dirty="0">
                <a:latin typeface="TimesNewRoman"/>
              </a:rPr>
              <a:t>3</a:t>
            </a:r>
            <a:r>
              <a:rPr lang="en-GB" sz="1100" dirty="0">
                <a:latin typeface="TimesNewRoman"/>
              </a:rPr>
              <a:t> Johannes Gutenberg-Universität Mainz, Germany</a:t>
            </a:r>
            <a:endParaRPr lang="en-GB" sz="1100" dirty="0"/>
          </a:p>
        </p:txBody>
      </p:sp>
      <p:pic>
        <p:nvPicPr>
          <p:cNvPr id="9" name="Inhaltsplatzhalter 8"/>
          <p:cNvPicPr>
            <a:picLocks noGrp="1" noChangeAspect="1"/>
          </p:cNvPicPr>
          <p:nvPr>
            <p:ph idx="1"/>
          </p:nvPr>
        </p:nvPicPr>
        <p:blipFill>
          <a:blip r:embed="rId2"/>
          <a:stretch>
            <a:fillRect/>
          </a:stretch>
        </p:blipFill>
        <p:spPr>
          <a:xfrm>
            <a:off x="6288088" y="2147224"/>
            <a:ext cx="4970462" cy="3366827"/>
          </a:xfrm>
          <a:prstGeom prst="rect">
            <a:avLst/>
          </a:prstGeom>
        </p:spPr>
      </p:pic>
      <p:pic>
        <p:nvPicPr>
          <p:cNvPr id="3" name="Inhaltsplatzhalter 2"/>
          <p:cNvPicPr>
            <a:picLocks noGrp="1" noChangeAspect="1"/>
          </p:cNvPicPr>
          <p:nvPr>
            <p:ph idx="11"/>
          </p:nvPr>
        </p:nvPicPr>
        <p:blipFill>
          <a:blip r:embed="rId3"/>
          <a:stretch>
            <a:fillRect/>
          </a:stretch>
        </p:blipFill>
        <p:spPr>
          <a:xfrm>
            <a:off x="990181" y="1955304"/>
            <a:ext cx="4666500" cy="3750667"/>
          </a:xfrm>
          <a:prstGeom prst="rect">
            <a:avLst/>
          </a:prstGeom>
        </p:spPr>
      </p:pic>
    </p:spTree>
    <p:extLst>
      <p:ext uri="{BB962C8B-B14F-4D97-AF65-F5344CB8AC3E}">
        <p14:creationId xmlns:p14="http://schemas.microsoft.com/office/powerpoint/2010/main" val="13565784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el 4"/>
          <p:cNvSpPr>
            <a:spLocks noGrp="1"/>
          </p:cNvSpPr>
          <p:nvPr>
            <p:ph type="title"/>
          </p:nvPr>
        </p:nvSpPr>
        <p:spPr/>
        <p:txBody>
          <a:bodyPr>
            <a:normAutofit fontScale="90000"/>
          </a:bodyPr>
          <a:lstStyle/>
          <a:p>
            <a:pPr algn="ctr"/>
            <a:r>
              <a:rPr lang="de-DE" sz="3200" b="1" dirty="0"/>
              <a:t>Efficiency </a:t>
            </a:r>
            <a:r>
              <a:rPr lang="de-DE" sz="3200" b="1" dirty="0" err="1"/>
              <a:t>of</a:t>
            </a:r>
            <a:r>
              <a:rPr lang="de-DE" sz="3200" b="1" dirty="0"/>
              <a:t> Plasma Stripper vs. N2 Gas Stripper</a:t>
            </a:r>
            <a:br>
              <a:rPr lang="de-DE" sz="3200" b="1" dirty="0"/>
            </a:br>
            <a:r>
              <a:rPr lang="de-DE" sz="3200" b="1" dirty="0"/>
              <a:t>Au10+ at 1 </a:t>
            </a:r>
            <a:r>
              <a:rPr lang="de-DE" sz="3200" b="1" dirty="0" err="1"/>
              <a:t>MeV</a:t>
            </a:r>
            <a:r>
              <a:rPr lang="de-DE" sz="3200" b="1" dirty="0"/>
              <a:t>/µ (</a:t>
            </a:r>
            <a:r>
              <a:rPr lang="de-DE" sz="3200" b="1" dirty="0" err="1"/>
              <a:t>mean</a:t>
            </a:r>
            <a:r>
              <a:rPr lang="de-DE" sz="3200" b="1" dirty="0"/>
              <a:t> </a:t>
            </a:r>
            <a:r>
              <a:rPr lang="de-DE" sz="3200" b="1" dirty="0" err="1"/>
              <a:t>equilibrium</a:t>
            </a:r>
            <a:r>
              <a:rPr lang="de-DE" sz="3200" b="1" dirty="0"/>
              <a:t> </a:t>
            </a:r>
            <a:r>
              <a:rPr lang="de-DE" sz="3200" b="1" dirty="0" err="1"/>
              <a:t>charge</a:t>
            </a:r>
            <a:r>
              <a:rPr lang="de-DE" sz="3200" b="1" dirty="0"/>
              <a:t>)*</a:t>
            </a:r>
            <a:r>
              <a:rPr lang="de-DE" sz="2400" b="1" dirty="0"/>
              <a:t/>
            </a:r>
            <a:br>
              <a:rPr lang="de-DE" sz="2400" b="1" dirty="0"/>
            </a:br>
            <a:r>
              <a:rPr lang="de-DE" sz="2400" i="1" dirty="0"/>
              <a:t>*</a:t>
            </a:r>
            <a:r>
              <a:rPr lang="de-DE" sz="2400" i="1" dirty="0" err="1"/>
              <a:t>According</a:t>
            </a:r>
            <a:r>
              <a:rPr lang="de-DE" sz="2400" i="1" dirty="0"/>
              <a:t> </a:t>
            </a:r>
            <a:r>
              <a:rPr lang="de-DE" sz="2400" i="1" dirty="0" err="1"/>
              <a:t>to</a:t>
            </a:r>
            <a:r>
              <a:rPr lang="de-DE" sz="2400" i="1" dirty="0"/>
              <a:t> Thilo Ackermann </a:t>
            </a:r>
            <a:r>
              <a:rPr lang="de-DE" sz="2400" i="1" dirty="0" err="1"/>
              <a:t>and</a:t>
            </a:r>
            <a:r>
              <a:rPr lang="de-DE" sz="2400" i="1" dirty="0"/>
              <a:t> W. </a:t>
            </a:r>
            <a:r>
              <a:rPr lang="de-DE" sz="2400" i="1" dirty="0" err="1"/>
              <a:t>Shevelko</a:t>
            </a:r>
            <a:endParaRPr lang="en-GB" sz="3200" i="1" dirty="0"/>
          </a:p>
        </p:txBody>
      </p:sp>
      <p:pic>
        <p:nvPicPr>
          <p:cNvPr id="7" name="Inhaltsplatzhalter 6"/>
          <p:cNvPicPr>
            <a:picLocks noGrp="1" noChangeAspect="1"/>
          </p:cNvPicPr>
          <p:nvPr>
            <p:ph idx="1"/>
          </p:nvPr>
        </p:nvPicPr>
        <p:blipFill>
          <a:blip r:embed="rId2"/>
          <a:stretch>
            <a:fillRect/>
          </a:stretch>
        </p:blipFill>
        <p:spPr>
          <a:xfrm>
            <a:off x="2620898" y="1484313"/>
            <a:ext cx="7261353" cy="4692650"/>
          </a:xfrm>
          <a:prstGeom prst="rect">
            <a:avLst/>
          </a:prstGeom>
        </p:spPr>
      </p:pic>
    </p:spTree>
    <p:extLst>
      <p:ext uri="{BB962C8B-B14F-4D97-AF65-F5344CB8AC3E}">
        <p14:creationId xmlns:p14="http://schemas.microsoft.com/office/powerpoint/2010/main" val="1600039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el 6"/>
          <p:cNvSpPr>
            <a:spLocks noGrp="1"/>
          </p:cNvSpPr>
          <p:nvPr>
            <p:ph type="title"/>
          </p:nvPr>
        </p:nvSpPr>
        <p:spPr/>
        <p:txBody>
          <a:bodyPr anchor="ctr">
            <a:normAutofit/>
          </a:bodyPr>
          <a:lstStyle/>
          <a:p>
            <a:pPr algn="ctr"/>
            <a:r>
              <a:rPr lang="de-DE" sz="3600" b="1" dirty="0" err="1">
                <a:latin typeface="Arial" panose="020B0604020202020204" pitchFamily="34" charset="0"/>
              </a:rPr>
              <a:t>Theoretical</a:t>
            </a:r>
            <a:r>
              <a:rPr lang="de-DE" sz="3600" b="1" dirty="0">
                <a:latin typeface="Arial" panose="020B0604020202020204" pitchFamily="34" charset="0"/>
              </a:rPr>
              <a:t> </a:t>
            </a:r>
            <a:r>
              <a:rPr lang="de-DE" sz="3600" b="1" dirty="0" err="1">
                <a:latin typeface="Arial" panose="020B0604020202020204" pitchFamily="34" charset="0"/>
              </a:rPr>
              <a:t>prediction</a:t>
            </a:r>
            <a:endParaRPr lang="de-DE" sz="3600" b="1" dirty="0"/>
          </a:p>
        </p:txBody>
      </p:sp>
      <p:graphicFrame>
        <p:nvGraphicFramePr>
          <p:cNvPr id="6" name="Inhaltsplatzhalter 5"/>
          <p:cNvGraphicFramePr>
            <a:graphicFrameLocks noGrp="1"/>
          </p:cNvGraphicFramePr>
          <p:nvPr>
            <p:ph type="pic" idx="1"/>
            <p:extLst>
              <p:ext uri="{D42A27DB-BD31-4B8C-83A1-F6EECF244321}">
                <p14:modId xmlns:p14="http://schemas.microsoft.com/office/powerpoint/2010/main" val="333892578"/>
              </p:ext>
            </p:extLst>
          </p:nvPr>
        </p:nvGraphicFramePr>
        <p:xfrm>
          <a:off x="5183188" y="987425"/>
          <a:ext cx="6172204" cy="4671427"/>
        </p:xfrm>
        <a:graphic>
          <a:graphicData uri="http://schemas.openxmlformats.org/drawingml/2006/table">
            <a:tbl>
              <a:tblPr firstRow="1" bandRow="1">
                <a:tableStyleId>{5C22544A-7EE6-4342-B048-85BDC9FD1C3A}</a:tableStyleId>
              </a:tblPr>
              <a:tblGrid>
                <a:gridCol w="1543051">
                  <a:extLst>
                    <a:ext uri="{9D8B030D-6E8A-4147-A177-3AD203B41FA5}">
                      <a16:colId xmlns:a16="http://schemas.microsoft.com/office/drawing/2014/main" val="454605237"/>
                    </a:ext>
                  </a:extLst>
                </a:gridCol>
                <a:gridCol w="1543051">
                  <a:extLst>
                    <a:ext uri="{9D8B030D-6E8A-4147-A177-3AD203B41FA5}">
                      <a16:colId xmlns:a16="http://schemas.microsoft.com/office/drawing/2014/main" val="894690317"/>
                    </a:ext>
                  </a:extLst>
                </a:gridCol>
                <a:gridCol w="1543051">
                  <a:extLst>
                    <a:ext uri="{9D8B030D-6E8A-4147-A177-3AD203B41FA5}">
                      <a16:colId xmlns:a16="http://schemas.microsoft.com/office/drawing/2014/main" val="1617356624"/>
                    </a:ext>
                  </a:extLst>
                </a:gridCol>
                <a:gridCol w="1543051">
                  <a:extLst>
                    <a:ext uri="{9D8B030D-6E8A-4147-A177-3AD203B41FA5}">
                      <a16:colId xmlns:a16="http://schemas.microsoft.com/office/drawing/2014/main" val="353050893"/>
                    </a:ext>
                  </a:extLst>
                </a:gridCol>
              </a:tblGrid>
              <a:tr h="1706086">
                <a:tc>
                  <a:txBody>
                    <a:bodyPr/>
                    <a:lstStyle/>
                    <a:p>
                      <a:pPr algn="ctr"/>
                      <a:r>
                        <a:rPr lang="de-DE" sz="2800" dirty="0" err="1"/>
                        <a:t>Energy</a:t>
                      </a:r>
                      <a:r>
                        <a:rPr lang="de-DE" sz="2800" dirty="0"/>
                        <a:t>,</a:t>
                      </a:r>
                      <a:r>
                        <a:rPr lang="de-DE" sz="2800" baseline="0" dirty="0"/>
                        <a:t> [</a:t>
                      </a:r>
                      <a:r>
                        <a:rPr lang="de-DE" sz="2800" baseline="0" dirty="0" err="1"/>
                        <a:t>MeV</a:t>
                      </a:r>
                      <a:r>
                        <a:rPr lang="de-DE" sz="2800" baseline="0" dirty="0"/>
                        <a:t>/µ]</a:t>
                      </a:r>
                      <a:endParaRPr lang="de-DE" sz="2800" dirty="0"/>
                    </a:p>
                  </a:txBody>
                  <a:tcPr marL="53672" marR="53672" anchor="ctr"/>
                </a:tc>
                <a:tc>
                  <a:txBody>
                    <a:bodyPr/>
                    <a:lstStyle/>
                    <a:p>
                      <a:pPr algn="ctr"/>
                      <a:r>
                        <a:rPr lang="de-DE" sz="2800" dirty="0" err="1"/>
                        <a:t>q</a:t>
                      </a:r>
                      <a:r>
                        <a:rPr lang="de-DE" sz="2800" baseline="-25000" dirty="0" err="1"/>
                        <a:t>eff</a:t>
                      </a:r>
                      <a:r>
                        <a:rPr lang="de-DE" sz="2800" dirty="0"/>
                        <a:t>., </a:t>
                      </a:r>
                      <a:r>
                        <a:rPr lang="de-DE" sz="2800" dirty="0" err="1"/>
                        <a:t>Cold</a:t>
                      </a:r>
                      <a:r>
                        <a:rPr lang="de-DE" sz="2800" dirty="0"/>
                        <a:t> Gas</a:t>
                      </a:r>
                    </a:p>
                  </a:txBody>
                  <a:tcPr marL="53672" marR="53672" anchor="ctr"/>
                </a:tc>
                <a:tc>
                  <a:txBody>
                    <a:bodyPr/>
                    <a:lstStyle/>
                    <a:p>
                      <a:pPr algn="ctr"/>
                      <a:r>
                        <a:rPr lang="en-US" sz="2800" noProof="0" dirty="0"/>
                        <a:t>Plasma</a:t>
                      </a:r>
                    </a:p>
                  </a:txBody>
                  <a:tcPr marL="53672" marR="53672" anchor="ctr"/>
                </a:tc>
                <a:tc>
                  <a:txBody>
                    <a:bodyPr/>
                    <a:lstStyle/>
                    <a:p>
                      <a:pPr algn="ctr"/>
                      <a:r>
                        <a:rPr lang="de-DE" sz="2800" dirty="0" err="1"/>
                        <a:t>Lenght</a:t>
                      </a:r>
                      <a:r>
                        <a:rPr lang="de-DE" sz="2800" baseline="0" dirty="0"/>
                        <a:t> (n</a:t>
                      </a:r>
                      <a:r>
                        <a:rPr lang="de-DE" sz="2800" baseline="-25000" dirty="0"/>
                        <a:t>e</a:t>
                      </a:r>
                      <a:r>
                        <a:rPr lang="de-DE" sz="2800" baseline="0" dirty="0"/>
                        <a:t>=10</a:t>
                      </a:r>
                      <a:r>
                        <a:rPr lang="de-DE" sz="2800" baseline="30000" dirty="0"/>
                        <a:t>18</a:t>
                      </a:r>
                      <a:r>
                        <a:rPr lang="de-DE" sz="2800" baseline="0" dirty="0"/>
                        <a:t>), [cm</a:t>
                      </a:r>
                      <a:r>
                        <a:rPr lang="de-DE" sz="2800" baseline="30000" dirty="0"/>
                        <a:t>3</a:t>
                      </a:r>
                      <a:r>
                        <a:rPr lang="de-DE" sz="2800" baseline="0" dirty="0"/>
                        <a:t>]</a:t>
                      </a:r>
                      <a:endParaRPr lang="de-DE" sz="2800" dirty="0"/>
                    </a:p>
                  </a:txBody>
                  <a:tcPr marL="53672" marR="53672" anchor="ctr"/>
                </a:tc>
                <a:extLst>
                  <a:ext uri="{0D108BD9-81ED-4DB2-BD59-A6C34878D82A}">
                    <a16:rowId xmlns:a16="http://schemas.microsoft.com/office/drawing/2014/main" val="656623447"/>
                  </a:ext>
                </a:extLst>
              </a:tr>
              <a:tr h="988447">
                <a:tc>
                  <a:txBody>
                    <a:bodyPr/>
                    <a:lstStyle/>
                    <a:p>
                      <a:pPr algn="ctr"/>
                      <a:r>
                        <a:rPr lang="de-DE" sz="2800" dirty="0"/>
                        <a:t>1</a:t>
                      </a:r>
                    </a:p>
                  </a:txBody>
                  <a:tcPr marL="53672" marR="53672" anchor="ctr"/>
                </a:tc>
                <a:tc>
                  <a:txBody>
                    <a:bodyPr/>
                    <a:lstStyle/>
                    <a:p>
                      <a:pPr algn="ctr"/>
                      <a:r>
                        <a:rPr lang="de-DE" sz="2800" dirty="0"/>
                        <a:t>13</a:t>
                      </a:r>
                    </a:p>
                  </a:txBody>
                  <a:tcPr marL="53672" marR="53672" anchor="ctr"/>
                </a:tc>
                <a:tc>
                  <a:txBody>
                    <a:bodyPr/>
                    <a:lstStyle/>
                    <a:p>
                      <a:pPr algn="ctr"/>
                      <a:r>
                        <a:rPr lang="de-DE" sz="2800" dirty="0"/>
                        <a:t>49</a:t>
                      </a:r>
                    </a:p>
                  </a:txBody>
                  <a:tcPr marL="53672" marR="53672" anchor="ctr"/>
                </a:tc>
                <a:tc>
                  <a:txBody>
                    <a:bodyPr/>
                    <a:lstStyle/>
                    <a:p>
                      <a:pPr algn="ctr"/>
                      <a:r>
                        <a:rPr lang="de-DE" sz="2800" dirty="0"/>
                        <a:t>23</a:t>
                      </a:r>
                    </a:p>
                  </a:txBody>
                  <a:tcPr marL="53672" marR="53672" anchor="ctr"/>
                </a:tc>
                <a:extLst>
                  <a:ext uri="{0D108BD9-81ED-4DB2-BD59-A6C34878D82A}">
                    <a16:rowId xmlns:a16="http://schemas.microsoft.com/office/drawing/2014/main" val="4270568765"/>
                  </a:ext>
                </a:extLst>
              </a:tr>
              <a:tr h="988447">
                <a:tc>
                  <a:txBody>
                    <a:bodyPr/>
                    <a:lstStyle/>
                    <a:p>
                      <a:pPr algn="ctr"/>
                      <a:r>
                        <a:rPr lang="de-DE" sz="2800" dirty="0"/>
                        <a:t>3</a:t>
                      </a:r>
                    </a:p>
                  </a:txBody>
                  <a:tcPr marL="53672" marR="53672" anchor="ctr"/>
                </a:tc>
                <a:tc>
                  <a:txBody>
                    <a:bodyPr/>
                    <a:lstStyle/>
                    <a:p>
                      <a:pPr algn="ctr"/>
                      <a:r>
                        <a:rPr lang="de-DE" sz="2800" dirty="0"/>
                        <a:t>37</a:t>
                      </a:r>
                    </a:p>
                  </a:txBody>
                  <a:tcPr marL="53672" marR="53672" anchor="ctr"/>
                </a:tc>
                <a:tc>
                  <a:txBody>
                    <a:bodyPr/>
                    <a:lstStyle/>
                    <a:p>
                      <a:pPr algn="ctr"/>
                      <a:r>
                        <a:rPr lang="de-DE" sz="2800" dirty="0"/>
                        <a:t>64</a:t>
                      </a:r>
                    </a:p>
                  </a:txBody>
                  <a:tcPr marL="53672" marR="53672" anchor="ctr"/>
                </a:tc>
                <a:tc>
                  <a:txBody>
                    <a:bodyPr/>
                    <a:lstStyle/>
                    <a:p>
                      <a:pPr algn="ctr"/>
                      <a:r>
                        <a:rPr lang="de-DE" sz="2800" dirty="0"/>
                        <a:t>80</a:t>
                      </a:r>
                    </a:p>
                  </a:txBody>
                  <a:tcPr marL="53672" marR="53672" anchor="ctr"/>
                </a:tc>
                <a:extLst>
                  <a:ext uri="{0D108BD9-81ED-4DB2-BD59-A6C34878D82A}">
                    <a16:rowId xmlns:a16="http://schemas.microsoft.com/office/drawing/2014/main" val="1730362193"/>
                  </a:ext>
                </a:extLst>
              </a:tr>
              <a:tr h="988447">
                <a:tc>
                  <a:txBody>
                    <a:bodyPr/>
                    <a:lstStyle/>
                    <a:p>
                      <a:pPr algn="ctr"/>
                      <a:r>
                        <a:rPr lang="de-DE" sz="2800" dirty="0"/>
                        <a:t>10</a:t>
                      </a:r>
                    </a:p>
                  </a:txBody>
                  <a:tcPr marL="53672" marR="53672" anchor="ctr"/>
                </a:tc>
                <a:tc>
                  <a:txBody>
                    <a:bodyPr/>
                    <a:lstStyle/>
                    <a:p>
                      <a:pPr algn="ctr"/>
                      <a:r>
                        <a:rPr lang="de-DE" sz="2800" dirty="0"/>
                        <a:t>75</a:t>
                      </a:r>
                    </a:p>
                  </a:txBody>
                  <a:tcPr marL="53672" marR="53672" anchor="ctr"/>
                </a:tc>
                <a:tc>
                  <a:txBody>
                    <a:bodyPr/>
                    <a:lstStyle/>
                    <a:p>
                      <a:pPr algn="ctr"/>
                      <a:r>
                        <a:rPr lang="de-DE" sz="2800" dirty="0"/>
                        <a:t>86</a:t>
                      </a:r>
                    </a:p>
                  </a:txBody>
                  <a:tcPr marL="53672" marR="53672" anchor="ctr"/>
                </a:tc>
                <a:tc>
                  <a:txBody>
                    <a:bodyPr/>
                    <a:lstStyle/>
                    <a:p>
                      <a:pPr algn="ctr"/>
                      <a:r>
                        <a:rPr lang="de-DE" sz="2800" dirty="0"/>
                        <a:t>220</a:t>
                      </a:r>
                    </a:p>
                  </a:txBody>
                  <a:tcPr marL="53672" marR="53672" anchor="ctr"/>
                </a:tc>
                <a:extLst>
                  <a:ext uri="{0D108BD9-81ED-4DB2-BD59-A6C34878D82A}">
                    <a16:rowId xmlns:a16="http://schemas.microsoft.com/office/drawing/2014/main" val="3799839324"/>
                  </a:ext>
                </a:extLst>
              </a:tr>
            </a:tbl>
          </a:graphicData>
        </a:graphic>
      </p:graphicFrame>
      <p:sp>
        <p:nvSpPr>
          <p:cNvPr id="8" name="Textplatzhalter 7"/>
          <p:cNvSpPr>
            <a:spLocks noGrp="1"/>
          </p:cNvSpPr>
          <p:nvPr>
            <p:ph type="body" sz="half" idx="2"/>
          </p:nvPr>
        </p:nvSpPr>
        <p:spPr/>
        <p:txBody>
          <a:bodyPr anchor="ctr">
            <a:normAutofit/>
          </a:bodyPr>
          <a:lstStyle/>
          <a:p>
            <a:r>
              <a:rPr lang="en-US" sz="2800" b="1" dirty="0">
                <a:latin typeface="Arial" panose="020B0604020202020204" pitchFamily="34" charset="0"/>
              </a:rPr>
              <a:t>Charge state after stripping*</a:t>
            </a:r>
          </a:p>
          <a:p>
            <a:r>
              <a:rPr lang="en-US" sz="2000" b="1" dirty="0" err="1">
                <a:latin typeface="Arial" panose="020B0604020202020204" pitchFamily="34" charset="0"/>
              </a:rPr>
              <a:t>Projectil</a:t>
            </a:r>
            <a:r>
              <a:rPr lang="en-US" sz="2000" b="1" dirty="0">
                <a:latin typeface="Arial" panose="020B0604020202020204" pitchFamily="34" charset="0"/>
              </a:rPr>
              <a:t>:</a:t>
            </a:r>
          </a:p>
          <a:p>
            <a:r>
              <a:rPr lang="en-US" sz="1800" dirty="0">
                <a:latin typeface="Arial" panose="020B0604020202020204" pitchFamily="34" charset="0"/>
              </a:rPr>
              <a:t>Uranium with initial chare of &lt;Q&gt; = +4</a:t>
            </a:r>
          </a:p>
          <a:p>
            <a:r>
              <a:rPr lang="en-US" sz="2000" b="1" dirty="0">
                <a:latin typeface="Arial" panose="020B0604020202020204" pitchFamily="34" charset="0"/>
              </a:rPr>
              <a:t>Target:</a:t>
            </a:r>
          </a:p>
          <a:p>
            <a:r>
              <a:rPr lang="en-US" sz="1800" dirty="0">
                <a:latin typeface="Arial" panose="020B0604020202020204" pitchFamily="34" charset="0"/>
              </a:rPr>
              <a:t>Fully </a:t>
            </a:r>
            <a:r>
              <a:rPr lang="en-US" sz="1800" dirty="0" err="1">
                <a:latin typeface="Arial" panose="020B0604020202020204" pitchFamily="34" charset="0"/>
              </a:rPr>
              <a:t>ionised</a:t>
            </a:r>
            <a:r>
              <a:rPr lang="en-US" sz="1800" dirty="0">
                <a:latin typeface="Arial" panose="020B0604020202020204" pitchFamily="34" charset="0"/>
              </a:rPr>
              <a:t> Hydrogen</a:t>
            </a:r>
          </a:p>
          <a:p>
            <a:endParaRPr lang="de-DE" dirty="0"/>
          </a:p>
          <a:p>
            <a:r>
              <a:rPr lang="de-DE" dirty="0"/>
              <a:t>*</a:t>
            </a:r>
            <a:r>
              <a:rPr lang="en-US" b="1" dirty="0">
                <a:latin typeface="Arial" panose="020B0604020202020204" pitchFamily="34" charset="0"/>
              </a:rPr>
              <a:t> </a:t>
            </a:r>
            <a:r>
              <a:rPr lang="en-US" dirty="0">
                <a:latin typeface="Arial" panose="020B0604020202020204" pitchFamily="34" charset="0"/>
              </a:rPr>
              <a:t>according W. </a:t>
            </a:r>
            <a:r>
              <a:rPr lang="en-US" dirty="0" err="1">
                <a:latin typeface="Arial" panose="020B0604020202020204" pitchFamily="34" charset="0"/>
              </a:rPr>
              <a:t>Shevelko</a:t>
            </a:r>
            <a:r>
              <a:rPr lang="en-US" dirty="0">
                <a:latin typeface="Arial" panose="020B0604020202020204" pitchFamily="34" charset="0"/>
              </a:rPr>
              <a:t> </a:t>
            </a:r>
            <a:endParaRPr lang="de-DE" dirty="0"/>
          </a:p>
        </p:txBody>
      </p:sp>
    </p:spTree>
    <p:extLst>
      <p:ext uri="{BB962C8B-B14F-4D97-AF65-F5344CB8AC3E}">
        <p14:creationId xmlns:p14="http://schemas.microsoft.com/office/powerpoint/2010/main" val="12082424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a:xfrm>
            <a:off x="39677" y="915029"/>
            <a:ext cx="11838470" cy="792088"/>
          </a:xfrm>
        </p:spPr>
        <p:txBody>
          <a:bodyPr/>
          <a:lstStyle/>
          <a:p>
            <a:pPr algn="ctr"/>
            <a:r>
              <a:rPr lang="en-US" sz="4000" b="1" dirty="0" smtClean="0">
                <a:solidFill>
                  <a:schemeClr val="tx1">
                    <a:lumMod val="50000"/>
                  </a:schemeClr>
                </a:solidFill>
                <a:latin typeface="Calibri Light" panose="020F0302020204030204" pitchFamily="34" charset="0"/>
                <a:cs typeface="Calibri Light" panose="020F0302020204030204" pitchFamily="34" charset="0"/>
              </a:rPr>
              <a:t>Types</a:t>
            </a:r>
            <a:r>
              <a:rPr lang="de-DE" sz="4000" b="1" dirty="0" smtClean="0">
                <a:solidFill>
                  <a:schemeClr val="tx1">
                    <a:lumMod val="50000"/>
                  </a:schemeClr>
                </a:solidFill>
                <a:latin typeface="Calibri Light" panose="020F0302020204030204" pitchFamily="34" charset="0"/>
                <a:cs typeface="Calibri Light" panose="020F0302020204030204" pitchFamily="34" charset="0"/>
              </a:rPr>
              <a:t> </a:t>
            </a:r>
            <a:r>
              <a:rPr lang="en-US" sz="4000" b="1" dirty="0">
                <a:solidFill>
                  <a:schemeClr val="tx1">
                    <a:lumMod val="50000"/>
                  </a:schemeClr>
                </a:solidFill>
                <a:latin typeface="Calibri Light" panose="020F0302020204030204" pitchFamily="34" charset="0"/>
                <a:cs typeface="Calibri Light" panose="020F0302020204030204" pitchFamily="34" charset="0"/>
              </a:rPr>
              <a:t>of</a:t>
            </a:r>
            <a:r>
              <a:rPr lang="de-DE" sz="4000" b="1" dirty="0">
                <a:solidFill>
                  <a:schemeClr val="tx1">
                    <a:lumMod val="50000"/>
                  </a:schemeClr>
                </a:solidFill>
                <a:latin typeface="Calibri Light" panose="020F0302020204030204" pitchFamily="34" charset="0"/>
                <a:cs typeface="Calibri Light" panose="020F0302020204030204" pitchFamily="34" charset="0"/>
              </a:rPr>
              <a:t> Ion Stripper</a:t>
            </a:r>
            <a:endParaRPr lang="en-US" sz="4000" b="1" dirty="0">
              <a:solidFill>
                <a:schemeClr val="tx1">
                  <a:lumMod val="50000"/>
                </a:schemeClr>
              </a:solidFill>
              <a:latin typeface="Calibri Light" panose="020F0302020204030204" pitchFamily="34" charset="0"/>
              <a:cs typeface="Calibri Light" panose="020F0302020204030204" pitchFamily="34" charset="0"/>
            </a:endParaRPr>
          </a:p>
        </p:txBody>
      </p:sp>
      <p:pic>
        <p:nvPicPr>
          <p:cNvPr id="12" name="Inhaltsplatzhalter 11"/>
          <p:cNvPicPr>
            <a:picLocks noGrp="1" noChangeAspect="1"/>
          </p:cNvPicPr>
          <p:nvPr>
            <p:ph idx="1"/>
          </p:nvPr>
        </p:nvPicPr>
        <p:blipFill>
          <a:blip r:embed="rId3"/>
          <a:stretch>
            <a:fillRect/>
          </a:stretch>
        </p:blipFill>
        <p:spPr>
          <a:xfrm>
            <a:off x="457656" y="1963305"/>
            <a:ext cx="4970462" cy="3281991"/>
          </a:xfrm>
          <a:prstGeom prst="rect">
            <a:avLst/>
          </a:prstGeom>
          <a:ln>
            <a:noFill/>
          </a:ln>
          <a:effectLst>
            <a:softEdge rad="112500"/>
          </a:effectLst>
        </p:spPr>
      </p:pic>
      <p:pic>
        <p:nvPicPr>
          <p:cNvPr id="13" name="Inhaltsplatzhalter 12"/>
          <p:cNvPicPr>
            <a:picLocks noGrp="1" noChangeAspect="1"/>
          </p:cNvPicPr>
          <p:nvPr>
            <p:ph idx="11"/>
          </p:nvPr>
        </p:nvPicPr>
        <p:blipFill>
          <a:blip r:embed="rId4"/>
          <a:stretch>
            <a:fillRect/>
          </a:stretch>
        </p:blipFill>
        <p:spPr>
          <a:xfrm>
            <a:off x="6261227" y="2516863"/>
            <a:ext cx="5628344" cy="1574391"/>
          </a:xfrm>
          <a:prstGeom prst="rect">
            <a:avLst/>
          </a:prstGeom>
          <a:ln>
            <a:noFill/>
          </a:ln>
          <a:effectLst>
            <a:softEdge rad="112500"/>
          </a:effectLst>
        </p:spPr>
      </p:pic>
      <p:pic>
        <p:nvPicPr>
          <p:cNvPr id="18" name="Grafik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3644" y="6311176"/>
            <a:ext cx="1025019" cy="528525"/>
          </a:xfrm>
          <a:prstGeom prst="rect">
            <a:avLst/>
          </a:prstGeom>
        </p:spPr>
      </p:pic>
      <p:pic>
        <p:nvPicPr>
          <p:cNvPr id="19" name="Grafik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677" y="6364015"/>
            <a:ext cx="1597045" cy="437960"/>
          </a:xfrm>
          <a:prstGeom prst="rect">
            <a:avLst/>
          </a:prstGeom>
        </p:spPr>
      </p:pic>
      <p:pic>
        <p:nvPicPr>
          <p:cNvPr id="20" name="Grafik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80258" y="6314596"/>
            <a:ext cx="1029204" cy="437959"/>
          </a:xfrm>
          <a:prstGeom prst="rect">
            <a:avLst/>
          </a:prstGeom>
        </p:spPr>
      </p:pic>
      <p:pic>
        <p:nvPicPr>
          <p:cNvPr id="21" name="Grafik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55978" y="6311176"/>
            <a:ext cx="1358531" cy="441379"/>
          </a:xfrm>
          <a:prstGeom prst="rect">
            <a:avLst/>
          </a:prstGeom>
        </p:spPr>
      </p:pic>
      <p:pic>
        <p:nvPicPr>
          <p:cNvPr id="22" name="Grafik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41616" y="84198"/>
            <a:ext cx="1224136" cy="748378"/>
          </a:xfrm>
          <a:prstGeom prst="rect">
            <a:avLst/>
          </a:prstGeom>
        </p:spPr>
      </p:pic>
      <p:sp>
        <p:nvSpPr>
          <p:cNvPr id="2" name="Rechteck 1">
            <a:extLst>
              <a:ext uri="{FF2B5EF4-FFF2-40B4-BE49-F238E27FC236}">
                <a16:creationId xmlns:a16="http://schemas.microsoft.com/office/drawing/2014/main" id="{51281A49-CCFC-4752-B876-A33546C6845E}"/>
              </a:ext>
            </a:extLst>
          </p:cNvPr>
          <p:cNvSpPr/>
          <p:nvPr/>
        </p:nvSpPr>
        <p:spPr bwMode="auto">
          <a:xfrm>
            <a:off x="669956" y="5323438"/>
            <a:ext cx="4490519" cy="369332"/>
          </a:xfrm>
          <a:prstGeom prst="rect">
            <a:avLst/>
          </a:prstGeom>
          <a:solidFill>
            <a:srgbClr val="FFFFFF"/>
          </a:solidFill>
          <a:ln w="25400" cap="flat" cmpd="sng" algn="ctr">
            <a:solidFill>
              <a:schemeClr val="accent5">
                <a:lumMod val="50000"/>
              </a:schemeClr>
            </a:solidFill>
            <a:prstDash val="solid"/>
            <a:bevel/>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20" tIns="45720" rIns="45720" bIns="45720" numCol="1" rtlCol="0" anchor="t" anchorCtr="0" compatLnSpc="1">
            <a:prstTxWarp prst="textNoShape">
              <a:avLst/>
            </a:prstTxWarp>
            <a:spAutoFit/>
          </a:bodyPr>
          <a:lstStyle/>
          <a:p>
            <a:pPr marL="0" marR="0" indent="0" algn="ctr" defTabSz="914400" rtl="0" eaLnBrk="1" fontAlgn="base" latinLnBrk="0" hangingPunct="0">
              <a:lnSpc>
                <a:spcPct val="100000"/>
              </a:lnSpc>
              <a:spcBef>
                <a:spcPct val="0"/>
              </a:spcBef>
              <a:spcAft>
                <a:spcPct val="0"/>
              </a:spcAft>
              <a:buClrTx/>
              <a:buSzTx/>
              <a:buFontTx/>
              <a:buNone/>
              <a:tabLst/>
            </a:pPr>
            <a:r>
              <a:rPr lang="de-DE" b="1" dirty="0">
                <a:solidFill>
                  <a:schemeClr val="accent5">
                    <a:lumMod val="50000"/>
                  </a:schemeClr>
                </a:solidFill>
                <a:latin typeface="Calibri Light" panose="020F0302020204030204" pitchFamily="34" charset="0"/>
                <a:ea typeface="Georgia" panose="02040502050405020303" pitchFamily="18" charset="0"/>
                <a:cs typeface="Calibri Light" panose="020F0302020204030204" pitchFamily="34" charset="0"/>
                <a:sym typeface="Georgia" panose="02040502050405020303" pitchFamily="18" charset="0"/>
              </a:rPr>
              <a:t> Gas Stripper</a:t>
            </a:r>
            <a:endParaRPr kumimoji="0" lang="en-GB" b="1" i="0" u="none" strike="noStrike" cap="none" normalizeH="0" baseline="0" dirty="0">
              <a:ln>
                <a:noFill/>
              </a:ln>
              <a:solidFill>
                <a:schemeClr val="accent5">
                  <a:lumMod val="50000"/>
                </a:schemeClr>
              </a:solidFill>
              <a:effectLst/>
              <a:latin typeface="Calibri Light" panose="020F0302020204030204" pitchFamily="34" charset="0"/>
              <a:ea typeface="Georgia" panose="02040502050405020303" pitchFamily="18" charset="0"/>
              <a:cs typeface="Calibri Light" panose="020F0302020204030204" pitchFamily="34" charset="0"/>
              <a:sym typeface="Georgia" panose="02040502050405020303" pitchFamily="18" charset="0"/>
            </a:endParaRPr>
          </a:p>
        </p:txBody>
      </p:sp>
      <p:sp>
        <p:nvSpPr>
          <p:cNvPr id="11" name="Rechteck 10">
            <a:extLst>
              <a:ext uri="{FF2B5EF4-FFF2-40B4-BE49-F238E27FC236}">
                <a16:creationId xmlns:a16="http://schemas.microsoft.com/office/drawing/2014/main" id="{39B18500-3403-4004-8A1B-107B1A2A0289}"/>
              </a:ext>
            </a:extLst>
          </p:cNvPr>
          <p:cNvSpPr/>
          <p:nvPr/>
        </p:nvSpPr>
        <p:spPr bwMode="auto">
          <a:xfrm>
            <a:off x="6708424" y="5348739"/>
            <a:ext cx="4490519" cy="369332"/>
          </a:xfrm>
          <a:prstGeom prst="rect">
            <a:avLst/>
          </a:prstGeom>
          <a:solidFill>
            <a:srgbClr val="FFFFFF"/>
          </a:solidFill>
          <a:ln w="25400" cap="flat" cmpd="sng" algn="ctr">
            <a:solidFill>
              <a:schemeClr val="accent5">
                <a:lumMod val="50000"/>
              </a:schemeClr>
            </a:solidFill>
            <a:prstDash val="solid"/>
            <a:bevel/>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20" tIns="45720" rIns="45720" bIns="45720" numCol="1" rtlCol="0" anchor="t" anchorCtr="0" compatLnSpc="1">
            <a:prstTxWarp prst="textNoShape">
              <a:avLst/>
            </a:prstTxWarp>
            <a:spAutoFit/>
          </a:bodyPr>
          <a:lstStyle/>
          <a:p>
            <a:pPr marL="0" marR="0" indent="0" algn="ctr" defTabSz="914400" rtl="0" eaLnBrk="1" fontAlgn="base" latinLnBrk="0" hangingPunct="0">
              <a:lnSpc>
                <a:spcPct val="100000"/>
              </a:lnSpc>
              <a:spcBef>
                <a:spcPct val="0"/>
              </a:spcBef>
              <a:spcAft>
                <a:spcPct val="0"/>
              </a:spcAft>
              <a:buClrTx/>
              <a:buSzTx/>
              <a:buFontTx/>
              <a:buNone/>
              <a:tabLst/>
            </a:pPr>
            <a:r>
              <a:rPr lang="de-DE" b="1" dirty="0">
                <a:solidFill>
                  <a:schemeClr val="accent5">
                    <a:lumMod val="50000"/>
                  </a:schemeClr>
                </a:solidFill>
                <a:latin typeface="Calibri Light" panose="020F0302020204030204" pitchFamily="34" charset="0"/>
                <a:ea typeface="Georgia" panose="02040502050405020303" pitchFamily="18" charset="0"/>
                <a:cs typeface="Calibri Light" panose="020F0302020204030204" pitchFamily="34" charset="0"/>
                <a:sym typeface="Georgia" panose="02040502050405020303" pitchFamily="18" charset="0"/>
              </a:rPr>
              <a:t> Folien Stripper</a:t>
            </a:r>
            <a:endParaRPr kumimoji="0" lang="en-GB" b="1" i="0" u="none" strike="noStrike" cap="none" normalizeH="0" baseline="0" dirty="0">
              <a:ln>
                <a:noFill/>
              </a:ln>
              <a:solidFill>
                <a:schemeClr val="accent5">
                  <a:lumMod val="50000"/>
                </a:schemeClr>
              </a:solidFill>
              <a:effectLst/>
              <a:latin typeface="Calibri Light" panose="020F0302020204030204" pitchFamily="34" charset="0"/>
              <a:ea typeface="Georgia" panose="02040502050405020303" pitchFamily="18" charset="0"/>
              <a:cs typeface="Calibri Light" panose="020F0302020204030204" pitchFamily="34" charset="0"/>
              <a:sym typeface="Georgia" panose="02040502050405020303" pitchFamily="18" charset="0"/>
            </a:endParaRPr>
          </a:p>
        </p:txBody>
      </p:sp>
    </p:spTree>
    <p:extLst>
      <p:ext uri="{BB962C8B-B14F-4D97-AF65-F5344CB8AC3E}">
        <p14:creationId xmlns:p14="http://schemas.microsoft.com/office/powerpoint/2010/main" val="39088410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el 3"/>
          <p:cNvSpPr>
            <a:spLocks noGrp="1"/>
          </p:cNvSpPr>
          <p:nvPr>
            <p:ph type="title"/>
          </p:nvPr>
        </p:nvSpPr>
        <p:spPr>
          <a:xfrm>
            <a:off x="838200" y="365125"/>
            <a:ext cx="10515600" cy="1325563"/>
          </a:xfrm>
        </p:spPr>
        <p:txBody>
          <a:bodyPr vert="horz" lIns="91440" tIns="45720" rIns="91440" bIns="45720" rtlCol="0" anchor="ctr">
            <a:normAutofit/>
          </a:bodyPr>
          <a:lstStyle/>
          <a:p>
            <a:r>
              <a:rPr lang="en-US" sz="4400" b="1" dirty="0"/>
              <a:t>1</a:t>
            </a:r>
            <a:r>
              <a:rPr lang="en-US" sz="4400" b="1" baseline="30000" dirty="0"/>
              <a:t>st</a:t>
            </a:r>
            <a:r>
              <a:rPr lang="en-US" sz="4400" b="1" dirty="0"/>
              <a:t> Generation of Plasma Stripper</a:t>
            </a:r>
          </a:p>
        </p:txBody>
      </p:sp>
      <p:pic>
        <p:nvPicPr>
          <p:cNvPr id="7" name="Inhaltsplatzhalter 6"/>
          <p:cNvPicPr>
            <a:picLocks noGrp="1" noChangeAspect="1"/>
          </p:cNvPicPr>
          <p:nvPr>
            <p:ph idx="1"/>
          </p:nvPr>
        </p:nvPicPr>
        <p:blipFill rotWithShape="1">
          <a:blip r:embed="rId2"/>
          <a:srcRect r="1161" b="-2"/>
          <a:stretch/>
        </p:blipFill>
        <p:spPr>
          <a:xfrm>
            <a:off x="838200" y="1904281"/>
            <a:ext cx="6233160" cy="4272681"/>
          </a:xfrm>
          <a:prstGeom prst="rect">
            <a:avLst/>
          </a:prstGeom>
        </p:spPr>
      </p:pic>
      <p:sp>
        <p:nvSpPr>
          <p:cNvPr id="6" name="Textplatzhalter 5"/>
          <p:cNvSpPr>
            <a:spLocks noGrp="1"/>
          </p:cNvSpPr>
          <p:nvPr>
            <p:ph type="body" sz="half" idx="2"/>
          </p:nvPr>
        </p:nvSpPr>
        <p:spPr>
          <a:xfrm>
            <a:off x="7552944" y="1825625"/>
            <a:ext cx="3800856" cy="4351338"/>
          </a:xfrm>
        </p:spPr>
        <p:txBody>
          <a:bodyPr vert="horz" lIns="91440" tIns="45720" rIns="91440" bIns="45720" rtlCol="0">
            <a:noAutofit/>
          </a:bodyPr>
          <a:lstStyle/>
          <a:p>
            <a:r>
              <a:rPr lang="en-GB" sz="1800" b="1" dirty="0" err="1"/>
              <a:t>L</a:t>
            </a:r>
            <a:r>
              <a:rPr lang="en-GB" sz="1800" b="1" baseline="-25000" dirty="0" err="1"/>
              <a:t>coil</a:t>
            </a:r>
            <a:r>
              <a:rPr lang="en-GB" sz="1800" b="1" dirty="0"/>
              <a:t>: 		6 µH</a:t>
            </a:r>
          </a:p>
          <a:p>
            <a:r>
              <a:rPr lang="en-GB" sz="1800" b="1" dirty="0"/>
              <a:t>Volume: 		4000 ml</a:t>
            </a:r>
          </a:p>
          <a:p>
            <a:r>
              <a:rPr lang="de-DE" sz="1800" b="1" dirty="0"/>
              <a:t>C</a:t>
            </a:r>
            <a:r>
              <a:rPr lang="en-GB" sz="1800" b="1" dirty="0" err="1"/>
              <a:t>apasity</a:t>
            </a:r>
            <a:r>
              <a:rPr lang="en-GB" sz="1800" b="1" dirty="0"/>
              <a:t>:		34 µF and 50 µF</a:t>
            </a:r>
          </a:p>
          <a:p>
            <a:r>
              <a:rPr lang="de-DE" sz="1800" b="1" dirty="0" err="1"/>
              <a:t>Current</a:t>
            </a:r>
            <a:r>
              <a:rPr lang="de-DE" sz="1800" b="1" dirty="0"/>
              <a:t>:		</a:t>
            </a:r>
            <a:r>
              <a:rPr lang="de-DE" sz="1800" b="1" dirty="0" err="1"/>
              <a:t>up</a:t>
            </a:r>
            <a:r>
              <a:rPr lang="de-DE" sz="1800" b="1" dirty="0"/>
              <a:t> </a:t>
            </a:r>
            <a:r>
              <a:rPr lang="de-DE" sz="1800" b="1" dirty="0" err="1"/>
              <a:t>to</a:t>
            </a:r>
            <a:r>
              <a:rPr lang="de-DE" sz="1800" b="1" dirty="0"/>
              <a:t> 26 </a:t>
            </a:r>
            <a:r>
              <a:rPr lang="de-DE" sz="1800" b="1" dirty="0" err="1"/>
              <a:t>kA</a:t>
            </a:r>
            <a:endParaRPr lang="de-DE" sz="1800" b="1" dirty="0"/>
          </a:p>
          <a:p>
            <a:r>
              <a:rPr lang="de-DE" sz="1800" b="1" dirty="0" err="1"/>
              <a:t>Voltage</a:t>
            </a:r>
            <a:r>
              <a:rPr lang="de-DE" sz="1800" b="1" dirty="0"/>
              <a:t>:		</a:t>
            </a:r>
            <a:r>
              <a:rPr lang="de-DE" sz="1800" b="1" dirty="0" err="1"/>
              <a:t>up</a:t>
            </a:r>
            <a:r>
              <a:rPr lang="de-DE" sz="1800" b="1" dirty="0"/>
              <a:t> </a:t>
            </a:r>
            <a:r>
              <a:rPr lang="de-DE" sz="1800" b="1" dirty="0" err="1"/>
              <a:t>to</a:t>
            </a:r>
            <a:r>
              <a:rPr lang="de-DE" sz="1800" b="1" dirty="0"/>
              <a:t> 9 kV</a:t>
            </a:r>
          </a:p>
          <a:p>
            <a:r>
              <a:rPr lang="de-DE" sz="1800" b="1" dirty="0" err="1"/>
              <a:t>Magnetic</a:t>
            </a:r>
            <a:r>
              <a:rPr lang="de-DE" sz="1800" b="1" dirty="0"/>
              <a:t> </a:t>
            </a:r>
            <a:r>
              <a:rPr lang="de-DE" sz="1800" b="1" dirty="0" err="1"/>
              <a:t>Density</a:t>
            </a:r>
            <a:r>
              <a:rPr lang="de-DE" sz="1800" b="1" dirty="0"/>
              <a:t>:	</a:t>
            </a:r>
            <a:r>
              <a:rPr lang="de-DE" sz="1800" b="1" dirty="0" err="1"/>
              <a:t>up</a:t>
            </a:r>
            <a:r>
              <a:rPr lang="de-DE" sz="1800" b="1" dirty="0"/>
              <a:t> </a:t>
            </a:r>
            <a:r>
              <a:rPr lang="de-DE" sz="1800" b="1" dirty="0" err="1"/>
              <a:t>to</a:t>
            </a:r>
            <a:r>
              <a:rPr lang="de-DE" sz="1800" b="1" dirty="0"/>
              <a:t> 500 </a:t>
            </a:r>
            <a:r>
              <a:rPr lang="de-DE" sz="1800" b="1" dirty="0" err="1"/>
              <a:t>mT</a:t>
            </a:r>
            <a:endParaRPr lang="de-DE" sz="1800" b="1" dirty="0"/>
          </a:p>
          <a:p>
            <a:r>
              <a:rPr lang="de-DE" sz="1800" b="1" dirty="0"/>
              <a:t>Gas:		ArH</a:t>
            </a:r>
            <a:r>
              <a:rPr lang="de-DE" sz="1800" b="1" baseline="-25000" dirty="0"/>
              <a:t>2</a:t>
            </a:r>
            <a:r>
              <a:rPr lang="de-DE" sz="1800" b="1" dirty="0"/>
              <a:t> (2.8% H</a:t>
            </a:r>
            <a:r>
              <a:rPr lang="de-DE" sz="1800" b="1" baseline="-25000" dirty="0"/>
              <a:t>2</a:t>
            </a:r>
            <a:r>
              <a:rPr lang="de-DE" sz="1800" b="1" dirty="0"/>
              <a:t>)</a:t>
            </a:r>
          </a:p>
          <a:p>
            <a:r>
              <a:rPr lang="de-DE" sz="1800" b="1" dirty="0" err="1"/>
              <a:t>Pressure</a:t>
            </a:r>
            <a:r>
              <a:rPr lang="de-DE" sz="1800" b="1" dirty="0"/>
              <a:t>:		0.7 Pa </a:t>
            </a:r>
            <a:r>
              <a:rPr lang="de-DE" sz="1800" b="1" dirty="0" err="1"/>
              <a:t>up</a:t>
            </a:r>
            <a:r>
              <a:rPr lang="de-DE" sz="1800" b="1" dirty="0"/>
              <a:t> </a:t>
            </a:r>
            <a:r>
              <a:rPr lang="de-DE" sz="1800" b="1" dirty="0" err="1"/>
              <a:t>to</a:t>
            </a:r>
            <a:r>
              <a:rPr lang="de-DE" sz="1800" b="1" dirty="0"/>
              <a:t> 120 Pa</a:t>
            </a:r>
          </a:p>
          <a:p>
            <a:r>
              <a:rPr lang="de-DE" sz="1800" b="1" dirty="0" err="1"/>
              <a:t>Transfered</a:t>
            </a:r>
            <a:r>
              <a:rPr lang="de-DE" sz="1800" b="1" dirty="0"/>
              <a:t> </a:t>
            </a:r>
            <a:r>
              <a:rPr lang="de-DE" sz="1800" b="1" dirty="0" err="1"/>
              <a:t>Energy</a:t>
            </a:r>
            <a:r>
              <a:rPr lang="de-DE" sz="1800" b="1" dirty="0"/>
              <a:t>:	1.6 kJ</a:t>
            </a:r>
          </a:p>
          <a:p>
            <a:r>
              <a:rPr lang="de-DE" sz="1800" b="1" dirty="0" err="1"/>
              <a:t>Achieved</a:t>
            </a:r>
            <a:r>
              <a:rPr lang="de-DE" sz="1800" b="1" dirty="0"/>
              <a:t> </a:t>
            </a:r>
            <a:r>
              <a:rPr lang="de-DE" sz="1800" b="1" dirty="0" err="1"/>
              <a:t>Density</a:t>
            </a:r>
            <a:r>
              <a:rPr lang="de-DE" sz="1800" b="1" dirty="0"/>
              <a:t>:	8x10</a:t>
            </a:r>
            <a:r>
              <a:rPr lang="de-DE" sz="1800" b="1" baseline="30000" dirty="0"/>
              <a:t>22</a:t>
            </a:r>
            <a:r>
              <a:rPr lang="de-DE" sz="1800" b="1" dirty="0"/>
              <a:t> m</a:t>
            </a:r>
            <a:r>
              <a:rPr lang="de-DE" sz="1800" b="1" baseline="30000" dirty="0"/>
              <a:t>-3</a:t>
            </a:r>
            <a:endParaRPr lang="en-GB" sz="1800" b="1" baseline="30000" dirty="0"/>
          </a:p>
        </p:txBody>
      </p:sp>
    </p:spTree>
    <p:extLst>
      <p:ext uri="{BB962C8B-B14F-4D97-AF65-F5344CB8AC3E}">
        <p14:creationId xmlns:p14="http://schemas.microsoft.com/office/powerpoint/2010/main" val="8630709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 name="Titel 9"/>
          <p:cNvSpPr>
            <a:spLocks noGrp="1"/>
          </p:cNvSpPr>
          <p:nvPr>
            <p:ph type="title"/>
          </p:nvPr>
        </p:nvSpPr>
        <p:spPr>
          <a:xfrm>
            <a:off x="0" y="832576"/>
            <a:ext cx="12192000" cy="792088"/>
          </a:xfrm>
        </p:spPr>
        <p:txBody>
          <a:bodyPr/>
          <a:lstStyle/>
          <a:p>
            <a:pPr algn="ctr"/>
            <a:r>
              <a:rPr lang="de-DE" sz="4000" b="1" dirty="0">
                <a:solidFill>
                  <a:schemeClr val="tx1">
                    <a:lumMod val="50000"/>
                  </a:schemeClr>
                </a:solidFill>
                <a:latin typeface="Calibri Light" panose="020F0302020204030204" pitchFamily="34" charset="0"/>
                <a:cs typeface="Calibri Light" panose="020F0302020204030204" pitchFamily="34" charset="0"/>
              </a:rPr>
              <a:t>Plasma Stripper</a:t>
            </a:r>
            <a:endParaRPr lang="en-US" sz="4000" b="1" dirty="0">
              <a:solidFill>
                <a:schemeClr val="tx1">
                  <a:lumMod val="50000"/>
                </a:schemeClr>
              </a:solidFill>
              <a:latin typeface="Calibri Light" panose="020F0302020204030204" pitchFamily="34" charset="0"/>
              <a:cs typeface="Calibri Light" panose="020F0302020204030204" pitchFamily="34" charset="0"/>
            </a:endParaRPr>
          </a:p>
        </p:txBody>
      </p:sp>
      <p:pic>
        <p:nvPicPr>
          <p:cNvPr id="15" name="Inhaltsplatzhalter 14"/>
          <p:cNvPicPr>
            <a:picLocks noGrp="1" noChangeAspect="1"/>
          </p:cNvPicPr>
          <p:nvPr>
            <p:ph idx="1"/>
          </p:nvPr>
        </p:nvPicPr>
        <p:blipFill>
          <a:blip r:embed="rId4" cstate="hqprint">
            <a:extLst>
              <a:ext uri="{28A0092B-C50C-407E-A947-70E740481C1C}">
                <a14:useLocalDpi xmlns:a14="http://schemas.microsoft.com/office/drawing/2010/main" val="0"/>
              </a:ext>
            </a:extLst>
          </a:blip>
          <a:stretch>
            <a:fillRect/>
          </a:stretch>
        </p:blipFill>
        <p:spPr>
          <a:xfrm>
            <a:off x="3346277" y="1940614"/>
            <a:ext cx="5426531" cy="4067958"/>
          </a:xfrm>
          <a:prstGeom prst="rect">
            <a:avLst/>
          </a:prstGeom>
          <a:ln>
            <a:noFill/>
          </a:ln>
          <a:effectLst>
            <a:outerShdw blurRad="190500" algn="tl" rotWithShape="0">
              <a:srgbClr val="000000">
                <a:alpha val="70000"/>
              </a:srgbClr>
            </a:outerShdw>
          </a:effectLst>
        </p:spPr>
      </p:pic>
      <p:pic>
        <p:nvPicPr>
          <p:cNvPr id="16" name="Grafik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11430" y="6318732"/>
            <a:ext cx="1025019" cy="528525"/>
          </a:xfrm>
          <a:prstGeom prst="rect">
            <a:avLst/>
          </a:prstGeom>
        </p:spPr>
      </p:pic>
      <p:pic>
        <p:nvPicPr>
          <p:cNvPr id="17" name="Grafik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364015"/>
            <a:ext cx="1597045" cy="437960"/>
          </a:xfrm>
          <a:prstGeom prst="rect">
            <a:avLst/>
          </a:prstGeom>
        </p:spPr>
      </p:pic>
      <p:pic>
        <p:nvPicPr>
          <p:cNvPr id="18" name="Grafik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46277" y="6324522"/>
            <a:ext cx="1029204" cy="437959"/>
          </a:xfrm>
          <a:prstGeom prst="rect">
            <a:avLst/>
          </a:prstGeom>
        </p:spPr>
      </p:pic>
      <p:pic>
        <p:nvPicPr>
          <p:cNvPr id="19" name="Grafik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16301" y="6231575"/>
            <a:ext cx="1358531" cy="441379"/>
          </a:xfrm>
          <a:prstGeom prst="rect">
            <a:avLst/>
          </a:prstGeom>
        </p:spPr>
      </p:pic>
      <p:pic>
        <p:nvPicPr>
          <p:cNvPr id="20" name="Grafik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41616" y="84198"/>
            <a:ext cx="1224136" cy="748378"/>
          </a:xfrm>
          <a:prstGeom prst="rect">
            <a:avLst/>
          </a:prstGeom>
        </p:spPr>
      </p:pic>
    </p:spTree>
    <p:extLst>
      <p:ext uri="{BB962C8B-B14F-4D97-AF65-F5344CB8AC3E}">
        <p14:creationId xmlns:p14="http://schemas.microsoft.com/office/powerpoint/2010/main" val="21644578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a:xfrm>
            <a:off x="0" y="928244"/>
            <a:ext cx="12192000" cy="1569293"/>
          </a:xfrm>
        </p:spPr>
        <p:txBody>
          <a:bodyPr>
            <a:normAutofit/>
          </a:bodyPr>
          <a:lstStyle/>
          <a:p>
            <a:pPr algn="ctr"/>
            <a:r>
              <a:rPr lang="en-US" sz="3100" b="1" dirty="0">
                <a:solidFill>
                  <a:schemeClr val="tx1">
                    <a:lumMod val="50000"/>
                  </a:schemeClr>
                </a:solidFill>
                <a:latin typeface="Calibri Light" panose="020F0302020204030204" pitchFamily="34" charset="0"/>
                <a:cs typeface="Calibri Light" panose="020F0302020204030204" pitchFamily="34" charset="0"/>
              </a:rPr>
              <a:t>Interaction of 1 MeV/u-energy beams of </a:t>
            </a:r>
            <a:r>
              <a:rPr lang="en-US" sz="3100" b="1" dirty="0" smtClean="0">
                <a:solidFill>
                  <a:schemeClr val="tx1">
                    <a:lumMod val="50000"/>
                  </a:schemeClr>
                </a:solidFill>
                <a:latin typeface="Calibri Light" panose="020F0302020204030204" pitchFamily="34" charset="0"/>
                <a:cs typeface="Calibri Light" panose="020F0302020204030204" pitchFamily="34" charset="0"/>
              </a:rPr>
              <a:t>Au</a:t>
            </a:r>
            <a:r>
              <a:rPr lang="en-US" sz="3100" b="1" baseline="30000" dirty="0" smtClean="0">
                <a:solidFill>
                  <a:schemeClr val="tx1">
                    <a:lumMod val="50000"/>
                  </a:schemeClr>
                </a:solidFill>
                <a:latin typeface="Calibri Light" panose="020F0302020204030204" pitchFamily="34" charset="0"/>
                <a:cs typeface="Calibri Light" panose="020F0302020204030204" pitchFamily="34" charset="0"/>
              </a:rPr>
              <a:t>4</a:t>
            </a:r>
            <a:r>
              <a:rPr lang="en-US" sz="3100" b="1" baseline="30000" dirty="0">
                <a:solidFill>
                  <a:schemeClr val="tx1">
                    <a:lumMod val="50000"/>
                  </a:schemeClr>
                </a:solidFill>
                <a:latin typeface="Calibri Light" panose="020F0302020204030204" pitchFamily="34" charset="0"/>
                <a:cs typeface="Calibri Light" panose="020F0302020204030204" pitchFamily="34" charset="0"/>
              </a:rPr>
              <a:t>+ </a:t>
            </a:r>
            <a:r>
              <a:rPr lang="en-US" sz="3100" b="1" dirty="0">
                <a:solidFill>
                  <a:schemeClr val="tx1">
                    <a:lumMod val="50000"/>
                  </a:schemeClr>
                </a:solidFill>
                <a:latin typeface="Calibri Light" panose="020F0302020204030204" pitchFamily="34" charset="0"/>
                <a:cs typeface="Calibri Light" panose="020F0302020204030204" pitchFamily="34" charset="0"/>
              </a:rPr>
              <a:t>with hydrogen gas and hydrogen plasmas of a 1 - 3 eV temperature 10</a:t>
            </a:r>
            <a:r>
              <a:rPr lang="en-US" sz="3100" b="1" baseline="30000" dirty="0">
                <a:solidFill>
                  <a:schemeClr val="tx1">
                    <a:lumMod val="50000"/>
                  </a:schemeClr>
                </a:solidFill>
                <a:latin typeface="Calibri Light" panose="020F0302020204030204" pitchFamily="34" charset="0"/>
                <a:cs typeface="Calibri Light" panose="020F0302020204030204" pitchFamily="34" charset="0"/>
              </a:rPr>
              <a:t>17</a:t>
            </a:r>
            <a:r>
              <a:rPr lang="en-US" sz="3100" b="1" dirty="0">
                <a:solidFill>
                  <a:schemeClr val="tx1">
                    <a:lumMod val="50000"/>
                  </a:schemeClr>
                </a:solidFill>
                <a:latin typeface="Calibri Light" panose="020F0302020204030204" pitchFamily="34" charset="0"/>
                <a:cs typeface="Calibri Light" panose="020F0302020204030204" pitchFamily="34" charset="0"/>
              </a:rPr>
              <a:t> cm</a:t>
            </a:r>
            <a:r>
              <a:rPr lang="en-US" sz="3100" b="1" baseline="30000" dirty="0">
                <a:solidFill>
                  <a:schemeClr val="tx1">
                    <a:lumMod val="50000"/>
                  </a:schemeClr>
                </a:solidFill>
                <a:latin typeface="Calibri Light" panose="020F0302020204030204" pitchFamily="34" charset="0"/>
                <a:cs typeface="Calibri Light" panose="020F0302020204030204" pitchFamily="34" charset="0"/>
              </a:rPr>
              <a:t>-3</a:t>
            </a:r>
            <a:r>
              <a:rPr lang="en-US" sz="3100" b="1" dirty="0">
                <a:solidFill>
                  <a:schemeClr val="tx1">
                    <a:lumMod val="50000"/>
                  </a:schemeClr>
                </a:solidFill>
                <a:latin typeface="Calibri Light" panose="020F0302020204030204" pitchFamily="34" charset="0"/>
                <a:cs typeface="Calibri Light" panose="020F0302020204030204" pitchFamily="34" charset="0"/>
              </a:rPr>
              <a:t> density*</a:t>
            </a:r>
            <a:br>
              <a:rPr lang="en-US" sz="3100" b="1" dirty="0">
                <a:solidFill>
                  <a:schemeClr val="tx1">
                    <a:lumMod val="50000"/>
                  </a:schemeClr>
                </a:solidFill>
                <a:latin typeface="Calibri Light" panose="020F0302020204030204" pitchFamily="34" charset="0"/>
                <a:cs typeface="Calibri Light" panose="020F0302020204030204" pitchFamily="34" charset="0"/>
              </a:rPr>
            </a:br>
            <a:r>
              <a:rPr lang="en-US" sz="2000" b="1" dirty="0">
                <a:solidFill>
                  <a:schemeClr val="accent5">
                    <a:lumMod val="50000"/>
                  </a:schemeClr>
                </a:solidFill>
                <a:latin typeface="Calibri Light" panose="020F0302020204030204" pitchFamily="34" charset="0"/>
                <a:cs typeface="Calibri Light" panose="020F0302020204030204" pitchFamily="34" charset="0"/>
              </a:rPr>
              <a:t>*According to V. </a:t>
            </a:r>
            <a:r>
              <a:rPr lang="en-US" sz="2000" b="1" dirty="0" err="1">
                <a:solidFill>
                  <a:schemeClr val="accent5">
                    <a:lumMod val="50000"/>
                  </a:schemeClr>
                </a:solidFill>
                <a:latin typeface="Calibri Light" panose="020F0302020204030204" pitchFamily="34" charset="0"/>
                <a:cs typeface="Calibri Light" panose="020F0302020204030204" pitchFamily="34" charset="0"/>
              </a:rPr>
              <a:t>Shevelko</a:t>
            </a:r>
            <a:endParaRPr lang="en-GB" sz="2000" dirty="0">
              <a:solidFill>
                <a:schemeClr val="accent5">
                  <a:lumMod val="50000"/>
                </a:schemeClr>
              </a:solidFill>
              <a:latin typeface="Calibri Light" panose="020F0302020204030204" pitchFamily="34" charset="0"/>
              <a:cs typeface="Calibri Light" panose="020F0302020204030204" pitchFamily="34" charset="0"/>
            </a:endParaRPr>
          </a:p>
        </p:txBody>
      </p:sp>
      <p:pic>
        <p:nvPicPr>
          <p:cNvPr id="4" name="Inhaltsplatzhalter 3"/>
          <p:cNvPicPr>
            <a:picLocks noGrp="1" noChangeAspect="1"/>
          </p:cNvPicPr>
          <p:nvPr>
            <p:ph idx="1"/>
          </p:nvPr>
        </p:nvPicPr>
        <p:blipFill rotWithShape="1">
          <a:blip r:embed="rId3" cstate="hqprint">
            <a:extLst>
              <a:ext uri="{28A0092B-C50C-407E-A947-70E740481C1C}">
                <a14:useLocalDpi xmlns:a14="http://schemas.microsoft.com/office/drawing/2010/main" val="0"/>
              </a:ext>
            </a:extLst>
          </a:blip>
          <a:srcRect l="3738" r="9835" b="3585"/>
          <a:stretch/>
        </p:blipFill>
        <p:spPr>
          <a:xfrm>
            <a:off x="7029449" y="2789821"/>
            <a:ext cx="4295775" cy="3353804"/>
          </a:xfrm>
        </p:spPr>
      </p:pic>
      <p:pic>
        <p:nvPicPr>
          <p:cNvPr id="5" name="Inhaltsplatzhalter 4"/>
          <p:cNvPicPr>
            <a:picLocks noGrp="1" noChangeAspect="1"/>
          </p:cNvPicPr>
          <p:nvPr>
            <p:ph idx="11"/>
          </p:nvPr>
        </p:nvPicPr>
        <p:blipFill rotWithShape="1">
          <a:blip r:embed="rId4" cstate="hqprint">
            <a:extLst>
              <a:ext uri="{28A0092B-C50C-407E-A947-70E740481C1C}">
                <a14:useLocalDpi xmlns:a14="http://schemas.microsoft.com/office/drawing/2010/main" val="0"/>
              </a:ext>
            </a:extLst>
          </a:blip>
          <a:srcRect l="5557" t="2768" r="10508" b="3584"/>
          <a:stretch/>
        </p:blipFill>
        <p:spPr>
          <a:xfrm>
            <a:off x="2857498" y="2886075"/>
            <a:ext cx="4171951" cy="3257550"/>
          </a:xfrm>
        </p:spPr>
      </p:pic>
      <p:pic>
        <p:nvPicPr>
          <p:cNvPr id="6" name="Grafik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80585" y="6343608"/>
            <a:ext cx="1025019" cy="528525"/>
          </a:xfrm>
          <a:prstGeom prst="rect">
            <a:avLst/>
          </a:prstGeom>
        </p:spPr>
      </p:pic>
      <p:pic>
        <p:nvPicPr>
          <p:cNvPr id="8" name="Grafik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400" y="6364015"/>
            <a:ext cx="1597045" cy="437960"/>
          </a:xfrm>
          <a:prstGeom prst="rect">
            <a:avLst/>
          </a:prstGeom>
        </p:spPr>
      </p:pic>
      <p:pic>
        <p:nvPicPr>
          <p:cNvPr id="9" name="Grafik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82291" y="6343608"/>
            <a:ext cx="1029204" cy="437959"/>
          </a:xfrm>
          <a:prstGeom prst="rect">
            <a:avLst/>
          </a:prstGeom>
        </p:spPr>
      </p:pic>
      <p:pic>
        <p:nvPicPr>
          <p:cNvPr id="10" name="Grafik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26775" y="6268346"/>
            <a:ext cx="1358531" cy="441379"/>
          </a:xfrm>
          <a:prstGeom prst="rect">
            <a:avLst/>
          </a:prstGeom>
        </p:spPr>
      </p:pic>
      <p:pic>
        <p:nvPicPr>
          <p:cNvPr id="11" name="Grafik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41616" y="84198"/>
            <a:ext cx="1224136" cy="748378"/>
          </a:xfrm>
          <a:prstGeom prst="rect">
            <a:avLst/>
          </a:prstGeom>
        </p:spPr>
      </p:pic>
      <p:sp>
        <p:nvSpPr>
          <p:cNvPr id="2" name="Textfeld 1"/>
          <p:cNvSpPr txBox="1"/>
          <p:nvPr/>
        </p:nvSpPr>
        <p:spPr>
          <a:xfrm>
            <a:off x="504826" y="3200400"/>
            <a:ext cx="2580480" cy="1200329"/>
          </a:xfrm>
          <a:prstGeom prst="rect">
            <a:avLst/>
          </a:prstGeom>
          <a:noFill/>
        </p:spPr>
        <p:txBody>
          <a:bodyPr wrap="square" rtlCol="0">
            <a:spAutoFit/>
          </a:bodyPr>
          <a:lstStyle/>
          <a:p>
            <a:r>
              <a:rPr lang="de-DE" dirty="0" err="1" smtClean="0">
                <a:solidFill>
                  <a:srgbClr val="FF0000"/>
                </a:solidFill>
              </a:rPr>
              <a:t>Red</a:t>
            </a:r>
            <a:r>
              <a:rPr lang="de-DE" dirty="0" smtClean="0">
                <a:solidFill>
                  <a:srgbClr val="FF0000"/>
                </a:solidFill>
              </a:rPr>
              <a:t> Line   -</a:t>
            </a:r>
            <a:r>
              <a:rPr lang="de-DE" dirty="0" smtClean="0">
                <a:solidFill>
                  <a:srgbClr val="FF0000"/>
                </a:solidFill>
              </a:rPr>
              <a:t> </a:t>
            </a:r>
            <a:r>
              <a:rPr lang="de-DE" dirty="0" smtClean="0">
                <a:solidFill>
                  <a:srgbClr val="FF0000"/>
                </a:solidFill>
              </a:rPr>
              <a:t>Ionisation</a:t>
            </a:r>
          </a:p>
          <a:p>
            <a:r>
              <a:rPr lang="de-DE" dirty="0" smtClean="0">
                <a:solidFill>
                  <a:srgbClr val="000000"/>
                </a:solidFill>
              </a:rPr>
              <a:t>Black Line - </a:t>
            </a:r>
            <a:r>
              <a:rPr lang="de-DE" dirty="0" err="1" smtClean="0">
                <a:solidFill>
                  <a:srgbClr val="000000"/>
                </a:solidFill>
              </a:rPr>
              <a:t>Recombination</a:t>
            </a:r>
            <a:endParaRPr lang="de-DE" dirty="0" smtClean="0">
              <a:solidFill>
                <a:srgbClr val="000000"/>
              </a:solidFill>
            </a:endParaRPr>
          </a:p>
          <a:p>
            <a:endParaRPr lang="de-DE" dirty="0" smtClean="0">
              <a:solidFill>
                <a:srgbClr val="000000"/>
              </a:solidFill>
            </a:endParaRPr>
          </a:p>
          <a:p>
            <a:r>
              <a:rPr lang="de-DE" dirty="0" smtClean="0">
                <a:solidFill>
                  <a:srgbClr val="000000"/>
                </a:solidFill>
              </a:rPr>
              <a:t>(v=1.3x10</a:t>
            </a:r>
            <a:r>
              <a:rPr lang="de-DE" baseline="30000" dirty="0" smtClean="0">
                <a:solidFill>
                  <a:srgbClr val="000000"/>
                </a:solidFill>
              </a:rPr>
              <a:t>9</a:t>
            </a:r>
            <a:r>
              <a:rPr lang="de-DE" dirty="0" smtClean="0">
                <a:solidFill>
                  <a:srgbClr val="000000"/>
                </a:solidFill>
              </a:rPr>
              <a:t> cm/s)</a:t>
            </a:r>
            <a:endParaRPr lang="en-US" dirty="0" smtClean="0">
              <a:solidFill>
                <a:srgbClr val="000000"/>
              </a:solidFill>
            </a:endParaRPr>
          </a:p>
        </p:txBody>
      </p:sp>
    </p:spTree>
    <p:extLst>
      <p:ext uri="{BB962C8B-B14F-4D97-AF65-F5344CB8AC3E}">
        <p14:creationId xmlns:p14="http://schemas.microsoft.com/office/powerpoint/2010/main" val="39577644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 y="948092"/>
            <a:ext cx="12192001" cy="817539"/>
          </a:xfrm>
        </p:spPr>
        <p:txBody>
          <a:bodyPr/>
          <a:lstStyle/>
          <a:p>
            <a:pPr algn="ctr"/>
            <a:r>
              <a:rPr lang="en-US" sz="3200" b="1" dirty="0">
                <a:solidFill>
                  <a:schemeClr val="tx1">
                    <a:lumMod val="50000"/>
                  </a:schemeClr>
                </a:solidFill>
                <a:latin typeface="Calibri Light" panose="020F0302020204030204" pitchFamily="34" charset="0"/>
                <a:cs typeface="Calibri Light" panose="020F0302020204030204" pitchFamily="34" charset="0"/>
              </a:rPr>
              <a:t>Experimental Charge States Distribution</a:t>
            </a:r>
            <a:r>
              <a:rPr lang="en-US" sz="3200" b="1" dirty="0">
                <a:latin typeface="Calibri Light" panose="020F0302020204030204" pitchFamily="34" charset="0"/>
                <a:cs typeface="Calibri Light" panose="020F0302020204030204" pitchFamily="34" charset="0"/>
              </a:rPr>
              <a:t> </a:t>
            </a:r>
            <a:br>
              <a:rPr lang="en-US" sz="3200" b="1" dirty="0">
                <a:latin typeface="Calibri Light" panose="020F0302020204030204" pitchFamily="34" charset="0"/>
                <a:cs typeface="Calibri Light" panose="020F0302020204030204" pitchFamily="34" charset="0"/>
              </a:rPr>
            </a:br>
            <a:r>
              <a:rPr lang="en-US" sz="2800" b="1" dirty="0">
                <a:solidFill>
                  <a:schemeClr val="accent5">
                    <a:lumMod val="50000"/>
                  </a:schemeClr>
                </a:solidFill>
                <a:latin typeface="Calibri Light" panose="020F0302020204030204" pitchFamily="34" charset="0"/>
                <a:cs typeface="Calibri Light" panose="020F0302020204030204" pitchFamily="34" charset="0"/>
              </a:rPr>
              <a:t>Plasma vs. Cold </a:t>
            </a:r>
            <a:r>
              <a:rPr lang="en-US" sz="2800" b="1" dirty="0" smtClean="0">
                <a:solidFill>
                  <a:schemeClr val="accent5">
                    <a:lumMod val="50000"/>
                  </a:schemeClr>
                </a:solidFill>
                <a:latin typeface="Calibri Light" panose="020F0302020204030204" pitchFamily="34" charset="0"/>
                <a:cs typeface="Calibri Light" panose="020F0302020204030204" pitchFamily="34" charset="0"/>
              </a:rPr>
              <a:t>Gas (Au</a:t>
            </a:r>
            <a:r>
              <a:rPr lang="en-US" sz="2800" b="1" baseline="30000" dirty="0" smtClean="0">
                <a:solidFill>
                  <a:schemeClr val="accent5">
                    <a:lumMod val="50000"/>
                  </a:schemeClr>
                </a:solidFill>
                <a:latin typeface="Calibri Light" panose="020F0302020204030204" pitchFamily="34" charset="0"/>
                <a:cs typeface="Calibri Light" panose="020F0302020204030204" pitchFamily="34" charset="0"/>
              </a:rPr>
              <a:t>26+</a:t>
            </a:r>
            <a:r>
              <a:rPr lang="en-US" sz="2800" b="1" dirty="0" smtClean="0">
                <a:solidFill>
                  <a:schemeClr val="accent5">
                    <a:lumMod val="50000"/>
                  </a:schemeClr>
                </a:solidFill>
                <a:latin typeface="Calibri Light" panose="020F0302020204030204" pitchFamily="34" charset="0"/>
                <a:cs typeface="Calibri Light" panose="020F0302020204030204" pitchFamily="34" charset="0"/>
              </a:rPr>
              <a:t>, 1MeV, n</a:t>
            </a:r>
            <a:r>
              <a:rPr lang="en-US" sz="2800" b="1" baseline="-25000" dirty="0" smtClean="0">
                <a:solidFill>
                  <a:schemeClr val="accent5">
                    <a:lumMod val="50000"/>
                  </a:schemeClr>
                </a:solidFill>
                <a:latin typeface="Calibri Light" panose="020F0302020204030204" pitchFamily="34" charset="0"/>
                <a:cs typeface="Calibri Light" panose="020F0302020204030204" pitchFamily="34" charset="0"/>
              </a:rPr>
              <a:t>e</a:t>
            </a:r>
            <a:r>
              <a:rPr lang="en-US" sz="2800" b="1" dirty="0" smtClean="0">
                <a:solidFill>
                  <a:schemeClr val="accent5">
                    <a:lumMod val="50000"/>
                  </a:schemeClr>
                </a:solidFill>
                <a:latin typeface="Calibri Light" panose="020F0302020204030204" pitchFamily="34" charset="0"/>
                <a:cs typeface="Calibri Light" panose="020F0302020204030204" pitchFamily="34" charset="0"/>
              </a:rPr>
              <a:t> = 5x10</a:t>
            </a:r>
            <a:r>
              <a:rPr lang="en-US" sz="2800" b="1" baseline="30000" dirty="0" smtClean="0">
                <a:solidFill>
                  <a:schemeClr val="accent5">
                    <a:lumMod val="50000"/>
                  </a:schemeClr>
                </a:solidFill>
                <a:latin typeface="Calibri Light" panose="020F0302020204030204" pitchFamily="34" charset="0"/>
                <a:cs typeface="Calibri Light" panose="020F0302020204030204" pitchFamily="34" charset="0"/>
              </a:rPr>
              <a:t>15</a:t>
            </a:r>
            <a:r>
              <a:rPr lang="en-US" sz="2800" b="1" dirty="0" smtClean="0">
                <a:solidFill>
                  <a:schemeClr val="accent5">
                    <a:lumMod val="50000"/>
                  </a:schemeClr>
                </a:solidFill>
                <a:latin typeface="Calibri Light" panose="020F0302020204030204" pitchFamily="34" charset="0"/>
                <a:cs typeface="Calibri Light" panose="020F0302020204030204" pitchFamily="34" charset="0"/>
              </a:rPr>
              <a:t>)</a:t>
            </a:r>
            <a:endParaRPr lang="en-US" sz="2800" b="1" dirty="0">
              <a:solidFill>
                <a:schemeClr val="accent5">
                  <a:lumMod val="50000"/>
                </a:schemeClr>
              </a:solidFill>
              <a:latin typeface="Calibri Light" panose="020F0302020204030204" pitchFamily="34" charset="0"/>
              <a:cs typeface="Calibri Light" panose="020F0302020204030204" pitchFamily="34" charset="0"/>
            </a:endParaRPr>
          </a:p>
        </p:txBody>
      </p:sp>
      <p:pic>
        <p:nvPicPr>
          <p:cNvPr id="4" name="Inhaltsplatzhalter 3"/>
          <p:cNvPicPr>
            <a:picLocks noGrp="1"/>
          </p:cNvPicPr>
          <p:nvPr>
            <p:ph idx="1"/>
          </p:nvPr>
        </p:nvPicPr>
        <p:blipFill rotWithShape="1">
          <a:blip r:embed="rId2">
            <a:extLst>
              <a:ext uri="{28A0092B-C50C-407E-A947-70E740481C1C}">
                <a14:useLocalDpi xmlns:a14="http://schemas.microsoft.com/office/drawing/2010/main" val="0"/>
              </a:ext>
            </a:extLst>
          </a:blip>
          <a:srcRect t="1861"/>
          <a:stretch/>
        </p:blipFill>
        <p:spPr bwMode="auto">
          <a:xfrm>
            <a:off x="3085959" y="1881149"/>
            <a:ext cx="6863799" cy="4367349"/>
          </a:xfrm>
          <a:prstGeom prst="rect">
            <a:avLst/>
          </a:prstGeom>
          <a:ln>
            <a:noFill/>
          </a:ln>
          <a:extLst>
            <a:ext uri="{53640926-AAD7-44D8-BBD7-CCE9431645EC}">
              <a14:shadowObscured xmlns:a14="http://schemas.microsoft.com/office/drawing/2010/main"/>
            </a:ext>
          </a:extLst>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6627" y="6341363"/>
            <a:ext cx="1025019" cy="528525"/>
          </a:xfrm>
          <a:prstGeom prst="rect">
            <a:avLst/>
          </a:prstGeom>
        </p:spPr>
      </p:pic>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21" y="6375241"/>
            <a:ext cx="1597045" cy="437960"/>
          </a:xfrm>
          <a:prstGeom prst="rect">
            <a:avLst/>
          </a:prstGeom>
        </p:spPr>
      </p:pic>
      <p:pic>
        <p:nvPicPr>
          <p:cNvPr id="7" name="Grafi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74988" y="6364015"/>
            <a:ext cx="1029204" cy="437959"/>
          </a:xfrm>
          <a:prstGeom prst="rect">
            <a:avLst/>
          </a:prstGeom>
        </p:spPr>
      </p:pic>
      <p:pic>
        <p:nvPicPr>
          <p:cNvPr id="8" name="Grafik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4022" y="6364015"/>
            <a:ext cx="1358531" cy="441379"/>
          </a:xfrm>
          <a:prstGeom prst="rect">
            <a:avLst/>
          </a:prstGeom>
        </p:spPr>
      </p:pic>
      <p:pic>
        <p:nvPicPr>
          <p:cNvPr id="9" name="Grafik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41616" y="84198"/>
            <a:ext cx="1224136" cy="748378"/>
          </a:xfrm>
          <a:prstGeom prst="rect">
            <a:avLst/>
          </a:prstGeom>
        </p:spPr>
      </p:pic>
    </p:spTree>
    <p:extLst>
      <p:ext uri="{BB962C8B-B14F-4D97-AF65-F5344CB8AC3E}">
        <p14:creationId xmlns:p14="http://schemas.microsoft.com/office/powerpoint/2010/main" val="33634012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638809"/>
            <a:ext cx="12192000" cy="792088"/>
          </a:xfrm>
        </p:spPr>
        <p:txBody>
          <a:bodyPr vert="horz" lIns="91440" tIns="45720" rIns="91440" bIns="45720" rtlCol="0" anchor="ctr">
            <a:noAutofit/>
          </a:bodyPr>
          <a:lstStyle/>
          <a:p>
            <a:pPr algn="ctr"/>
            <a:r>
              <a:rPr lang="en-US" sz="4000" b="1" dirty="0">
                <a:solidFill>
                  <a:schemeClr val="tx1">
                    <a:lumMod val="50000"/>
                  </a:schemeClr>
                </a:solidFill>
                <a:latin typeface="Calibri Light" panose="020F0302020204030204" pitchFamily="34" charset="0"/>
                <a:cs typeface="Calibri Light" panose="020F0302020204030204" pitchFamily="34" charset="0"/>
              </a:rPr>
              <a:t>New Plasma Stripper</a:t>
            </a:r>
          </a:p>
        </p:txBody>
      </p:sp>
      <p:pic>
        <p:nvPicPr>
          <p:cNvPr id="5" name="Bildplatzhalter 4"/>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rot="5400000">
            <a:off x="6423329" y="1909348"/>
            <a:ext cx="4487029" cy="3735383"/>
          </a:xfrm>
        </p:spPr>
      </p:pic>
      <p:sp>
        <p:nvSpPr>
          <p:cNvPr id="4" name="Textplatzhalter 3"/>
          <p:cNvSpPr>
            <a:spLocks noGrp="1"/>
          </p:cNvSpPr>
          <p:nvPr>
            <p:ph idx="11"/>
          </p:nvPr>
        </p:nvSpPr>
        <p:spPr>
          <a:xfrm>
            <a:off x="1066799" y="1824602"/>
            <a:ext cx="4924425" cy="3904874"/>
          </a:xfrm>
        </p:spPr>
        <p:txBody>
          <a:bodyPr vert="horz" lIns="91440" tIns="45720" rIns="91440" bIns="45720" rtlCol="0" anchor="t">
            <a:normAutofit/>
          </a:bodyPr>
          <a:lstStyle/>
          <a:p>
            <a:r>
              <a:rPr lang="en-GB" sz="2000" b="1" dirty="0" err="1">
                <a:solidFill>
                  <a:schemeClr val="accent5">
                    <a:lumMod val="50000"/>
                  </a:schemeClr>
                </a:solidFill>
                <a:latin typeface="Calibri Light" panose="020F0302020204030204" pitchFamily="34" charset="0"/>
                <a:cs typeface="Calibri Light" panose="020F0302020204030204" pitchFamily="34" charset="0"/>
              </a:rPr>
              <a:t>L</a:t>
            </a:r>
            <a:r>
              <a:rPr lang="en-GB" sz="2000" b="1" baseline="-25000" dirty="0" err="1">
                <a:solidFill>
                  <a:schemeClr val="accent5">
                    <a:lumMod val="50000"/>
                  </a:schemeClr>
                </a:solidFill>
                <a:latin typeface="Calibri Light" panose="020F0302020204030204" pitchFamily="34" charset="0"/>
                <a:cs typeface="Calibri Light" panose="020F0302020204030204" pitchFamily="34" charset="0"/>
              </a:rPr>
              <a:t>coil</a:t>
            </a:r>
            <a:r>
              <a:rPr lang="en-GB" sz="2000" b="1" dirty="0">
                <a:solidFill>
                  <a:schemeClr val="accent5">
                    <a:lumMod val="50000"/>
                  </a:schemeClr>
                </a:solidFill>
                <a:latin typeface="Calibri Light" panose="020F0302020204030204" pitchFamily="34" charset="0"/>
                <a:cs typeface="Calibri Light" panose="020F0302020204030204" pitchFamily="34" charset="0"/>
              </a:rPr>
              <a:t>: 			4.7 µH</a:t>
            </a:r>
          </a:p>
          <a:p>
            <a:r>
              <a:rPr lang="en-GB" sz="2000" b="1" dirty="0">
                <a:solidFill>
                  <a:schemeClr val="accent5">
                    <a:lumMod val="50000"/>
                  </a:schemeClr>
                </a:solidFill>
                <a:latin typeface="Calibri Light" panose="020F0302020204030204" pitchFamily="34" charset="0"/>
                <a:cs typeface="Calibri Light" panose="020F0302020204030204" pitchFamily="34" charset="0"/>
              </a:rPr>
              <a:t>Volume: 			about 12000 ml</a:t>
            </a:r>
          </a:p>
          <a:p>
            <a:r>
              <a:rPr lang="de-DE" sz="2000" b="1" dirty="0">
                <a:solidFill>
                  <a:schemeClr val="accent5">
                    <a:lumMod val="50000"/>
                  </a:schemeClr>
                </a:solidFill>
                <a:latin typeface="Calibri Light" panose="020F0302020204030204" pitchFamily="34" charset="0"/>
                <a:cs typeface="Calibri Light" panose="020F0302020204030204" pitchFamily="34" charset="0"/>
              </a:rPr>
              <a:t>C</a:t>
            </a:r>
            <a:r>
              <a:rPr lang="en-GB" sz="2000" b="1" dirty="0" err="1">
                <a:solidFill>
                  <a:schemeClr val="accent5">
                    <a:lumMod val="50000"/>
                  </a:schemeClr>
                </a:solidFill>
                <a:latin typeface="Calibri Light" panose="020F0302020204030204" pitchFamily="34" charset="0"/>
                <a:cs typeface="Calibri Light" panose="020F0302020204030204" pitchFamily="34" charset="0"/>
              </a:rPr>
              <a:t>apacity</a:t>
            </a:r>
            <a:r>
              <a:rPr lang="en-GB" sz="2000" b="1" dirty="0">
                <a:solidFill>
                  <a:schemeClr val="accent5">
                    <a:lumMod val="50000"/>
                  </a:schemeClr>
                </a:solidFill>
                <a:latin typeface="Calibri Light" panose="020F0302020204030204" pitchFamily="34" charset="0"/>
                <a:cs typeface="Calibri Light" panose="020F0302020204030204" pitchFamily="34" charset="0"/>
              </a:rPr>
              <a:t>:		80 µF</a:t>
            </a:r>
          </a:p>
          <a:p>
            <a:r>
              <a:rPr lang="de-DE" sz="2000" b="1" dirty="0" err="1">
                <a:solidFill>
                  <a:schemeClr val="accent5">
                    <a:lumMod val="50000"/>
                  </a:schemeClr>
                </a:solidFill>
                <a:latin typeface="Calibri Light" panose="020F0302020204030204" pitchFamily="34" charset="0"/>
                <a:cs typeface="Calibri Light" panose="020F0302020204030204" pitchFamily="34" charset="0"/>
              </a:rPr>
              <a:t>Current</a:t>
            </a:r>
            <a:r>
              <a:rPr lang="de-DE" sz="2000" b="1" dirty="0">
                <a:solidFill>
                  <a:schemeClr val="accent5">
                    <a:lumMod val="50000"/>
                  </a:schemeClr>
                </a:solidFill>
                <a:latin typeface="Calibri Light" panose="020F0302020204030204" pitchFamily="34" charset="0"/>
                <a:cs typeface="Calibri Light" panose="020F0302020204030204" pitchFamily="34" charset="0"/>
              </a:rPr>
              <a:t>:			</a:t>
            </a:r>
            <a:r>
              <a:rPr lang="de-DE" sz="2000" b="1" dirty="0" err="1">
                <a:solidFill>
                  <a:schemeClr val="accent5">
                    <a:lumMod val="50000"/>
                  </a:schemeClr>
                </a:solidFill>
                <a:latin typeface="Calibri Light" panose="020F0302020204030204" pitchFamily="34" charset="0"/>
                <a:cs typeface="Calibri Light" panose="020F0302020204030204" pitchFamily="34" charset="0"/>
              </a:rPr>
              <a:t>up</a:t>
            </a:r>
            <a:r>
              <a:rPr lang="de-DE" sz="2000" b="1" dirty="0">
                <a:solidFill>
                  <a:schemeClr val="accent5">
                    <a:lumMod val="50000"/>
                  </a:schemeClr>
                </a:solidFill>
                <a:latin typeface="Calibri Light" panose="020F0302020204030204" pitchFamily="34" charset="0"/>
                <a:cs typeface="Calibri Light" panose="020F0302020204030204" pitchFamily="34" charset="0"/>
              </a:rPr>
              <a:t> </a:t>
            </a:r>
            <a:r>
              <a:rPr lang="de-DE" sz="2000" b="1" dirty="0" err="1">
                <a:solidFill>
                  <a:schemeClr val="accent5">
                    <a:lumMod val="50000"/>
                  </a:schemeClr>
                </a:solidFill>
                <a:latin typeface="Calibri Light" panose="020F0302020204030204" pitchFamily="34" charset="0"/>
                <a:cs typeface="Calibri Light" panose="020F0302020204030204" pitchFamily="34" charset="0"/>
              </a:rPr>
              <a:t>to</a:t>
            </a:r>
            <a:r>
              <a:rPr lang="de-DE" sz="2000" b="1" dirty="0">
                <a:solidFill>
                  <a:schemeClr val="accent5">
                    <a:lumMod val="50000"/>
                  </a:schemeClr>
                </a:solidFill>
                <a:latin typeface="Calibri Light" panose="020F0302020204030204" pitchFamily="34" charset="0"/>
                <a:cs typeface="Calibri Light" panose="020F0302020204030204" pitchFamily="34" charset="0"/>
              </a:rPr>
              <a:t> 150 kA</a:t>
            </a:r>
          </a:p>
          <a:p>
            <a:r>
              <a:rPr lang="de-DE" sz="2000" b="1" dirty="0" err="1">
                <a:solidFill>
                  <a:schemeClr val="accent5">
                    <a:lumMod val="50000"/>
                  </a:schemeClr>
                </a:solidFill>
                <a:latin typeface="Calibri Light" panose="020F0302020204030204" pitchFamily="34" charset="0"/>
                <a:cs typeface="Calibri Light" panose="020F0302020204030204" pitchFamily="34" charset="0"/>
              </a:rPr>
              <a:t>Voltage</a:t>
            </a:r>
            <a:r>
              <a:rPr lang="de-DE" sz="2000" b="1" dirty="0">
                <a:solidFill>
                  <a:schemeClr val="accent5">
                    <a:lumMod val="50000"/>
                  </a:schemeClr>
                </a:solidFill>
                <a:latin typeface="Calibri Light" panose="020F0302020204030204" pitchFamily="34" charset="0"/>
                <a:cs typeface="Calibri Light" panose="020F0302020204030204" pitchFamily="34" charset="0"/>
              </a:rPr>
              <a:t>:			</a:t>
            </a:r>
            <a:r>
              <a:rPr lang="de-DE" sz="2000" b="1" dirty="0" err="1">
                <a:solidFill>
                  <a:schemeClr val="accent5">
                    <a:lumMod val="50000"/>
                  </a:schemeClr>
                </a:solidFill>
                <a:latin typeface="Calibri Light" panose="020F0302020204030204" pitchFamily="34" charset="0"/>
                <a:cs typeface="Calibri Light" panose="020F0302020204030204" pitchFamily="34" charset="0"/>
              </a:rPr>
              <a:t>up</a:t>
            </a:r>
            <a:r>
              <a:rPr lang="de-DE" sz="2000" b="1" dirty="0">
                <a:solidFill>
                  <a:schemeClr val="accent5">
                    <a:lumMod val="50000"/>
                  </a:schemeClr>
                </a:solidFill>
                <a:latin typeface="Calibri Light" panose="020F0302020204030204" pitchFamily="34" charset="0"/>
                <a:cs typeface="Calibri Light" panose="020F0302020204030204" pitchFamily="34" charset="0"/>
              </a:rPr>
              <a:t> </a:t>
            </a:r>
            <a:r>
              <a:rPr lang="de-DE" sz="2000" b="1" dirty="0" err="1">
                <a:solidFill>
                  <a:schemeClr val="accent5">
                    <a:lumMod val="50000"/>
                  </a:schemeClr>
                </a:solidFill>
                <a:latin typeface="Calibri Light" panose="020F0302020204030204" pitchFamily="34" charset="0"/>
                <a:cs typeface="Calibri Light" panose="020F0302020204030204" pitchFamily="34" charset="0"/>
              </a:rPr>
              <a:t>to</a:t>
            </a:r>
            <a:r>
              <a:rPr lang="de-DE" sz="2000" b="1" dirty="0">
                <a:solidFill>
                  <a:schemeClr val="accent5">
                    <a:lumMod val="50000"/>
                  </a:schemeClr>
                </a:solidFill>
                <a:latin typeface="Calibri Light" panose="020F0302020204030204" pitchFamily="34" charset="0"/>
                <a:cs typeface="Calibri Light" panose="020F0302020204030204" pitchFamily="34" charset="0"/>
              </a:rPr>
              <a:t> 35 kV</a:t>
            </a:r>
          </a:p>
          <a:p>
            <a:r>
              <a:rPr lang="de-DE" sz="2000" b="1" dirty="0" err="1">
                <a:solidFill>
                  <a:schemeClr val="accent5">
                    <a:lumMod val="50000"/>
                  </a:schemeClr>
                </a:solidFill>
                <a:latin typeface="Calibri Light" panose="020F0302020204030204" pitchFamily="34" charset="0"/>
                <a:cs typeface="Calibri Light" panose="020F0302020204030204" pitchFamily="34" charset="0"/>
              </a:rPr>
              <a:t>Magnetic</a:t>
            </a:r>
            <a:r>
              <a:rPr lang="de-DE" sz="2000" b="1" dirty="0">
                <a:solidFill>
                  <a:schemeClr val="accent5">
                    <a:lumMod val="50000"/>
                  </a:schemeClr>
                </a:solidFill>
                <a:latin typeface="Calibri Light" panose="020F0302020204030204" pitchFamily="34" charset="0"/>
                <a:cs typeface="Calibri Light" panose="020F0302020204030204" pitchFamily="34" charset="0"/>
              </a:rPr>
              <a:t> Density:		</a:t>
            </a:r>
            <a:r>
              <a:rPr lang="de-DE" sz="2000" b="1" dirty="0" err="1">
                <a:solidFill>
                  <a:schemeClr val="accent5">
                    <a:lumMod val="50000"/>
                  </a:schemeClr>
                </a:solidFill>
                <a:latin typeface="Calibri Light" panose="020F0302020204030204" pitchFamily="34" charset="0"/>
                <a:cs typeface="Calibri Light" panose="020F0302020204030204" pitchFamily="34" charset="0"/>
              </a:rPr>
              <a:t>up</a:t>
            </a:r>
            <a:r>
              <a:rPr lang="de-DE" sz="2000" b="1" dirty="0">
                <a:solidFill>
                  <a:schemeClr val="accent5">
                    <a:lumMod val="50000"/>
                  </a:schemeClr>
                </a:solidFill>
                <a:latin typeface="Calibri Light" panose="020F0302020204030204" pitchFamily="34" charset="0"/>
                <a:cs typeface="Calibri Light" panose="020F0302020204030204" pitchFamily="34" charset="0"/>
              </a:rPr>
              <a:t> </a:t>
            </a:r>
            <a:r>
              <a:rPr lang="de-DE" sz="2000" b="1" dirty="0" err="1">
                <a:solidFill>
                  <a:schemeClr val="accent5">
                    <a:lumMod val="50000"/>
                  </a:schemeClr>
                </a:solidFill>
                <a:latin typeface="Calibri Light" panose="020F0302020204030204" pitchFamily="34" charset="0"/>
                <a:cs typeface="Calibri Light" panose="020F0302020204030204" pitchFamily="34" charset="0"/>
              </a:rPr>
              <a:t>to</a:t>
            </a:r>
            <a:r>
              <a:rPr lang="de-DE" sz="2000" b="1" dirty="0">
                <a:solidFill>
                  <a:schemeClr val="accent5">
                    <a:lumMod val="50000"/>
                  </a:schemeClr>
                </a:solidFill>
                <a:latin typeface="Calibri Light" panose="020F0302020204030204" pitchFamily="34" charset="0"/>
                <a:cs typeface="Calibri Light" panose="020F0302020204030204" pitchFamily="34" charset="0"/>
              </a:rPr>
              <a:t> 3 T</a:t>
            </a:r>
          </a:p>
          <a:p>
            <a:r>
              <a:rPr lang="de-DE" sz="2000" b="1" dirty="0">
                <a:solidFill>
                  <a:schemeClr val="accent5">
                    <a:lumMod val="50000"/>
                  </a:schemeClr>
                </a:solidFill>
                <a:latin typeface="Calibri Light" panose="020F0302020204030204" pitchFamily="34" charset="0"/>
                <a:cs typeface="Calibri Light" panose="020F0302020204030204" pitchFamily="34" charset="0"/>
              </a:rPr>
              <a:t>Gas:			H</a:t>
            </a:r>
            <a:r>
              <a:rPr lang="de-DE" sz="2000" b="1" baseline="-25000" dirty="0">
                <a:solidFill>
                  <a:schemeClr val="accent5">
                    <a:lumMod val="50000"/>
                  </a:schemeClr>
                </a:solidFill>
                <a:latin typeface="Calibri Light" panose="020F0302020204030204" pitchFamily="34" charset="0"/>
                <a:cs typeface="Calibri Light" panose="020F0302020204030204" pitchFamily="34" charset="0"/>
              </a:rPr>
              <a:t>2</a:t>
            </a:r>
            <a:endParaRPr lang="de-DE" sz="2000" b="1" dirty="0">
              <a:solidFill>
                <a:schemeClr val="accent5">
                  <a:lumMod val="50000"/>
                </a:schemeClr>
              </a:solidFill>
              <a:latin typeface="Calibri Light" panose="020F0302020204030204" pitchFamily="34" charset="0"/>
              <a:cs typeface="Calibri Light" panose="020F0302020204030204" pitchFamily="34" charset="0"/>
            </a:endParaRPr>
          </a:p>
          <a:p>
            <a:r>
              <a:rPr lang="de-DE" sz="2000" b="1" dirty="0" err="1">
                <a:solidFill>
                  <a:schemeClr val="accent5">
                    <a:lumMod val="50000"/>
                  </a:schemeClr>
                </a:solidFill>
                <a:latin typeface="Calibri Light" panose="020F0302020204030204" pitchFamily="34" charset="0"/>
                <a:cs typeface="Calibri Light" panose="020F0302020204030204" pitchFamily="34" charset="0"/>
              </a:rPr>
              <a:t>Pressure</a:t>
            </a:r>
            <a:r>
              <a:rPr lang="de-DE" sz="2000" b="1" dirty="0">
                <a:solidFill>
                  <a:schemeClr val="accent5">
                    <a:lumMod val="50000"/>
                  </a:schemeClr>
                </a:solidFill>
                <a:latin typeface="Calibri Light" panose="020F0302020204030204" pitchFamily="34" charset="0"/>
                <a:cs typeface="Calibri Light" panose="020F0302020204030204" pitchFamily="34" charset="0"/>
              </a:rPr>
              <a:t>:		20 Pa </a:t>
            </a:r>
            <a:r>
              <a:rPr lang="de-DE" sz="2000" b="1" dirty="0" err="1">
                <a:solidFill>
                  <a:schemeClr val="accent5">
                    <a:lumMod val="50000"/>
                  </a:schemeClr>
                </a:solidFill>
                <a:latin typeface="Calibri Light" panose="020F0302020204030204" pitchFamily="34" charset="0"/>
                <a:cs typeface="Calibri Light" panose="020F0302020204030204" pitchFamily="34" charset="0"/>
              </a:rPr>
              <a:t>up</a:t>
            </a:r>
            <a:r>
              <a:rPr lang="de-DE" sz="2000" b="1" dirty="0">
                <a:solidFill>
                  <a:schemeClr val="accent5">
                    <a:lumMod val="50000"/>
                  </a:schemeClr>
                </a:solidFill>
                <a:latin typeface="Calibri Light" panose="020F0302020204030204" pitchFamily="34" charset="0"/>
                <a:cs typeface="Calibri Light" panose="020F0302020204030204" pitchFamily="34" charset="0"/>
              </a:rPr>
              <a:t> </a:t>
            </a:r>
            <a:r>
              <a:rPr lang="de-DE" sz="2000" b="1" dirty="0" err="1">
                <a:solidFill>
                  <a:schemeClr val="accent5">
                    <a:lumMod val="50000"/>
                  </a:schemeClr>
                </a:solidFill>
                <a:latin typeface="Calibri Light" panose="020F0302020204030204" pitchFamily="34" charset="0"/>
                <a:cs typeface="Calibri Light" panose="020F0302020204030204" pitchFamily="34" charset="0"/>
              </a:rPr>
              <a:t>to</a:t>
            </a:r>
            <a:r>
              <a:rPr lang="de-DE" sz="2000" b="1" dirty="0">
                <a:solidFill>
                  <a:schemeClr val="accent5">
                    <a:lumMod val="50000"/>
                  </a:schemeClr>
                </a:solidFill>
                <a:latin typeface="Calibri Light" panose="020F0302020204030204" pitchFamily="34" charset="0"/>
                <a:cs typeface="Calibri Light" panose="020F0302020204030204" pitchFamily="34" charset="0"/>
              </a:rPr>
              <a:t> 160 Pa</a:t>
            </a:r>
          </a:p>
          <a:p>
            <a:r>
              <a:rPr lang="de-DE" sz="2000" b="1" dirty="0" err="1">
                <a:solidFill>
                  <a:schemeClr val="accent5">
                    <a:lumMod val="50000"/>
                  </a:schemeClr>
                </a:solidFill>
                <a:latin typeface="Calibri Light" panose="020F0302020204030204" pitchFamily="34" charset="0"/>
                <a:cs typeface="Calibri Light" panose="020F0302020204030204" pitchFamily="34" charset="0"/>
              </a:rPr>
              <a:t>Transfered</a:t>
            </a:r>
            <a:r>
              <a:rPr lang="de-DE" sz="2000" b="1" dirty="0">
                <a:solidFill>
                  <a:schemeClr val="accent5">
                    <a:lumMod val="50000"/>
                  </a:schemeClr>
                </a:solidFill>
                <a:latin typeface="Calibri Light" panose="020F0302020204030204" pitchFamily="34" charset="0"/>
                <a:cs typeface="Calibri Light" panose="020F0302020204030204" pitchFamily="34" charset="0"/>
              </a:rPr>
              <a:t> Energy:	</a:t>
            </a:r>
            <a:r>
              <a:rPr lang="de-DE" sz="2000" b="1" dirty="0" err="1">
                <a:solidFill>
                  <a:schemeClr val="accent5">
                    <a:lumMod val="50000"/>
                  </a:schemeClr>
                </a:solidFill>
                <a:latin typeface="Calibri Light" panose="020F0302020204030204" pitchFamily="34" charset="0"/>
                <a:cs typeface="Calibri Light" panose="020F0302020204030204" pitchFamily="34" charset="0"/>
              </a:rPr>
              <a:t>about</a:t>
            </a:r>
            <a:r>
              <a:rPr lang="de-DE" sz="2000" b="1" dirty="0">
                <a:solidFill>
                  <a:schemeClr val="accent5">
                    <a:lumMod val="50000"/>
                  </a:schemeClr>
                </a:solidFill>
                <a:latin typeface="Calibri Light" panose="020F0302020204030204" pitchFamily="34" charset="0"/>
                <a:cs typeface="Calibri Light" panose="020F0302020204030204" pitchFamily="34" charset="0"/>
              </a:rPr>
              <a:t> 50 kJ</a:t>
            </a:r>
          </a:p>
          <a:p>
            <a:r>
              <a:rPr lang="de-DE" sz="2000" b="1" dirty="0" err="1">
                <a:solidFill>
                  <a:schemeClr val="accent5">
                    <a:lumMod val="50000"/>
                  </a:schemeClr>
                </a:solidFill>
                <a:latin typeface="Calibri Light" panose="020F0302020204030204" pitchFamily="34" charset="0"/>
                <a:cs typeface="Calibri Light" panose="020F0302020204030204" pitchFamily="34" charset="0"/>
              </a:rPr>
              <a:t>Expected</a:t>
            </a:r>
            <a:r>
              <a:rPr lang="de-DE" sz="2000" b="1" dirty="0">
                <a:solidFill>
                  <a:schemeClr val="accent5">
                    <a:lumMod val="50000"/>
                  </a:schemeClr>
                </a:solidFill>
                <a:latin typeface="Calibri Light" panose="020F0302020204030204" pitchFamily="34" charset="0"/>
                <a:cs typeface="Calibri Light" panose="020F0302020204030204" pitchFamily="34" charset="0"/>
              </a:rPr>
              <a:t> n</a:t>
            </a:r>
            <a:r>
              <a:rPr lang="de-DE" sz="2000" b="1" baseline="-25000" dirty="0">
                <a:solidFill>
                  <a:schemeClr val="accent5">
                    <a:lumMod val="50000"/>
                  </a:schemeClr>
                </a:solidFill>
                <a:latin typeface="Calibri Light" panose="020F0302020204030204" pitchFamily="34" charset="0"/>
                <a:cs typeface="Calibri Light" panose="020F0302020204030204" pitchFamily="34" charset="0"/>
              </a:rPr>
              <a:t>e</a:t>
            </a:r>
            <a:r>
              <a:rPr lang="de-DE" sz="2000" b="1" dirty="0">
                <a:solidFill>
                  <a:schemeClr val="accent5">
                    <a:lumMod val="50000"/>
                  </a:schemeClr>
                </a:solidFill>
                <a:latin typeface="Calibri Light" panose="020F0302020204030204" pitchFamily="34" charset="0"/>
                <a:cs typeface="Calibri Light" panose="020F0302020204030204" pitchFamily="34" charset="0"/>
              </a:rPr>
              <a:t>:		</a:t>
            </a:r>
            <a:r>
              <a:rPr lang="de-DE" sz="2000" b="1" dirty="0" err="1">
                <a:solidFill>
                  <a:schemeClr val="accent5">
                    <a:lumMod val="50000"/>
                  </a:schemeClr>
                </a:solidFill>
                <a:latin typeface="Calibri Light" panose="020F0302020204030204" pitchFamily="34" charset="0"/>
                <a:cs typeface="Calibri Light" panose="020F0302020204030204" pitchFamily="34" charset="0"/>
              </a:rPr>
              <a:t>about</a:t>
            </a:r>
            <a:r>
              <a:rPr lang="de-DE" sz="2000" b="1" dirty="0">
                <a:solidFill>
                  <a:schemeClr val="accent5">
                    <a:lumMod val="50000"/>
                  </a:schemeClr>
                </a:solidFill>
                <a:latin typeface="Calibri Light" panose="020F0302020204030204" pitchFamily="34" charset="0"/>
                <a:cs typeface="Calibri Light" panose="020F0302020204030204" pitchFamily="34" charset="0"/>
              </a:rPr>
              <a:t> 5x10</a:t>
            </a:r>
            <a:r>
              <a:rPr lang="de-DE" sz="2000" b="1" baseline="30000" dirty="0">
                <a:solidFill>
                  <a:schemeClr val="accent5">
                    <a:lumMod val="50000"/>
                  </a:schemeClr>
                </a:solidFill>
                <a:latin typeface="Calibri Light" panose="020F0302020204030204" pitchFamily="34" charset="0"/>
                <a:cs typeface="Calibri Light" panose="020F0302020204030204" pitchFamily="34" charset="0"/>
              </a:rPr>
              <a:t>17</a:t>
            </a:r>
            <a:r>
              <a:rPr lang="de-DE" sz="2000" b="1" dirty="0">
                <a:solidFill>
                  <a:schemeClr val="accent5">
                    <a:lumMod val="50000"/>
                  </a:schemeClr>
                </a:solidFill>
                <a:latin typeface="Calibri Light" panose="020F0302020204030204" pitchFamily="34" charset="0"/>
                <a:cs typeface="Calibri Light" panose="020F0302020204030204" pitchFamily="34" charset="0"/>
              </a:rPr>
              <a:t> cm</a:t>
            </a:r>
            <a:r>
              <a:rPr lang="de-DE" sz="2000" b="1" baseline="30000" dirty="0">
                <a:solidFill>
                  <a:schemeClr val="accent5">
                    <a:lumMod val="50000"/>
                  </a:schemeClr>
                </a:solidFill>
                <a:latin typeface="Calibri Light" panose="020F0302020204030204" pitchFamily="34" charset="0"/>
                <a:cs typeface="Calibri Light" panose="020F0302020204030204" pitchFamily="34" charset="0"/>
              </a:rPr>
              <a:t>-3</a:t>
            </a:r>
            <a:endParaRPr lang="de-DE" sz="2000" b="1" dirty="0">
              <a:solidFill>
                <a:schemeClr val="accent5">
                  <a:lumMod val="50000"/>
                </a:schemeClr>
              </a:solidFill>
              <a:latin typeface="Calibri Light" panose="020F0302020204030204" pitchFamily="34" charset="0"/>
              <a:cs typeface="Calibri Light" panose="020F0302020204030204" pitchFamily="34" charset="0"/>
            </a:endParaRPr>
          </a:p>
          <a:p>
            <a:r>
              <a:rPr lang="de-DE" sz="2000" b="1" dirty="0">
                <a:solidFill>
                  <a:schemeClr val="accent5">
                    <a:lumMod val="50000"/>
                  </a:schemeClr>
                </a:solidFill>
                <a:latin typeface="Calibri Light" panose="020F0302020204030204" pitchFamily="34" charset="0"/>
                <a:cs typeface="Calibri Light" panose="020F0302020204030204" pitchFamily="34" charset="0"/>
              </a:rPr>
              <a:t>(Linear n</a:t>
            </a:r>
            <a:r>
              <a:rPr lang="de-DE" sz="2000" b="1" baseline="-25000" dirty="0">
                <a:solidFill>
                  <a:schemeClr val="accent5">
                    <a:lumMod val="50000"/>
                  </a:schemeClr>
                </a:solidFill>
                <a:latin typeface="Calibri Light" panose="020F0302020204030204" pitchFamily="34" charset="0"/>
                <a:cs typeface="Calibri Light" panose="020F0302020204030204" pitchFamily="34" charset="0"/>
              </a:rPr>
              <a:t>e</a:t>
            </a:r>
            <a:r>
              <a:rPr lang="de-DE" sz="2000" b="1" dirty="0">
                <a:solidFill>
                  <a:schemeClr val="accent5">
                    <a:lumMod val="50000"/>
                  </a:schemeClr>
                </a:solidFill>
                <a:latin typeface="Calibri Light" panose="020F0302020204030204" pitchFamily="34" charset="0"/>
                <a:cs typeface="Calibri Light" panose="020F0302020204030204" pitchFamily="34" charset="0"/>
              </a:rPr>
              <a:t>:		</a:t>
            </a:r>
            <a:r>
              <a:rPr lang="de-DE" sz="2000" b="1" dirty="0" err="1">
                <a:solidFill>
                  <a:schemeClr val="accent5">
                    <a:lumMod val="50000"/>
                  </a:schemeClr>
                </a:solidFill>
                <a:latin typeface="Calibri Light" panose="020F0302020204030204" pitchFamily="34" charset="0"/>
                <a:cs typeface="Calibri Light" panose="020F0302020204030204" pitchFamily="34" charset="0"/>
              </a:rPr>
              <a:t>over</a:t>
            </a:r>
            <a:r>
              <a:rPr lang="de-DE" sz="2000" b="1" dirty="0">
                <a:solidFill>
                  <a:schemeClr val="accent5">
                    <a:lumMod val="50000"/>
                  </a:schemeClr>
                </a:solidFill>
                <a:latin typeface="Calibri Light" panose="020F0302020204030204" pitchFamily="34" charset="0"/>
                <a:cs typeface="Calibri Light" panose="020F0302020204030204" pitchFamily="34" charset="0"/>
              </a:rPr>
              <a:t> 1x10</a:t>
            </a:r>
            <a:r>
              <a:rPr lang="de-DE" sz="2000" b="1" baseline="30000" dirty="0">
                <a:solidFill>
                  <a:schemeClr val="accent5">
                    <a:lumMod val="50000"/>
                  </a:schemeClr>
                </a:solidFill>
                <a:latin typeface="Calibri Light" panose="020F0302020204030204" pitchFamily="34" charset="0"/>
                <a:cs typeface="Calibri Light" panose="020F0302020204030204" pitchFamily="34" charset="0"/>
              </a:rPr>
              <a:t>19</a:t>
            </a:r>
            <a:r>
              <a:rPr lang="de-DE" sz="2000" b="1" dirty="0">
                <a:solidFill>
                  <a:schemeClr val="accent5">
                    <a:lumMod val="50000"/>
                  </a:schemeClr>
                </a:solidFill>
                <a:latin typeface="Calibri Light" panose="020F0302020204030204" pitchFamily="34" charset="0"/>
                <a:cs typeface="Calibri Light" panose="020F0302020204030204" pitchFamily="34" charset="0"/>
              </a:rPr>
              <a:t> cm</a:t>
            </a:r>
            <a:r>
              <a:rPr lang="de-DE" sz="2000" b="1" baseline="30000" dirty="0">
                <a:solidFill>
                  <a:schemeClr val="accent5">
                    <a:lumMod val="50000"/>
                  </a:schemeClr>
                </a:solidFill>
                <a:latin typeface="Calibri Light" panose="020F0302020204030204" pitchFamily="34" charset="0"/>
                <a:cs typeface="Calibri Light" panose="020F0302020204030204" pitchFamily="34" charset="0"/>
              </a:rPr>
              <a:t>-2</a:t>
            </a:r>
            <a:r>
              <a:rPr lang="de-DE" sz="2000" b="1" dirty="0">
                <a:solidFill>
                  <a:schemeClr val="accent5">
                    <a:lumMod val="50000"/>
                  </a:schemeClr>
                </a:solidFill>
                <a:latin typeface="Calibri Light" panose="020F0302020204030204" pitchFamily="34" charset="0"/>
                <a:cs typeface="Calibri Light" panose="020F0302020204030204" pitchFamily="34" charset="0"/>
              </a:rPr>
              <a:t>)</a:t>
            </a:r>
          </a:p>
        </p:txBody>
      </p:sp>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0268" y="6329475"/>
            <a:ext cx="1025019" cy="528525"/>
          </a:xfrm>
          <a:prstGeom prst="rect">
            <a:avLst/>
          </a:prstGeom>
        </p:spPr>
      </p:pic>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00" y="6364015"/>
            <a:ext cx="1597045" cy="437960"/>
          </a:xfrm>
          <a:prstGeom prst="rect">
            <a:avLst/>
          </a:prstGeom>
        </p:spPr>
      </p:pic>
      <p:pic>
        <p:nvPicPr>
          <p:cNvPr id="9" name="Grafik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86119" y="6289873"/>
            <a:ext cx="1029204" cy="437959"/>
          </a:xfrm>
          <a:prstGeom prst="rect">
            <a:avLst/>
          </a:prstGeom>
        </p:spPr>
      </p:pic>
      <p:pic>
        <p:nvPicPr>
          <p:cNvPr id="10" name="Grafik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67701" y="6286453"/>
            <a:ext cx="1358531" cy="441379"/>
          </a:xfrm>
          <a:prstGeom prst="rect">
            <a:avLst/>
          </a:prstGeom>
        </p:spPr>
      </p:pic>
      <p:pic>
        <p:nvPicPr>
          <p:cNvPr id="11" name="Grafik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41616" y="84198"/>
            <a:ext cx="1224136" cy="748378"/>
          </a:xfrm>
          <a:prstGeom prst="rect">
            <a:avLst/>
          </a:prstGeom>
        </p:spPr>
      </p:pic>
    </p:spTree>
    <p:extLst>
      <p:ext uri="{BB962C8B-B14F-4D97-AF65-F5344CB8AC3E}">
        <p14:creationId xmlns:p14="http://schemas.microsoft.com/office/powerpoint/2010/main" val="945773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1" y="754788"/>
            <a:ext cx="12303659" cy="792088"/>
          </a:xfrm>
        </p:spPr>
        <p:txBody>
          <a:bodyPr/>
          <a:lstStyle/>
          <a:p>
            <a:r>
              <a:rPr lang="en-US" sz="4000" b="1" dirty="0">
                <a:solidFill>
                  <a:schemeClr val="tx1">
                    <a:lumMod val="50000"/>
                  </a:schemeClr>
                </a:solidFill>
                <a:latin typeface="Calibri Light" panose="020F0302020204030204" pitchFamily="34" charset="0"/>
                <a:ea typeface="+mn-ea"/>
                <a:cs typeface="Calibri Light" panose="020F0302020204030204" pitchFamily="34" charset="0"/>
              </a:rPr>
              <a:t>Application for Beam Time End of 2018 – </a:t>
            </a:r>
            <a:r>
              <a:rPr lang="en-US" sz="4000" b="1" dirty="0" smtClean="0">
                <a:solidFill>
                  <a:schemeClr val="tx1">
                    <a:lumMod val="50000"/>
                  </a:schemeClr>
                </a:solidFill>
                <a:latin typeface="Calibri Light" panose="020F0302020204030204" pitchFamily="34" charset="0"/>
                <a:ea typeface="+mn-ea"/>
                <a:cs typeface="Calibri Light" panose="020F0302020204030204" pitchFamily="34" charset="0"/>
              </a:rPr>
              <a:t>Beginning </a:t>
            </a:r>
            <a:r>
              <a:rPr lang="en-US" sz="4000" b="1" dirty="0">
                <a:solidFill>
                  <a:schemeClr val="tx1">
                    <a:lumMod val="50000"/>
                  </a:schemeClr>
                </a:solidFill>
                <a:latin typeface="Calibri Light" panose="020F0302020204030204" pitchFamily="34" charset="0"/>
                <a:ea typeface="+mn-ea"/>
                <a:cs typeface="Calibri Light" panose="020F0302020204030204" pitchFamily="34" charset="0"/>
              </a:rPr>
              <a:t>of 2019</a:t>
            </a:r>
            <a:endParaRPr lang="en-US" sz="4000" dirty="0">
              <a:solidFill>
                <a:schemeClr val="tx1">
                  <a:lumMod val="50000"/>
                </a:schemeClr>
              </a:solidFill>
              <a:latin typeface="Calibri Light" panose="020F0302020204030204" pitchFamily="34" charset="0"/>
              <a:cs typeface="Calibri Light" panose="020F0302020204030204" pitchFamily="34" charset="0"/>
            </a:endParaRPr>
          </a:p>
        </p:txBody>
      </p:sp>
      <p:sp>
        <p:nvSpPr>
          <p:cNvPr id="6" name="Inhaltsplatzhalter 5"/>
          <p:cNvSpPr>
            <a:spLocks noGrp="1"/>
          </p:cNvSpPr>
          <p:nvPr>
            <p:ph idx="1"/>
          </p:nvPr>
        </p:nvSpPr>
        <p:spPr>
          <a:xfrm>
            <a:off x="-2" y="1756372"/>
            <a:ext cx="12303659" cy="4237021"/>
          </a:xfrm>
        </p:spPr>
        <p:txBody>
          <a:bodyPr>
            <a:normAutofit fontScale="85000" lnSpcReduction="20000"/>
          </a:bodyPr>
          <a:lstStyle/>
          <a:p>
            <a:pPr marL="0" indent="0" algn="ctr" fontAlgn="base">
              <a:buNone/>
            </a:pPr>
            <a:r>
              <a:rPr lang="en-US" sz="4400" dirty="0">
                <a:solidFill>
                  <a:srgbClr val="000000"/>
                </a:solidFill>
                <a:latin typeface="Times New Roman" panose="02020603050405020304" pitchFamily="18" charset="0"/>
              </a:rPr>
              <a:t> </a:t>
            </a:r>
            <a:endParaRPr lang="en-US" dirty="0">
              <a:solidFill>
                <a:srgbClr val="000000"/>
              </a:solidFill>
              <a:latin typeface="Segoe UI" panose="020B0502040204020203" pitchFamily="34" charset="0"/>
            </a:endParaRPr>
          </a:p>
          <a:p>
            <a:pPr marL="0" indent="0" algn="ctr" fontAlgn="base">
              <a:buNone/>
            </a:pPr>
            <a:r>
              <a:rPr lang="en-US" sz="3100" b="1" dirty="0">
                <a:solidFill>
                  <a:srgbClr val="000000"/>
                </a:solidFill>
                <a:latin typeface="Calibri Light" panose="020F0302020204030204" pitchFamily="34" charset="0"/>
                <a:cs typeface="Calibri Light" panose="020F0302020204030204" pitchFamily="34" charset="0"/>
              </a:rPr>
              <a:t>Inve</a:t>
            </a:r>
            <a:r>
              <a:rPr lang="en-US" sz="3100" b="1" dirty="0">
                <a:solidFill>
                  <a:schemeClr val="tx1">
                    <a:lumMod val="50000"/>
                  </a:schemeClr>
                </a:solidFill>
                <a:latin typeface="Calibri Light" panose="020F0302020204030204" pitchFamily="34" charset="0"/>
                <a:cs typeface="Calibri Light" panose="020F0302020204030204" pitchFamily="34" charset="0"/>
              </a:rPr>
              <a:t>stigation of Charge State and Energy Loss of Heavy Ions After Interaction With Inductively Coupled Plasma</a:t>
            </a:r>
            <a:r>
              <a:rPr lang="en-US" sz="3800" dirty="0">
                <a:solidFill>
                  <a:srgbClr val="000000"/>
                </a:solidFill>
                <a:latin typeface="Calibri Light" panose="020F0302020204030204" pitchFamily="34" charset="0"/>
                <a:cs typeface="Calibri Light" panose="020F0302020204030204" pitchFamily="34" charset="0"/>
              </a:rPr>
              <a:t> </a:t>
            </a:r>
            <a:endParaRPr lang="en-US" sz="1400" dirty="0">
              <a:solidFill>
                <a:srgbClr val="000000"/>
              </a:solidFill>
              <a:latin typeface="Calibri Light" panose="020F0302020204030204" pitchFamily="34" charset="0"/>
              <a:cs typeface="Calibri Light" panose="020F0302020204030204" pitchFamily="34" charset="0"/>
            </a:endParaRPr>
          </a:p>
          <a:p>
            <a:pPr marL="0" indent="0" algn="ctr" fontAlgn="base">
              <a:buNone/>
            </a:pPr>
            <a:r>
              <a:rPr lang="en-US" sz="2300" b="1" dirty="0">
                <a:solidFill>
                  <a:schemeClr val="tx1">
                    <a:lumMod val="50000"/>
                  </a:schemeClr>
                </a:solidFill>
                <a:latin typeface="Calibri Light" panose="020F0302020204030204" pitchFamily="34" charset="0"/>
                <a:cs typeface="Calibri Light" panose="020F0302020204030204" pitchFamily="34" charset="0"/>
              </a:rPr>
              <a:t>K. </a:t>
            </a:r>
            <a:r>
              <a:rPr lang="en-US" sz="2300" b="1" dirty="0" smtClean="0">
                <a:solidFill>
                  <a:schemeClr val="tx1">
                    <a:lumMod val="50000"/>
                  </a:schemeClr>
                </a:solidFill>
                <a:latin typeface="Calibri Light" panose="020F0302020204030204" pitchFamily="34" charset="0"/>
                <a:cs typeface="Calibri Light" panose="020F0302020204030204" pitchFamily="34" charset="0"/>
              </a:rPr>
              <a:t>Cistakov, </a:t>
            </a:r>
            <a:r>
              <a:rPr lang="en-US" sz="2300" b="1" dirty="0">
                <a:solidFill>
                  <a:schemeClr val="tx1">
                    <a:lumMod val="50000"/>
                  </a:schemeClr>
                </a:solidFill>
                <a:latin typeface="Calibri Light" panose="020F0302020204030204" pitchFamily="34" charset="0"/>
                <a:cs typeface="Calibri Light" panose="020F0302020204030204" pitchFamily="34" charset="0"/>
              </a:rPr>
              <a:t>A. </a:t>
            </a:r>
            <a:r>
              <a:rPr lang="en-US" sz="2300" b="1" dirty="0" err="1">
                <a:solidFill>
                  <a:schemeClr val="tx1">
                    <a:lumMod val="50000"/>
                  </a:schemeClr>
                </a:solidFill>
                <a:latin typeface="Calibri Light" panose="020F0302020204030204" pitchFamily="34" charset="0"/>
                <a:cs typeface="Calibri Light" panose="020F0302020204030204" pitchFamily="34" charset="0"/>
              </a:rPr>
              <a:t>Fedjuschenko</a:t>
            </a:r>
            <a:r>
              <a:rPr lang="en-US" sz="2300" b="1" dirty="0">
                <a:solidFill>
                  <a:schemeClr val="tx1">
                    <a:lumMod val="50000"/>
                  </a:schemeClr>
                </a:solidFill>
                <a:latin typeface="Calibri Light" panose="020F0302020204030204" pitchFamily="34" charset="0"/>
                <a:cs typeface="Calibri Light" panose="020F0302020204030204" pitchFamily="34" charset="0"/>
              </a:rPr>
              <a:t>, G. Xu, Ph. Christ, Th. Ackermann, C. </a:t>
            </a:r>
            <a:r>
              <a:rPr lang="en-US" sz="2300" b="1" dirty="0" err="1">
                <a:solidFill>
                  <a:schemeClr val="tx1">
                    <a:lumMod val="50000"/>
                  </a:schemeClr>
                </a:solidFill>
                <a:latin typeface="Calibri Light" panose="020F0302020204030204" pitchFamily="34" charset="0"/>
                <a:cs typeface="Calibri Light" panose="020F0302020204030204" pitchFamily="34" charset="0"/>
              </a:rPr>
              <a:t>Pokorny</a:t>
            </a:r>
            <a:r>
              <a:rPr lang="en-US" sz="2300" b="1" dirty="0">
                <a:solidFill>
                  <a:schemeClr val="tx1">
                    <a:lumMod val="50000"/>
                  </a:schemeClr>
                </a:solidFill>
                <a:latin typeface="Calibri Light" panose="020F0302020204030204" pitchFamily="34" charset="0"/>
                <a:cs typeface="Calibri Light" panose="020F0302020204030204" pitchFamily="34" charset="0"/>
              </a:rPr>
              <a:t>, L. </a:t>
            </a:r>
            <a:r>
              <a:rPr lang="en-US" sz="2300" b="1" dirty="0" err="1">
                <a:solidFill>
                  <a:schemeClr val="tx1">
                    <a:lumMod val="50000"/>
                  </a:schemeClr>
                </a:solidFill>
                <a:latin typeface="Calibri Light" panose="020F0302020204030204" pitchFamily="34" charset="0"/>
                <a:cs typeface="Calibri Light" panose="020F0302020204030204" pitchFamily="34" charset="0"/>
              </a:rPr>
              <a:t>Manganelli</a:t>
            </a:r>
            <a:r>
              <a:rPr lang="en-US" sz="2300" b="1" dirty="0">
                <a:solidFill>
                  <a:schemeClr val="tx1">
                    <a:lumMod val="50000"/>
                  </a:schemeClr>
                </a:solidFill>
                <a:latin typeface="Calibri Light" panose="020F0302020204030204" pitchFamily="34" charset="0"/>
                <a:cs typeface="Calibri Light" panose="020F0302020204030204" pitchFamily="34" charset="0"/>
              </a:rPr>
              <a:t>, M. </a:t>
            </a:r>
            <a:r>
              <a:rPr lang="en-US" sz="2300" b="1" dirty="0" err="1">
                <a:solidFill>
                  <a:schemeClr val="tx1">
                    <a:lumMod val="50000"/>
                  </a:schemeClr>
                </a:solidFill>
                <a:latin typeface="Calibri Light" panose="020F0302020204030204" pitchFamily="34" charset="0"/>
                <a:cs typeface="Calibri Light" panose="020F0302020204030204" pitchFamily="34" charset="0"/>
              </a:rPr>
              <a:t>Iberler</a:t>
            </a:r>
            <a:r>
              <a:rPr lang="en-US" sz="2300" b="1" dirty="0">
                <a:solidFill>
                  <a:schemeClr val="tx1">
                    <a:lumMod val="50000"/>
                  </a:schemeClr>
                </a:solidFill>
                <a:latin typeface="Calibri Light" panose="020F0302020204030204" pitchFamily="34" charset="0"/>
                <a:cs typeface="Calibri Light" panose="020F0302020204030204" pitchFamily="34" charset="0"/>
              </a:rPr>
              <a:t>, and J. Jacoby</a:t>
            </a:r>
            <a:r>
              <a:rPr lang="en-US" sz="3300" dirty="0">
                <a:solidFill>
                  <a:srgbClr val="000000"/>
                </a:solidFill>
                <a:latin typeface="Calibri Light" panose="020F0302020204030204" pitchFamily="34" charset="0"/>
                <a:cs typeface="Calibri Light" panose="020F0302020204030204" pitchFamily="34" charset="0"/>
              </a:rPr>
              <a:t> </a:t>
            </a:r>
            <a:endParaRPr lang="en-US" sz="1400" dirty="0">
              <a:solidFill>
                <a:srgbClr val="000000"/>
              </a:solidFill>
              <a:latin typeface="Calibri Light" panose="020F0302020204030204" pitchFamily="34" charset="0"/>
              <a:cs typeface="Calibri Light" panose="020F0302020204030204" pitchFamily="34" charset="0"/>
            </a:endParaRPr>
          </a:p>
          <a:p>
            <a:pPr marL="0" indent="0" algn="ctr" fontAlgn="base">
              <a:buNone/>
            </a:pPr>
            <a:r>
              <a:rPr lang="en-US" dirty="0" smtClean="0">
                <a:solidFill>
                  <a:schemeClr val="accent5">
                    <a:lumMod val="50000"/>
                  </a:schemeClr>
                </a:solidFill>
                <a:latin typeface="Calibri Light" panose="020F0302020204030204" pitchFamily="34" charset="0"/>
                <a:cs typeface="Calibri Light" panose="020F0302020204030204" pitchFamily="34" charset="0"/>
              </a:rPr>
              <a:t>Plasma </a:t>
            </a:r>
            <a:r>
              <a:rPr lang="en-US" dirty="0">
                <a:solidFill>
                  <a:schemeClr val="accent5">
                    <a:lumMod val="50000"/>
                  </a:schemeClr>
                </a:solidFill>
                <a:latin typeface="Calibri Light" panose="020F0302020204030204" pitchFamily="34" charset="0"/>
                <a:cs typeface="Calibri Light" panose="020F0302020204030204" pitchFamily="34" charset="0"/>
              </a:rPr>
              <a:t>Physics Group, Institute of Applied Physics, Goethe University, 60438 Frankfurt am Main, Germany </a:t>
            </a:r>
          </a:p>
          <a:p>
            <a:pPr marL="0" indent="0" algn="ctr"/>
            <a:r>
              <a:rPr lang="en-US" sz="2400" b="1" dirty="0">
                <a:solidFill>
                  <a:schemeClr val="tx1">
                    <a:lumMod val="50000"/>
                  </a:schemeClr>
                </a:solidFill>
                <a:latin typeface="Calibri Light" panose="020F0302020204030204" pitchFamily="34" charset="0"/>
                <a:cs typeface="Calibri Light" panose="020F0302020204030204" pitchFamily="34" charset="0"/>
              </a:rPr>
              <a:t>R. </a:t>
            </a:r>
            <a:r>
              <a:rPr lang="en-US" sz="2400" b="1" dirty="0" err="1">
                <a:solidFill>
                  <a:schemeClr val="tx1">
                    <a:lumMod val="50000"/>
                  </a:schemeClr>
                </a:solidFill>
                <a:latin typeface="Calibri Light" panose="020F0302020204030204" pitchFamily="34" charset="0"/>
                <a:cs typeface="Calibri Light" panose="020F0302020204030204" pitchFamily="34" charset="0"/>
              </a:rPr>
              <a:t>Gavrilin</a:t>
            </a:r>
            <a:r>
              <a:rPr lang="en-US" sz="2400" b="1" dirty="0">
                <a:solidFill>
                  <a:schemeClr val="tx1">
                    <a:lumMod val="50000"/>
                  </a:schemeClr>
                </a:solidFill>
                <a:latin typeface="Calibri Light" panose="020F0302020204030204" pitchFamily="34" charset="0"/>
                <a:cs typeface="Calibri Light" panose="020F0302020204030204" pitchFamily="34" charset="0"/>
              </a:rPr>
              <a:t>, S. </a:t>
            </a:r>
            <a:r>
              <a:rPr lang="en-US" sz="2400" b="1" dirty="0" err="1">
                <a:solidFill>
                  <a:schemeClr val="tx1">
                    <a:lumMod val="50000"/>
                  </a:schemeClr>
                </a:solidFill>
                <a:latin typeface="Calibri Light" panose="020F0302020204030204" pitchFamily="34" charset="0"/>
                <a:cs typeface="Calibri Light" panose="020F0302020204030204" pitchFamily="34" charset="0"/>
              </a:rPr>
              <a:t>Savin</a:t>
            </a:r>
            <a:r>
              <a:rPr lang="en-US" sz="2400" b="1" dirty="0">
                <a:solidFill>
                  <a:schemeClr val="tx1">
                    <a:lumMod val="50000"/>
                  </a:schemeClr>
                </a:solidFill>
                <a:latin typeface="Calibri Light" panose="020F0302020204030204" pitchFamily="34" charset="0"/>
                <a:cs typeface="Calibri Light" panose="020F0302020204030204" pitchFamily="34" charset="0"/>
              </a:rPr>
              <a:t> and A. </a:t>
            </a:r>
            <a:r>
              <a:rPr lang="en-US" sz="2400" b="1" dirty="0" err="1">
                <a:solidFill>
                  <a:schemeClr val="tx1">
                    <a:lumMod val="50000"/>
                  </a:schemeClr>
                </a:solidFill>
                <a:latin typeface="Calibri Light" panose="020F0302020204030204" pitchFamily="34" charset="0"/>
                <a:cs typeface="Calibri Light" panose="020F0302020204030204" pitchFamily="34" charset="0"/>
              </a:rPr>
              <a:t>Golubev</a:t>
            </a:r>
            <a:r>
              <a:rPr lang="en-US" sz="2300" i="1" dirty="0">
                <a:solidFill>
                  <a:schemeClr val="accent5">
                    <a:lumMod val="50000"/>
                  </a:schemeClr>
                </a:solidFill>
                <a:latin typeface="Calibri Light" panose="020F0302020204030204" pitchFamily="34" charset="0"/>
                <a:cs typeface="Calibri Light" panose="020F0302020204030204" pitchFamily="34" charset="0"/>
              </a:rPr>
              <a:t> </a:t>
            </a:r>
          </a:p>
          <a:p>
            <a:pPr marL="0" indent="0" algn="ctr" fontAlgn="base">
              <a:buNone/>
            </a:pPr>
            <a:r>
              <a:rPr lang="en-US" dirty="0">
                <a:solidFill>
                  <a:schemeClr val="accent5">
                    <a:lumMod val="50000"/>
                  </a:schemeClr>
                </a:solidFill>
                <a:latin typeface="Calibri Light" panose="020F0302020204030204" pitchFamily="34" charset="0"/>
                <a:cs typeface="Calibri Light" panose="020F0302020204030204" pitchFamily="34" charset="0"/>
              </a:rPr>
              <a:t>Physics of high energy density in matter, ITEP, Russi</a:t>
            </a:r>
            <a:r>
              <a:rPr lang="en-US" dirty="0">
                <a:solidFill>
                  <a:srgbClr val="000000"/>
                </a:solidFill>
                <a:latin typeface="Calibri Light" panose="020F0302020204030204" pitchFamily="34" charset="0"/>
                <a:cs typeface="Calibri Light" panose="020F0302020204030204" pitchFamily="34" charset="0"/>
              </a:rPr>
              <a:t>a </a:t>
            </a:r>
          </a:p>
          <a:p>
            <a:pPr marL="0" indent="0" algn="ctr" fontAlgn="base">
              <a:buNone/>
            </a:pPr>
            <a:r>
              <a:rPr lang="en-US" sz="2400" b="1" dirty="0">
                <a:solidFill>
                  <a:schemeClr val="tx1">
                    <a:lumMod val="50000"/>
                  </a:schemeClr>
                </a:solidFill>
                <a:latin typeface="Calibri Light" panose="020F0302020204030204" pitchFamily="34" charset="0"/>
                <a:cs typeface="Calibri Light" panose="020F0302020204030204" pitchFamily="34" charset="0"/>
              </a:rPr>
              <a:t>R. Cheng and Y. Zhao</a:t>
            </a:r>
          </a:p>
          <a:p>
            <a:pPr marL="0" indent="0" algn="ctr" fontAlgn="base">
              <a:buNone/>
            </a:pPr>
            <a:r>
              <a:rPr lang="en-US" dirty="0" smtClean="0">
                <a:solidFill>
                  <a:schemeClr val="accent5">
                    <a:lumMod val="50000"/>
                  </a:schemeClr>
                </a:solidFill>
                <a:latin typeface="Calibri Light" panose="020F0302020204030204" pitchFamily="34" charset="0"/>
                <a:cs typeface="Calibri Light" panose="020F0302020204030204" pitchFamily="34" charset="0"/>
              </a:rPr>
              <a:t>Institute</a:t>
            </a:r>
            <a:r>
              <a:rPr lang="en-US" dirty="0">
                <a:solidFill>
                  <a:schemeClr val="accent5">
                    <a:lumMod val="50000"/>
                  </a:schemeClr>
                </a:solidFill>
                <a:latin typeface="Calibri Light" panose="020F0302020204030204" pitchFamily="34" charset="0"/>
                <a:cs typeface="Calibri Light" panose="020F0302020204030204" pitchFamily="34" charset="0"/>
              </a:rPr>
              <a:t> of Modern Physics, CAS, Lanzhou, China</a:t>
            </a:r>
            <a:r>
              <a:rPr lang="en-US" dirty="0">
                <a:solidFill>
                  <a:srgbClr val="000000"/>
                </a:solidFill>
                <a:latin typeface="Calibri Light" panose="020F0302020204030204" pitchFamily="34" charset="0"/>
                <a:cs typeface="Calibri Light" panose="020F0302020204030204" pitchFamily="34" charset="0"/>
              </a:rPr>
              <a:t> </a:t>
            </a:r>
          </a:p>
          <a:p>
            <a:pPr marL="0" indent="0" algn="ctr" fontAlgn="base">
              <a:buNone/>
            </a:pPr>
            <a:r>
              <a:rPr lang="en-US" sz="2400" b="1" dirty="0">
                <a:solidFill>
                  <a:schemeClr val="tx1">
                    <a:lumMod val="50000"/>
                  </a:schemeClr>
                </a:solidFill>
                <a:latin typeface="Calibri Light" panose="020F0302020204030204" pitchFamily="34" charset="0"/>
                <a:cs typeface="Calibri Light" panose="020F0302020204030204" pitchFamily="34" charset="0"/>
              </a:rPr>
              <a:t>S. Kumar, Y. Mathur and G. Rodrigues</a:t>
            </a:r>
            <a:r>
              <a:rPr lang="en-US" sz="3300" b="1" dirty="0">
                <a:solidFill>
                  <a:srgbClr val="000000"/>
                </a:solidFill>
                <a:latin typeface="Calibri Light" panose="020F0302020204030204" pitchFamily="34" charset="0"/>
                <a:cs typeface="Calibri Light" panose="020F0302020204030204" pitchFamily="34" charset="0"/>
              </a:rPr>
              <a:t> </a:t>
            </a:r>
            <a:endParaRPr lang="en-US" sz="1400" b="1" dirty="0">
              <a:solidFill>
                <a:srgbClr val="000000"/>
              </a:solidFill>
              <a:latin typeface="Calibri Light" panose="020F0302020204030204" pitchFamily="34" charset="0"/>
              <a:cs typeface="Calibri Light" panose="020F0302020204030204" pitchFamily="34" charset="0"/>
            </a:endParaRPr>
          </a:p>
          <a:p>
            <a:pPr marL="0" indent="0" algn="ctr" fontAlgn="base">
              <a:buNone/>
            </a:pPr>
            <a:r>
              <a:rPr lang="en-US" dirty="0">
                <a:solidFill>
                  <a:schemeClr val="accent5">
                    <a:lumMod val="50000"/>
                  </a:schemeClr>
                </a:solidFill>
                <a:latin typeface="Calibri Light" panose="020F0302020204030204" pitchFamily="34" charset="0"/>
                <a:cs typeface="Calibri Light" panose="020F0302020204030204" pitchFamily="34" charset="0"/>
              </a:rPr>
              <a:t>Inter University Accelerator Centre, New </a:t>
            </a:r>
            <a:r>
              <a:rPr lang="en-US" dirty="0" smtClean="0">
                <a:solidFill>
                  <a:schemeClr val="accent5">
                    <a:lumMod val="50000"/>
                  </a:schemeClr>
                </a:solidFill>
                <a:latin typeface="Calibri Light" panose="020F0302020204030204" pitchFamily="34" charset="0"/>
                <a:cs typeface="Calibri Light" panose="020F0302020204030204" pitchFamily="34" charset="0"/>
              </a:rPr>
              <a:t>Delhi, India</a:t>
            </a:r>
            <a:r>
              <a:rPr lang="en-US" dirty="0">
                <a:solidFill>
                  <a:schemeClr val="accent5">
                    <a:lumMod val="50000"/>
                  </a:schemeClr>
                </a:solidFill>
                <a:latin typeface="Calibri Light" panose="020F0302020204030204" pitchFamily="34" charset="0"/>
                <a:cs typeface="Calibri Light" panose="020F0302020204030204" pitchFamily="34" charset="0"/>
              </a:rPr>
              <a:t> </a:t>
            </a:r>
          </a:p>
          <a:p>
            <a:pPr marL="0" indent="0" algn="ctr" fontAlgn="base">
              <a:buNone/>
            </a:pPr>
            <a:r>
              <a:rPr lang="en-US" sz="2400" b="1" dirty="0">
                <a:solidFill>
                  <a:schemeClr val="tx1">
                    <a:lumMod val="50000"/>
                  </a:schemeClr>
                </a:solidFill>
                <a:latin typeface="Calibri Light" panose="020F0302020204030204" pitchFamily="34" charset="0"/>
                <a:cs typeface="Calibri Light" panose="020F0302020204030204" pitchFamily="34" charset="0"/>
              </a:rPr>
              <a:t>Olga </a:t>
            </a:r>
            <a:r>
              <a:rPr lang="en-US" sz="2400" b="1" dirty="0" err="1">
                <a:solidFill>
                  <a:schemeClr val="tx1">
                    <a:lumMod val="50000"/>
                  </a:schemeClr>
                </a:solidFill>
                <a:latin typeface="Calibri Light" panose="020F0302020204030204" pitchFamily="34" charset="0"/>
                <a:cs typeface="Calibri Light" panose="020F0302020204030204" pitchFamily="34" charset="0"/>
              </a:rPr>
              <a:t>Rosmej</a:t>
            </a:r>
            <a:r>
              <a:rPr lang="en-US" sz="2400" b="1" dirty="0">
                <a:solidFill>
                  <a:schemeClr val="tx1">
                    <a:lumMod val="50000"/>
                  </a:schemeClr>
                </a:solidFill>
                <a:latin typeface="Calibri Light" panose="020F0302020204030204" pitchFamily="34" charset="0"/>
                <a:cs typeface="Calibri Light" panose="020F0302020204030204" pitchFamily="34" charset="0"/>
              </a:rPr>
              <a:t>, Abel </a:t>
            </a:r>
            <a:r>
              <a:rPr lang="en-US" sz="2400" b="1" dirty="0" err="1">
                <a:solidFill>
                  <a:schemeClr val="tx1">
                    <a:lumMod val="50000"/>
                  </a:schemeClr>
                </a:solidFill>
                <a:latin typeface="Calibri Light" panose="020F0302020204030204" pitchFamily="34" charset="0"/>
                <a:cs typeface="Calibri Light" panose="020F0302020204030204" pitchFamily="34" charset="0"/>
              </a:rPr>
              <a:t>Blazevic</a:t>
            </a:r>
            <a:r>
              <a:rPr lang="en-US" sz="2400" b="1" dirty="0">
                <a:solidFill>
                  <a:schemeClr val="tx1">
                    <a:lumMod val="50000"/>
                  </a:schemeClr>
                </a:solidFill>
                <a:latin typeface="Calibri Light" panose="020F0302020204030204" pitchFamily="34" charset="0"/>
                <a:cs typeface="Calibri Light" panose="020F0302020204030204" pitchFamily="34" charset="0"/>
              </a:rPr>
              <a:t> and Karin </a:t>
            </a:r>
            <a:r>
              <a:rPr lang="en-US" sz="2400" b="1" dirty="0" err="1">
                <a:solidFill>
                  <a:schemeClr val="tx1">
                    <a:lumMod val="50000"/>
                  </a:schemeClr>
                </a:solidFill>
                <a:latin typeface="Calibri Light" panose="020F0302020204030204" pitchFamily="34" charset="0"/>
                <a:cs typeface="Calibri Light" panose="020F0302020204030204" pitchFamily="34" charset="0"/>
              </a:rPr>
              <a:t>Weyrich</a:t>
            </a:r>
            <a:r>
              <a:rPr lang="en-US" sz="2400" b="1" dirty="0">
                <a:solidFill>
                  <a:schemeClr val="tx1">
                    <a:lumMod val="50000"/>
                  </a:schemeClr>
                </a:solidFill>
                <a:latin typeface="Calibri Light" panose="020F0302020204030204" pitchFamily="34" charset="0"/>
                <a:cs typeface="Calibri Light" panose="020F0302020204030204" pitchFamily="34" charset="0"/>
              </a:rPr>
              <a:t> </a:t>
            </a:r>
            <a:r>
              <a:rPr lang="en-US" sz="2300" i="1" dirty="0">
                <a:solidFill>
                  <a:schemeClr val="accent5">
                    <a:lumMod val="50000"/>
                  </a:schemeClr>
                </a:solidFill>
                <a:latin typeface="Calibri Light" panose="020F0302020204030204" pitchFamily="34" charset="0"/>
                <a:cs typeface="Calibri Light" panose="020F0302020204030204" pitchFamily="34" charset="0"/>
              </a:rPr>
              <a:t> </a:t>
            </a:r>
          </a:p>
          <a:p>
            <a:pPr marL="0" indent="0" algn="ctr" fontAlgn="base">
              <a:buNone/>
            </a:pPr>
            <a:r>
              <a:rPr lang="en-US" dirty="0" smtClean="0">
                <a:solidFill>
                  <a:schemeClr val="accent5">
                    <a:lumMod val="50000"/>
                  </a:schemeClr>
                </a:solidFill>
                <a:latin typeface="Calibri Light" panose="020F0302020204030204" pitchFamily="34" charset="0"/>
                <a:cs typeface="Calibri Light" panose="020F0302020204030204" pitchFamily="34" charset="0"/>
              </a:rPr>
              <a:t>GSI</a:t>
            </a:r>
            <a:r>
              <a:rPr lang="en-US" dirty="0">
                <a:solidFill>
                  <a:schemeClr val="accent5">
                    <a:lumMod val="50000"/>
                  </a:schemeClr>
                </a:solidFill>
                <a:latin typeface="Calibri Light" panose="020F0302020204030204" pitchFamily="34" charset="0"/>
                <a:cs typeface="Calibri Light" panose="020F0302020204030204" pitchFamily="34" charset="0"/>
              </a:rPr>
              <a:t> </a:t>
            </a:r>
            <a:r>
              <a:rPr lang="en-US" dirty="0" err="1">
                <a:solidFill>
                  <a:schemeClr val="accent5">
                    <a:lumMod val="50000"/>
                  </a:schemeClr>
                </a:solidFill>
                <a:latin typeface="Calibri Light" panose="020F0302020204030204" pitchFamily="34" charset="0"/>
                <a:cs typeface="Calibri Light" panose="020F0302020204030204" pitchFamily="34" charset="0"/>
              </a:rPr>
              <a:t>Helmholtzzentrum</a:t>
            </a:r>
            <a:r>
              <a:rPr lang="en-US" dirty="0">
                <a:solidFill>
                  <a:schemeClr val="accent5">
                    <a:lumMod val="50000"/>
                  </a:schemeClr>
                </a:solidFill>
                <a:latin typeface="Calibri Light" panose="020F0302020204030204" pitchFamily="34" charset="0"/>
                <a:cs typeface="Calibri Light" panose="020F0302020204030204" pitchFamily="34" charset="0"/>
              </a:rPr>
              <a:t> </a:t>
            </a:r>
            <a:r>
              <a:rPr lang="en-US" dirty="0" err="1" smtClean="0">
                <a:solidFill>
                  <a:schemeClr val="accent5">
                    <a:lumMod val="50000"/>
                  </a:schemeClr>
                </a:solidFill>
                <a:latin typeface="Calibri Light" panose="020F0302020204030204" pitchFamily="34" charset="0"/>
                <a:cs typeface="Calibri Light" panose="020F0302020204030204" pitchFamily="34" charset="0"/>
              </a:rPr>
              <a:t>für</a:t>
            </a:r>
            <a:r>
              <a:rPr lang="en-US" dirty="0">
                <a:solidFill>
                  <a:schemeClr val="accent5">
                    <a:lumMod val="50000"/>
                  </a:schemeClr>
                </a:solidFill>
                <a:latin typeface="Calibri Light" panose="020F0302020204030204" pitchFamily="34" charset="0"/>
                <a:cs typeface="Calibri Light" panose="020F0302020204030204" pitchFamily="34" charset="0"/>
              </a:rPr>
              <a:t> </a:t>
            </a:r>
            <a:r>
              <a:rPr lang="en-US" dirty="0" err="1">
                <a:solidFill>
                  <a:schemeClr val="accent5">
                    <a:lumMod val="50000"/>
                  </a:schemeClr>
                </a:solidFill>
                <a:latin typeface="Calibri Light" panose="020F0302020204030204" pitchFamily="34" charset="0"/>
                <a:cs typeface="Calibri Light" panose="020F0302020204030204" pitchFamily="34" charset="0"/>
              </a:rPr>
              <a:t>Schwerionenforschung</a:t>
            </a:r>
            <a:r>
              <a:rPr lang="en-US" dirty="0">
                <a:solidFill>
                  <a:schemeClr val="accent5">
                    <a:lumMod val="50000"/>
                  </a:schemeClr>
                </a:solidFill>
                <a:latin typeface="Calibri Light" panose="020F0302020204030204" pitchFamily="34" charset="0"/>
                <a:cs typeface="Calibri Light" panose="020F0302020204030204" pitchFamily="34" charset="0"/>
              </a:rPr>
              <a:t> GmbH, D-64291 Darmstadt, Germany</a:t>
            </a:r>
          </a:p>
          <a:p>
            <a:pPr marL="0" indent="0">
              <a:buNone/>
            </a:pPr>
            <a:endParaRPr lang="en-US" dirty="0"/>
          </a:p>
        </p:txBody>
      </p:sp>
      <p:pic>
        <p:nvPicPr>
          <p:cNvPr id="7" name="Grafi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51117" y="6334265"/>
            <a:ext cx="1025019" cy="528525"/>
          </a:xfrm>
          <a:prstGeom prst="rect">
            <a:avLst/>
          </a:prstGeom>
        </p:spPr>
      </p:pic>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988" y="6409297"/>
            <a:ext cx="1597045" cy="437960"/>
          </a:xfrm>
          <a:prstGeom prst="rect">
            <a:avLst/>
          </a:prstGeom>
        </p:spPr>
      </p:pic>
      <p:pic>
        <p:nvPicPr>
          <p:cNvPr id="9" name="Grafi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1913" y="6365130"/>
            <a:ext cx="1029204" cy="437959"/>
          </a:xfrm>
          <a:prstGeom prst="rect">
            <a:avLst/>
          </a:prstGeom>
        </p:spPr>
      </p:pic>
      <p:pic>
        <p:nvPicPr>
          <p:cNvPr id="10" name="Grafik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9289" y="6311650"/>
            <a:ext cx="1358531" cy="441379"/>
          </a:xfrm>
          <a:prstGeom prst="rect">
            <a:avLst/>
          </a:prstGeom>
        </p:spPr>
      </p:pic>
      <p:pic>
        <p:nvPicPr>
          <p:cNvPr id="11" name="Grafik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41616" y="84198"/>
            <a:ext cx="1224136" cy="748378"/>
          </a:xfrm>
          <a:prstGeom prst="rect">
            <a:avLst/>
          </a:prstGeom>
        </p:spPr>
      </p:pic>
    </p:spTree>
    <p:extLst>
      <p:ext uri="{BB962C8B-B14F-4D97-AF65-F5344CB8AC3E}">
        <p14:creationId xmlns:p14="http://schemas.microsoft.com/office/powerpoint/2010/main" val="30741913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a:xfrm>
            <a:off x="0" y="762637"/>
            <a:ext cx="12192000" cy="792088"/>
          </a:xfrm>
        </p:spPr>
        <p:txBody>
          <a:bodyPr/>
          <a:lstStyle/>
          <a:p>
            <a:pPr algn="ctr"/>
            <a:r>
              <a:rPr lang="en-GB" sz="4000" b="1" dirty="0">
                <a:solidFill>
                  <a:schemeClr val="tx1">
                    <a:lumMod val="50000"/>
                  </a:schemeClr>
                </a:solidFill>
                <a:latin typeface="Calibri Light" panose="020F0302020204030204" pitchFamily="34" charset="0"/>
                <a:cs typeface="Calibri Light" panose="020F0302020204030204" pitchFamily="34" charset="0"/>
              </a:rPr>
              <a:t>Challenges &amp; Outlook</a:t>
            </a:r>
          </a:p>
        </p:txBody>
      </p:sp>
      <p:sp>
        <p:nvSpPr>
          <p:cNvPr id="6" name="Inhaltsplatzhalter 5"/>
          <p:cNvSpPr>
            <a:spLocks noGrp="1"/>
          </p:cNvSpPr>
          <p:nvPr>
            <p:ph idx="1"/>
          </p:nvPr>
        </p:nvSpPr>
        <p:spPr/>
        <p:txBody>
          <a:bodyPr anchor="ctr"/>
          <a:lstStyle/>
          <a:p>
            <a:pPr marL="571500" indent="-571500">
              <a:buFont typeface="Wingdings" panose="05000000000000000000" pitchFamily="2" charset="2"/>
              <a:buChar char="ü"/>
            </a:pPr>
            <a:r>
              <a:rPr lang="de-DE" sz="3600" dirty="0">
                <a:solidFill>
                  <a:schemeClr val="accent5">
                    <a:lumMod val="50000"/>
                  </a:schemeClr>
                </a:solidFill>
                <a:latin typeface="Calibri Light" panose="020F0302020204030204" pitchFamily="34" charset="0"/>
                <a:cs typeface="Calibri Light" panose="020F0302020204030204" pitchFamily="34" charset="0"/>
              </a:rPr>
              <a:t>Beam Time Measurement &amp; Data </a:t>
            </a:r>
            <a:r>
              <a:rPr lang="en-US" sz="3600" dirty="0">
                <a:solidFill>
                  <a:schemeClr val="accent5">
                    <a:lumMod val="50000"/>
                  </a:schemeClr>
                </a:solidFill>
                <a:latin typeface="Calibri Light" panose="020F0302020204030204" pitchFamily="34" charset="0"/>
                <a:cs typeface="Calibri Light" panose="020F0302020204030204" pitchFamily="34" charset="0"/>
              </a:rPr>
              <a:t>Analyzing</a:t>
            </a:r>
          </a:p>
          <a:p>
            <a:pPr marL="571500" indent="-571500">
              <a:buFont typeface="Wingdings" panose="05000000000000000000" pitchFamily="2" charset="2"/>
              <a:buChar char="ü"/>
            </a:pPr>
            <a:r>
              <a:rPr lang="en-GB" sz="3600" dirty="0">
                <a:solidFill>
                  <a:schemeClr val="accent5">
                    <a:lumMod val="50000"/>
                  </a:schemeClr>
                </a:solidFill>
                <a:latin typeface="Calibri Light" panose="020F0302020204030204" pitchFamily="34" charset="0"/>
                <a:cs typeface="Calibri Light" panose="020F0302020204030204" pitchFamily="34" charset="0"/>
              </a:rPr>
              <a:t>Increasing of repetition rate</a:t>
            </a:r>
          </a:p>
          <a:p>
            <a:pPr marL="571500" indent="-571500">
              <a:buFont typeface="Wingdings" panose="05000000000000000000" pitchFamily="2" charset="2"/>
              <a:buChar char="ü"/>
            </a:pPr>
            <a:r>
              <a:rPr lang="en-GB" sz="3600" dirty="0">
                <a:solidFill>
                  <a:schemeClr val="accent5">
                    <a:lumMod val="50000"/>
                  </a:schemeClr>
                </a:solidFill>
                <a:latin typeface="Calibri Light" panose="020F0302020204030204" pitchFamily="34" charset="0"/>
                <a:cs typeface="Calibri Light" panose="020F0302020204030204" pitchFamily="34" charset="0"/>
              </a:rPr>
              <a:t>Improve form of a current pulse</a:t>
            </a:r>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6574" y="6318732"/>
            <a:ext cx="1025019" cy="528525"/>
          </a:xfrm>
          <a:prstGeom prst="rect">
            <a:avLst/>
          </a:prstGeom>
        </p:spPr>
      </p:pic>
      <p:pic>
        <p:nvPicPr>
          <p:cNvPr id="7" name="Grafi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00" y="6364015"/>
            <a:ext cx="1597045" cy="437960"/>
          </a:xfrm>
          <a:prstGeom prst="rect">
            <a:avLst/>
          </a:prstGeom>
        </p:spPr>
      </p:pic>
      <p:pic>
        <p:nvPicPr>
          <p:cNvPr id="8" name="Grafik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7784" y="6330883"/>
            <a:ext cx="1029204" cy="437959"/>
          </a:xfrm>
          <a:prstGeom prst="rect">
            <a:avLst/>
          </a:prstGeom>
        </p:spPr>
      </p:pic>
      <p:pic>
        <p:nvPicPr>
          <p:cNvPr id="9" name="Grafik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78849" y="6311650"/>
            <a:ext cx="1358531" cy="441379"/>
          </a:xfrm>
          <a:prstGeom prst="rect">
            <a:avLst/>
          </a:prstGeom>
        </p:spPr>
      </p:pic>
      <p:pic>
        <p:nvPicPr>
          <p:cNvPr id="10" name="Grafik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41616" y="84198"/>
            <a:ext cx="1224136" cy="748378"/>
          </a:xfrm>
          <a:prstGeom prst="rect">
            <a:avLst/>
          </a:prstGeom>
        </p:spPr>
      </p:pic>
    </p:spTree>
    <p:extLst>
      <p:ext uri="{BB962C8B-B14F-4D97-AF65-F5344CB8AC3E}">
        <p14:creationId xmlns:p14="http://schemas.microsoft.com/office/powerpoint/2010/main" val="33950522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a:xfrm>
            <a:off x="0" y="817072"/>
            <a:ext cx="12192000" cy="792088"/>
          </a:xfrm>
        </p:spPr>
        <p:txBody>
          <a:bodyPr/>
          <a:lstStyle/>
          <a:p>
            <a:pPr algn="ctr"/>
            <a:r>
              <a:rPr lang="en-US" sz="4800" b="1" dirty="0">
                <a:solidFill>
                  <a:schemeClr val="tx1">
                    <a:lumMod val="50000"/>
                  </a:schemeClr>
                </a:solidFill>
                <a:latin typeface="Calibri Light" panose="020F0302020204030204" pitchFamily="34" charset="0"/>
                <a:cs typeface="Calibri Light" panose="020F0302020204030204" pitchFamily="34" charset="0"/>
              </a:rPr>
              <a:t>Thank you for your attention!</a:t>
            </a:r>
            <a:endParaRPr lang="en-GB" sz="4800" b="1" dirty="0">
              <a:solidFill>
                <a:schemeClr val="tx1">
                  <a:lumMod val="50000"/>
                </a:schemeClr>
              </a:solidFill>
              <a:latin typeface="Calibri Light" panose="020F0302020204030204" pitchFamily="34" charset="0"/>
              <a:cs typeface="Calibri Light" panose="020F0302020204030204" pitchFamily="34" charset="0"/>
            </a:endParaRPr>
          </a:p>
        </p:txBody>
      </p:sp>
      <p:pic>
        <p:nvPicPr>
          <p:cNvPr id="9" name="Inhaltsplatzhalter 8"/>
          <p:cNvPicPr>
            <a:picLocks noGrp="1" noChangeAspect="1"/>
          </p:cNvPicPr>
          <p:nvPr>
            <p:ph idx="1"/>
          </p:nvPr>
        </p:nvPicPr>
        <p:blipFill>
          <a:blip r:embed="rId2"/>
          <a:stretch>
            <a:fillRect/>
          </a:stretch>
        </p:blipFill>
        <p:spPr>
          <a:xfrm>
            <a:off x="596426" y="1980379"/>
            <a:ext cx="4845853" cy="3646677"/>
          </a:xfrm>
          <a:prstGeom prst="rect">
            <a:avLst/>
          </a:prstGeom>
          <a:ln>
            <a:noFill/>
          </a:ln>
          <a:effectLst>
            <a:softEdge rad="112500"/>
          </a:effectLst>
        </p:spPr>
      </p:pic>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1952" y="6302883"/>
            <a:ext cx="1025019" cy="528525"/>
          </a:xfrm>
          <a:prstGeom prst="rect">
            <a:avLst/>
          </a:prstGeom>
        </p:spPr>
      </p:pic>
      <p:pic>
        <p:nvPicPr>
          <p:cNvPr id="5" name="Grafi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365155"/>
            <a:ext cx="1597045" cy="437960"/>
          </a:xfrm>
          <a:prstGeom prst="rect">
            <a:avLst/>
          </a:prstGeom>
        </p:spPr>
      </p:pic>
      <p:pic>
        <p:nvPicPr>
          <p:cNvPr id="7" name="Grafi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6754" y="6271766"/>
            <a:ext cx="1029204" cy="437959"/>
          </a:xfrm>
          <a:prstGeom prst="rect">
            <a:avLst/>
          </a:prstGeom>
        </p:spPr>
      </p:pic>
      <p:pic>
        <p:nvPicPr>
          <p:cNvPr id="8" name="Grafik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42634" y="6268346"/>
            <a:ext cx="1358531" cy="441379"/>
          </a:xfrm>
          <a:prstGeom prst="rect">
            <a:avLst/>
          </a:prstGeom>
        </p:spPr>
      </p:pic>
      <p:pic>
        <p:nvPicPr>
          <p:cNvPr id="10" name="Grafik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41616" y="84198"/>
            <a:ext cx="1224136" cy="748378"/>
          </a:xfrm>
          <a:prstGeom prst="rect">
            <a:avLst/>
          </a:prstGeom>
        </p:spPr>
      </p:pic>
      <p:sp>
        <p:nvSpPr>
          <p:cNvPr id="11" name="Rechteck 10"/>
          <p:cNvSpPr/>
          <p:nvPr/>
        </p:nvSpPr>
        <p:spPr>
          <a:xfrm>
            <a:off x="6177047" y="2881357"/>
            <a:ext cx="4741433" cy="1077218"/>
          </a:xfrm>
          <a:prstGeom prst="rect">
            <a:avLst/>
          </a:prstGeom>
        </p:spPr>
        <p:txBody>
          <a:bodyPr wrap="square">
            <a:spAutoFit/>
          </a:bodyPr>
          <a:lstStyle/>
          <a:p>
            <a:r>
              <a:rPr lang="en-US" sz="3200" dirty="0">
                <a:solidFill>
                  <a:schemeClr val="accent5">
                    <a:lumMod val="50000"/>
                  </a:schemeClr>
                </a:solidFill>
                <a:latin typeface="Calibri Light" panose="020F0302020204030204" pitchFamily="34" charset="0"/>
                <a:cs typeface="Calibri Light" panose="020F0302020204030204" pitchFamily="34" charset="0"/>
              </a:rPr>
              <a:t>New challenges require new approaches…</a:t>
            </a:r>
          </a:p>
        </p:txBody>
      </p:sp>
    </p:spTree>
    <p:extLst>
      <p:ext uri="{BB962C8B-B14F-4D97-AF65-F5344CB8AC3E}">
        <p14:creationId xmlns:p14="http://schemas.microsoft.com/office/powerpoint/2010/main" val="2985951459"/>
      </p:ext>
    </p:extLst>
  </p:cSld>
  <p:clrMapOvr>
    <a:masterClrMapping/>
  </p:clrMapOvr>
</p:sld>
</file>

<file path=ppt/theme/theme1.xml><?xml version="1.0" encoding="utf-8"?>
<a:theme xmlns:a="http://schemas.openxmlformats.org/drawingml/2006/main" name="Design1">
  <a:themeElements>
    <a:clrScheme name="GU Design">
      <a:dk1>
        <a:srgbClr val="004F8F"/>
      </a:dk1>
      <a:lt1>
        <a:srgbClr val="FFFFFF"/>
      </a:lt1>
      <a:dk2>
        <a:srgbClr val="4D4B46"/>
      </a:dk2>
      <a:lt2>
        <a:srgbClr val="F8F6F5"/>
      </a:lt2>
      <a:accent1>
        <a:srgbClr val="004F8F"/>
      </a:accent1>
      <a:accent2>
        <a:srgbClr val="E4E3DD"/>
      </a:accent2>
      <a:accent3>
        <a:srgbClr val="A5AB52"/>
      </a:accent3>
      <a:accent4>
        <a:srgbClr val="4D4B46"/>
      </a:accent4>
      <a:accent5>
        <a:srgbClr val="B3062C"/>
      </a:accent5>
      <a:accent6>
        <a:srgbClr val="C96215"/>
      </a:accent6>
      <a:hlink>
        <a:srgbClr val="48A9DA"/>
      </a:hlink>
      <a:folHlink>
        <a:srgbClr val="004F8F"/>
      </a:folHlink>
    </a:clrScheme>
    <a:fontScheme name="Benutzerdefiniert 1">
      <a:majorFont>
        <a:latin typeface="Arial Narrow"/>
        <a:ea typeface="Arial Narrow"/>
        <a:cs typeface="Arial Narrow"/>
      </a:majorFont>
      <a:minorFont>
        <a:latin typeface="Arial Narrow"/>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rgbClr val="004F8F"/>
          </a:solidFill>
          <a:prstDash val="solid"/>
          <a:bevel/>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de-DE" altLang="de-DE" sz="1400" b="0" i="0" u="none" strike="noStrike" cap="none" normalizeH="0" baseline="0" smtClean="0">
            <a:ln>
              <a:noFill/>
            </a:ln>
            <a:solidFill>
              <a:srgbClr val="004F8F"/>
            </a:solidFill>
            <a:effectLst/>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defPPr>
      </a:lstStyle>
    </a:spDef>
    <a:lnDef>
      <a:spPr bwMode="auto">
        <a:xfrm>
          <a:off x="0" y="0"/>
          <a:ext cx="1" cy="1"/>
        </a:xfrm>
        <a:custGeom>
          <a:avLst/>
          <a:gdLst/>
          <a:ahLst/>
          <a:cxnLst/>
          <a:rect l="0" t="0" r="0" b="0"/>
          <a:pathLst/>
        </a:custGeom>
        <a:solidFill>
          <a:srgbClr val="FFFFFF"/>
        </a:solidFill>
        <a:ln w="25400" cap="flat" cmpd="sng" algn="ctr">
          <a:solidFill>
            <a:srgbClr val="004F8F"/>
          </a:solidFill>
          <a:prstDash val="solid"/>
          <a:bevel/>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de-DE" altLang="de-DE" sz="1400" b="0" i="0" u="none" strike="noStrike" cap="none" normalizeH="0" baseline="0" smtClean="0">
            <a:ln>
              <a:noFill/>
            </a:ln>
            <a:solidFill>
              <a:srgbClr val="004F8F"/>
            </a:solidFill>
            <a:effectLst/>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defPPr>
      </a:lstStyle>
    </a:lnDef>
    <a:txDef>
      <a:spPr>
        <a:noFill/>
      </a:spPr>
      <a:bodyPr wrap="square" rtlCol="0">
        <a:spAutoFit/>
      </a:bodyPr>
      <a:lstStyle>
        <a:defPPr>
          <a:defRPr sz="1800" dirty="0" smtClean="0">
            <a:solidFill>
              <a:srgbClr val="000000"/>
            </a:solidFill>
            <a:latin typeface="+mn-lt"/>
          </a:defRPr>
        </a:defPPr>
      </a:lstStyle>
    </a:txDef>
  </a:objectDefaults>
  <a:extraClrSchemeLst/>
  <a:extLst>
    <a:ext uri="{05A4C25C-085E-4340-85A3-A5531E510DB2}">
      <thm15:themeFamily xmlns:thm15="http://schemas.microsoft.com/office/thememl/2012/main" name="Design1" id="{2C85A4D7-A412-4F4A-A688-6CA947B1737D}" vid="{91CA4678-B172-40EA-BCF4-DD506DBD0562}"/>
    </a:ext>
  </a:extLst>
</a:theme>
</file>

<file path=ppt/theme/theme2.xml><?xml version="1.0" encoding="utf-8"?>
<a:theme xmlns:a="http://schemas.openxmlformats.org/drawingml/2006/main" name="1_GU Design ohne Fußleist">
  <a:themeElements>
    <a:clrScheme name="GU Design">
      <a:dk1>
        <a:srgbClr val="004F8F"/>
      </a:dk1>
      <a:lt1>
        <a:srgbClr val="FFFFFF"/>
      </a:lt1>
      <a:dk2>
        <a:srgbClr val="4D4B46"/>
      </a:dk2>
      <a:lt2>
        <a:srgbClr val="F8F6F5"/>
      </a:lt2>
      <a:accent1>
        <a:srgbClr val="004F8F"/>
      </a:accent1>
      <a:accent2>
        <a:srgbClr val="E4E3DD"/>
      </a:accent2>
      <a:accent3>
        <a:srgbClr val="A5AB52"/>
      </a:accent3>
      <a:accent4>
        <a:srgbClr val="4D4B46"/>
      </a:accent4>
      <a:accent5>
        <a:srgbClr val="B3062C"/>
      </a:accent5>
      <a:accent6>
        <a:srgbClr val="C96215"/>
      </a:accent6>
      <a:hlink>
        <a:srgbClr val="48A9DA"/>
      </a:hlink>
      <a:folHlink>
        <a:srgbClr val="004F8F"/>
      </a:folHlink>
    </a:clrScheme>
    <a:fontScheme name="Benutzerdefiniert 1">
      <a:majorFont>
        <a:latin typeface="Arial Narrow"/>
        <a:ea typeface="Arial Narrow"/>
        <a:cs typeface="Arial Narrow"/>
      </a:majorFont>
      <a:minorFont>
        <a:latin typeface="Arial Narrow"/>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rgbClr val="004F8F"/>
          </a:solidFill>
          <a:prstDash val="solid"/>
          <a:bevel/>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de-DE" altLang="de-DE" sz="1400" b="0" i="0" u="none" strike="noStrike" cap="none" normalizeH="0" baseline="0" smtClean="0">
            <a:ln>
              <a:noFill/>
            </a:ln>
            <a:solidFill>
              <a:srgbClr val="004F8F"/>
            </a:solidFill>
            <a:effectLst/>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defPPr>
      </a:lstStyle>
    </a:spDef>
    <a:lnDef>
      <a:spPr bwMode="auto">
        <a:xfrm>
          <a:off x="0" y="0"/>
          <a:ext cx="1" cy="1"/>
        </a:xfrm>
        <a:custGeom>
          <a:avLst/>
          <a:gdLst/>
          <a:ahLst/>
          <a:cxnLst/>
          <a:rect l="0" t="0" r="0" b="0"/>
          <a:pathLst/>
        </a:custGeom>
        <a:solidFill>
          <a:srgbClr val="FFFFFF"/>
        </a:solidFill>
        <a:ln w="25400" cap="flat" cmpd="sng" algn="ctr">
          <a:solidFill>
            <a:srgbClr val="004F8F"/>
          </a:solidFill>
          <a:prstDash val="solid"/>
          <a:bevel/>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20" tIns="45720" rIns="45720" bIns="45720" numCol="1" anchor="t"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de-DE" altLang="de-DE" sz="1400" b="0" i="0" u="none" strike="noStrike" cap="none" normalizeH="0" baseline="0" smtClean="0">
            <a:ln>
              <a:noFill/>
            </a:ln>
            <a:solidFill>
              <a:srgbClr val="004F8F"/>
            </a:solidFill>
            <a:effectLst/>
            <a:latin typeface="Georgia" panose="02040502050405020303" pitchFamily="18" charset="0"/>
            <a:ea typeface="Georgia" panose="02040502050405020303" pitchFamily="18" charset="0"/>
            <a:cs typeface="Georgia" panose="02040502050405020303" pitchFamily="18" charset="0"/>
            <a:sym typeface="Georgia" panose="02040502050405020303" pitchFamily="18" charset="0"/>
          </a:defRPr>
        </a:defPPr>
      </a:lstStyle>
    </a:lnDef>
    <a:txDef>
      <a:spPr>
        <a:noFill/>
      </a:spPr>
      <a:bodyPr wrap="square" rtlCol="0">
        <a:spAutoFit/>
      </a:bodyPr>
      <a:lstStyle>
        <a:defPPr>
          <a:defRPr sz="1800" dirty="0" smtClean="0">
            <a:solidFill>
              <a:srgbClr val="000000"/>
            </a:solidFill>
            <a:latin typeface="+mn-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Design1</Template>
  <TotalTime>0</TotalTime>
  <Words>424</Words>
  <Application>Microsoft Office PowerPoint</Application>
  <PresentationFormat>Breitbild</PresentationFormat>
  <Paragraphs>127</Paragraphs>
  <Slides>20</Slides>
  <Notes>6</Notes>
  <HiddenSlides>11</HiddenSlides>
  <MMClips>0</MMClips>
  <ScaleCrop>false</ScaleCrop>
  <HeadingPairs>
    <vt:vector size="6" baseType="variant">
      <vt:variant>
        <vt:lpstr>Verwendete Schriftarten</vt:lpstr>
      </vt:variant>
      <vt:variant>
        <vt:i4>10</vt:i4>
      </vt:variant>
      <vt:variant>
        <vt:lpstr>Design</vt:lpstr>
      </vt:variant>
      <vt:variant>
        <vt:i4>2</vt:i4>
      </vt:variant>
      <vt:variant>
        <vt:lpstr>Folientitel</vt:lpstr>
      </vt:variant>
      <vt:variant>
        <vt:i4>20</vt:i4>
      </vt:variant>
    </vt:vector>
  </HeadingPairs>
  <TitlesOfParts>
    <vt:vector size="32" baseType="lpstr">
      <vt:lpstr>AdvGulliv-R</vt:lpstr>
      <vt:lpstr>Arial</vt:lpstr>
      <vt:lpstr>Arial Narrow</vt:lpstr>
      <vt:lpstr>Calibri</vt:lpstr>
      <vt:lpstr>Calibri Light</vt:lpstr>
      <vt:lpstr>Georgia</vt:lpstr>
      <vt:lpstr>Segoe UI</vt:lpstr>
      <vt:lpstr>Times New Roman</vt:lpstr>
      <vt:lpstr>TimesNewRoman</vt:lpstr>
      <vt:lpstr>Wingdings</vt:lpstr>
      <vt:lpstr>Design1</vt:lpstr>
      <vt:lpstr>1_GU Design ohne Fußleist</vt:lpstr>
      <vt:lpstr>Plasma –  Another Way for Heavy Ions Stripping</vt:lpstr>
      <vt:lpstr>Types of Ion Stripper</vt:lpstr>
      <vt:lpstr>Plasma Stripper</vt:lpstr>
      <vt:lpstr>Interaction of 1 MeV/u-energy beams of Au4+ with hydrogen gas and hydrogen plasmas of a 1 - 3 eV temperature 1017 cm-3 density* *According to V. Shevelko</vt:lpstr>
      <vt:lpstr>Experimental Charge States Distribution  Plasma vs. Cold Gas (Au26+, 1MeV, ne = 5x1015)</vt:lpstr>
      <vt:lpstr>New Plasma Stripper</vt:lpstr>
      <vt:lpstr>Application for Beam Time End of 2018 – Beginning of 2019</vt:lpstr>
      <vt:lpstr>Challenges &amp; Outlook</vt:lpstr>
      <vt:lpstr>Thank you for your attention!</vt:lpstr>
      <vt:lpstr>Motivation</vt:lpstr>
      <vt:lpstr>Plasma Stripper</vt:lpstr>
      <vt:lpstr>PowerPoint-Präsentation</vt:lpstr>
      <vt:lpstr>Charge states distribution of the gold beams after the plasma stripper</vt:lpstr>
      <vt:lpstr>Scenario of Heavy Ion Acceleration</vt:lpstr>
      <vt:lpstr>U4+ at 1.4 MeV/µ on H2 target with 250 mbar pressure Gas-pressure dependence of charge-state fractions and mean charges of 1.4 MeV/u-uranium ions stripped in molecular hydrogen V.P. Shevelko, N. Winckler, I.Yu. Tolstikhina</vt:lpstr>
      <vt:lpstr>   Gas Stripper (H2 Pulsed) STRIPPING OF HIGH INTENSITY HEAVY-ION BEAMS IN A PULSED GAS STRIPPER DEVICE AT 1.4 MeV/u P. Scharrer1,2,3, W. Barth1,2, M. Bevcic2, Ch. E. Düllmann1,2,3, L. Groening2, K. P. Horn2, E. Jäger2, J. Khuyagbaatar1,2, J. Krier2, A. Yakushev2</vt:lpstr>
      <vt:lpstr>Charge state distribution after stripping of uranium projectiles in a H2 gas target and a N2 gas target. W. Barth1,2, A. Adonin1, Ch. E. Düllmann1,2,3, M. Heilmann1, R. Hollinger1, E. Jäger1, O. Kester1, J. Khuyagbaatar1,2, J. Krier1, E. Plechov1, P. Scharrer1,2,3, W. Vinzenz1, H. Vormann1, A. Yakushev1,2, S. Yaramyshev1 1 GSI Helmholtzzentrum für Schwerionenforschung, Darmstadt, Germany, 2 Helmholtz Institut Mainz, Germany, 3 Johannes Gutenberg-Universität Mainz, Germany</vt:lpstr>
      <vt:lpstr>Efficiency of Plasma Stripper vs. N2 Gas Stripper Au10+ at 1 MeV/µ (mean equilibrium charge)* *According to Thilo Ackermann and W. Shevelko</vt:lpstr>
      <vt:lpstr>Theoretical prediction</vt:lpstr>
      <vt:lpstr>1st Generation of Plasma Stripper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 of Development of Plasmastripper for FAIR</dc:title>
  <dc:creator>Konstantin Cistakov</dc:creator>
  <cp:lastModifiedBy>Konstantin Cistakov</cp:lastModifiedBy>
  <cp:revision>90</cp:revision>
  <dcterms:created xsi:type="dcterms:W3CDTF">2017-01-14T13:04:28Z</dcterms:created>
  <dcterms:modified xsi:type="dcterms:W3CDTF">2017-08-30T14:38:04Z</dcterms:modified>
</cp:coreProperties>
</file>