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3F9FC"/>
    <a:srgbClr val="F3F9FB"/>
    <a:srgbClr val="48FF59"/>
    <a:srgbClr val="F0B47D"/>
    <a:srgbClr val="99CCFF"/>
    <a:srgbClr val="66FFFF"/>
    <a:srgbClr val="515355"/>
    <a:srgbClr val="FFCCFF"/>
    <a:srgbClr val="3136FF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9" autoAdjust="0"/>
    <p:restoredTop sz="82122" autoAdjust="0"/>
  </p:normalViewPr>
  <p:slideViewPr>
    <p:cSldViewPr>
      <p:cViewPr varScale="1">
        <p:scale>
          <a:sx n="124" d="100"/>
          <a:sy n="124" d="100"/>
        </p:scale>
        <p:origin x="-96" y="-208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9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8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Juni 1, 2017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pic>
        <p:nvPicPr>
          <p:cNvPr id="2" name="Bild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544" y="260648"/>
            <a:ext cx="3519488" cy="8028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Juni 1, 2017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2320" y="6093296"/>
            <a:ext cx="1525663" cy="3480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5" r:id="rId4"/>
    <p:sldLayoutId id="2147483656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ts val="60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0"/>
        </a:spcBef>
        <a:spcAft>
          <a:spcPts val="600"/>
        </a:spcAft>
        <a:buClr>
          <a:srgbClr val="005B8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0"/>
        </a:spcBef>
        <a:spcAft>
          <a:spcPts val="600"/>
        </a:spcAft>
        <a:buClr>
          <a:srgbClr val="005B82"/>
        </a:buClr>
        <a:buFont typeface="Arial" pitchFamily="34" charset="0"/>
        <a:buChar char="•"/>
        <a:defRPr sz="20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0"/>
        </a:spcBef>
        <a:spcAft>
          <a:spcPts val="60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0"/>
        </a:spcBef>
        <a:spcAft>
          <a:spcPts val="60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MVD Status at FZJ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PANDA </a:t>
            </a:r>
            <a:r>
              <a:rPr lang="en-US" dirty="0" err="1" smtClean="0"/>
              <a:t>Collboration</a:t>
            </a:r>
            <a:r>
              <a:rPr lang="en-US" dirty="0" smtClean="0"/>
              <a:t> Meeting, June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3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000" dirty="0" smtClean="0"/>
              <a:t>Prototypes: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16 wedge shaped silicon strip sensors SDJ1 (60 µm pitch)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34 wedge shaped silicon strip sensors SDJ2 (2 x 45 µm pitch)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32 baby sensors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16 DC/DC converters 1.2 V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8   DC/DC converters 2.5 V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2</a:t>
            </a:r>
            <a:r>
              <a:rPr lang="en-US" sz="2000" dirty="0" smtClean="0"/>
              <a:t> Versatile Link demo boards (one at ZEA-2) 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1 ToPix4 board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6 PASTA boards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2 clock distributing boards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various prototypes of support structures</a:t>
            </a:r>
            <a:endParaRPr lang="en-US" sz="2000" dirty="0"/>
          </a:p>
          <a:p>
            <a:pPr lvl="1">
              <a:buFont typeface="Arial"/>
              <a:buChar char="•"/>
            </a:pPr>
            <a:r>
              <a:rPr lang="en-US" sz="2000" dirty="0" smtClean="0"/>
              <a:t>3D model of MVD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mock up for cable and cooling routing</a:t>
            </a:r>
          </a:p>
        </p:txBody>
      </p:sp>
    </p:spTree>
    <p:extLst>
      <p:ext uri="{BB962C8B-B14F-4D97-AF65-F5344CB8AC3E}">
        <p14:creationId xmlns:p14="http://schemas.microsoft.com/office/powerpoint/2010/main" val="176677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Test setups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3 ML605 DAQ systems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SÜSS PA300 probe station for sensor qualification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HGF AMC Board (as concentrator board) at </a:t>
            </a:r>
            <a:r>
              <a:rPr lang="en-US" sz="2000" dirty="0" smtClean="0"/>
              <a:t>ZEA-2</a:t>
            </a: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ooling test stand</a:t>
            </a:r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9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Availability of manpower: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Future of IKP beyond 2019/20 not clear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Signals at the moment positive that we are able to continue our work beyond 2020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Manpower at the moment at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IKP: me and Alessandra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ZEA1: Dirk, Ralf, </a:t>
            </a:r>
            <a:r>
              <a:rPr lang="en-US" dirty="0" err="1" smtClean="0"/>
              <a:t>Eberhard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ZEA2: Peter (?</a:t>
            </a:r>
            <a:r>
              <a:rPr lang="en-US" dirty="0" smtClean="0"/>
              <a:t>)</a:t>
            </a:r>
          </a:p>
          <a:p>
            <a:pPr lvl="2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Finances of MVD project in </a:t>
            </a:r>
            <a:r>
              <a:rPr lang="en-US" dirty="0" err="1" smtClean="0"/>
              <a:t>Jülich</a:t>
            </a:r>
            <a:r>
              <a:rPr lang="en-US" dirty="0" smtClean="0"/>
              <a:t> </a:t>
            </a:r>
            <a:r>
              <a:rPr lang="en-US" smtClean="0"/>
              <a:t>are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1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PANDA_Meeting_Vorlage_v2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PANDA_Meeting_Vorlage_v2.potx</Template>
  <TotalTime>0</TotalTime>
  <Words>183</Words>
  <Application>Microsoft Macintosh PowerPoint</Application>
  <PresentationFormat>Bildschirmpräsentation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PANDA_Meeting_Vorlage_v2</vt:lpstr>
      <vt:lpstr>MVD Status at FZJ</vt:lpstr>
      <vt:lpstr>Status</vt:lpstr>
      <vt:lpstr>Status</vt:lpstr>
      <vt:lpstr>Status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1554</cp:revision>
  <cp:lastPrinted>2014-09-02T12:21:31Z</cp:lastPrinted>
  <dcterms:created xsi:type="dcterms:W3CDTF">2006-01-19T12:56:44Z</dcterms:created>
  <dcterms:modified xsi:type="dcterms:W3CDTF">2017-06-01T09:10:53Z</dcterms:modified>
</cp:coreProperties>
</file>