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3" r:id="rId4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9" autoAdjust="0"/>
    <p:restoredTop sz="82122" autoAdjust="0"/>
  </p:normalViewPr>
  <p:slideViewPr>
    <p:cSldViewPr>
      <p:cViewPr varScale="1">
        <p:scale>
          <a:sx n="83" d="100"/>
          <a:sy n="83" d="100"/>
        </p:scale>
        <p:origin x="-1592" y="-112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April 25, 2017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05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April 25, 2017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29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of </a:t>
            </a:r>
            <a:r>
              <a:rPr lang="en-US" dirty="0" err="1" smtClean="0"/>
              <a:t>FairLinks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FairLink</a:t>
            </a:r>
            <a:r>
              <a:rPr lang="en-US" dirty="0" smtClean="0"/>
              <a:t> is a unique pointer to any object stored in a </a:t>
            </a:r>
            <a:r>
              <a:rPr lang="en-US" dirty="0" err="1" smtClean="0"/>
              <a:t>TTree</a:t>
            </a:r>
            <a:r>
              <a:rPr lang="en-US" dirty="0" smtClean="0"/>
              <a:t> (even in different files) </a:t>
            </a:r>
          </a:p>
          <a:p>
            <a:pPr>
              <a:buFont typeface="Arial"/>
              <a:buChar char="•"/>
            </a:pPr>
            <a:r>
              <a:rPr lang="en-US" dirty="0" smtClean="0"/>
              <a:t>Main purpose: Propagation of MC information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Possible to point to different types of (MC) information (MC Track, MC Point,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Possible to have more than one MC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FairLinks</a:t>
            </a:r>
            <a:r>
              <a:rPr lang="en-US" dirty="0" smtClean="0"/>
              <a:t> as meta data very powerful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Looking at </a:t>
            </a:r>
            <a:r>
              <a:rPr lang="en-US" dirty="0" err="1" smtClean="0">
                <a:latin typeface="Courier"/>
                <a:cs typeface="Courier"/>
              </a:rPr>
              <a:t>FairLinks</a:t>
            </a:r>
            <a:r>
              <a:rPr lang="en-US" dirty="0" smtClean="0"/>
              <a:t> immediately tells how pure a reconstruction step was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Additional use cases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Combination of different types of data e.g. track candidates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Ideal track finder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09245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Inhaltsplatzhalter 3" descr="SttMvdGem_DPM_7G_Geant4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9" b="563"/>
          <a:stretch/>
        </p:blipFill>
        <p:spPr>
          <a:xfrm>
            <a:off x="719138" y="688477"/>
            <a:ext cx="7772400" cy="5538419"/>
          </a:xfrm>
        </p:spPr>
      </p:pic>
    </p:spTree>
    <p:extLst>
      <p:ext uri="{BB962C8B-B14F-4D97-AF65-F5344CB8AC3E}">
        <p14:creationId xmlns:p14="http://schemas.microsoft.com/office/powerpoint/2010/main" val="1113298487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</a:t>
            </a:r>
            <a:r>
              <a:rPr lang="en-US" dirty="0" err="1" smtClean="0"/>
              <a:t>FairRoot</a:t>
            </a:r>
            <a:r>
              <a:rPr lang="en-US" dirty="0" smtClean="0"/>
              <a:t> with </a:t>
            </a:r>
            <a:r>
              <a:rPr lang="en-US" dirty="0" err="1" smtClean="0"/>
              <a:t>FairLinks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err="1" smtClean="0">
                <a:latin typeface="Courier"/>
                <a:cs typeface="Courier"/>
              </a:rPr>
              <a:t>FairRootManager</a:t>
            </a:r>
            <a:r>
              <a:rPr lang="en-US" sz="1800" dirty="0" smtClean="0">
                <a:latin typeface="Courier"/>
                <a:cs typeface="Courier"/>
              </a:rPr>
              <a:t>::</a:t>
            </a:r>
            <a:r>
              <a:rPr lang="en-US" sz="1800" dirty="0" err="1" smtClean="0">
                <a:latin typeface="Courier"/>
                <a:cs typeface="Courier"/>
              </a:rPr>
              <a:t>GetBranchName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"/>
                <a:cs typeface="Courier"/>
              </a:rPr>
              <a:t>FairRootManager</a:t>
            </a:r>
            <a:r>
              <a:rPr lang="en-US" sz="1800" dirty="0" smtClean="0">
                <a:latin typeface="Courier"/>
                <a:cs typeface="Courier"/>
              </a:rPr>
              <a:t>::</a:t>
            </a:r>
            <a:r>
              <a:rPr lang="en-US" sz="1800" dirty="0" err="1" smtClean="0">
                <a:latin typeface="Courier"/>
                <a:cs typeface="Courier"/>
              </a:rPr>
              <a:t>GetBranchId</a:t>
            </a:r>
            <a:endParaRPr lang="en-US" sz="1800" dirty="0" smtClean="0">
              <a:latin typeface="Courier"/>
              <a:cs typeface="Courier"/>
            </a:endParaRP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Courier"/>
              </a:rPr>
              <a:t>Conversion of branch name into the </a:t>
            </a:r>
            <a:r>
              <a:rPr lang="en-US" sz="1800" dirty="0" err="1" smtClean="0">
                <a:cs typeface="Courier"/>
              </a:rPr>
              <a:t>TypeId</a:t>
            </a:r>
            <a:r>
              <a:rPr lang="en-US" sz="1800" dirty="0" smtClean="0">
                <a:cs typeface="Courier"/>
              </a:rPr>
              <a:t> of the </a:t>
            </a:r>
            <a:r>
              <a:rPr lang="en-US" sz="1800" dirty="0" err="1" smtClean="0">
                <a:cs typeface="Courier"/>
              </a:rPr>
              <a:t>FairLinks</a:t>
            </a:r>
            <a:endParaRPr lang="en-US" sz="1800" dirty="0" smtClean="0">
              <a:cs typeface="Courier"/>
            </a:endParaRPr>
          </a:p>
          <a:p>
            <a:pPr lvl="1">
              <a:buFont typeface="Arial"/>
              <a:buChar char="•"/>
            </a:pPr>
            <a:endParaRPr lang="en-US" sz="1800" dirty="0">
              <a:cs typeface="Courier"/>
            </a:endParaRPr>
          </a:p>
          <a:p>
            <a:pPr>
              <a:buFont typeface="Arial"/>
              <a:buChar char="•"/>
            </a:pPr>
            <a:r>
              <a:rPr lang="en-US" sz="1800" dirty="0" err="1" smtClean="0">
                <a:latin typeface="Courier"/>
                <a:cs typeface="Courier"/>
              </a:rPr>
              <a:t>TObject</a:t>
            </a:r>
            <a:r>
              <a:rPr lang="en-US" sz="1800" dirty="0" smtClean="0">
                <a:latin typeface="Courier"/>
                <a:cs typeface="Courier"/>
              </a:rPr>
              <a:t>* </a:t>
            </a:r>
            <a:r>
              <a:rPr lang="en-US" sz="1800" dirty="0" err="1" smtClean="0">
                <a:latin typeface="Courier"/>
                <a:cs typeface="Courier"/>
              </a:rPr>
              <a:t>FairRootManager</a:t>
            </a:r>
            <a:r>
              <a:rPr lang="en-US" sz="1800" dirty="0" smtClean="0">
                <a:latin typeface="Courier"/>
                <a:cs typeface="Courier"/>
              </a:rPr>
              <a:t>::</a:t>
            </a:r>
            <a:r>
              <a:rPr lang="en-US" sz="1800" dirty="0" err="1" smtClean="0">
                <a:latin typeface="Courier"/>
                <a:cs typeface="Courier"/>
              </a:rPr>
              <a:t>GetCloneOfLinkData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dirty="0" err="1" smtClean="0">
                <a:latin typeface="Courier"/>
                <a:cs typeface="Courier"/>
              </a:rPr>
              <a:t>FairLink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Courier"/>
              </a:rPr>
              <a:t>Return of  a pointer to an object a </a:t>
            </a:r>
            <a:r>
              <a:rPr lang="en-US" sz="1800" dirty="0" err="1" smtClean="0">
                <a:latin typeface="Courier"/>
                <a:cs typeface="Courier"/>
              </a:rPr>
              <a:t>FairLink</a:t>
            </a:r>
            <a:r>
              <a:rPr lang="en-US" sz="1800" dirty="0" smtClean="0">
                <a:cs typeface="Courier"/>
              </a:rPr>
              <a:t> is pointing to</a:t>
            </a:r>
          </a:p>
          <a:p>
            <a:pPr lvl="1">
              <a:buFont typeface="Arial"/>
              <a:buChar char="•"/>
            </a:pPr>
            <a:endParaRPr lang="en-US" sz="1800" dirty="0">
              <a:cs typeface="Courier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cs typeface="Courier"/>
              </a:rPr>
              <a:t>Automatic assignment of </a:t>
            </a:r>
            <a:r>
              <a:rPr lang="en-US" sz="1800" dirty="0" err="1" smtClean="0">
                <a:cs typeface="Courier"/>
              </a:rPr>
              <a:t>EntryNr</a:t>
            </a:r>
            <a:endParaRPr lang="en-US" sz="1800" dirty="0" smtClean="0">
              <a:cs typeface="Courier"/>
            </a:endParaRPr>
          </a:p>
          <a:p>
            <a:pPr lvl="1">
              <a:buFont typeface="Arial"/>
              <a:buChar char="•"/>
            </a:pPr>
            <a:r>
              <a:rPr lang="en-US" sz="1800" dirty="0" err="1" smtClean="0">
                <a:cs typeface="Courier"/>
              </a:rPr>
              <a:t>EntryNr</a:t>
            </a:r>
            <a:r>
              <a:rPr lang="en-US" sz="1800" dirty="0" smtClean="0">
                <a:cs typeface="Courier"/>
              </a:rPr>
              <a:t> is a </a:t>
            </a:r>
            <a:r>
              <a:rPr lang="en-US" sz="1800" dirty="0" err="1" smtClean="0">
                <a:cs typeface="Courier"/>
              </a:rPr>
              <a:t>FairLink</a:t>
            </a:r>
            <a:r>
              <a:rPr lang="en-US" sz="1800" dirty="0" smtClean="0">
                <a:cs typeface="Courier"/>
              </a:rPr>
              <a:t> to the object itself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Courier"/>
              </a:rPr>
              <a:t>In event-based simulation it is easy to generate this information by the way the object is accessed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Courier"/>
              </a:rPr>
              <a:t>In time-based simulation you do not know from which entry in the branch the data is coming from </a:t>
            </a:r>
            <a:r>
              <a:rPr lang="en-US" sz="1800" dirty="0" smtClean="0">
                <a:cs typeface="Courier"/>
                <a:sym typeface="Wingdings"/>
              </a:rPr>
              <a:t> no easy way how to get this information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Courier"/>
              </a:rPr>
              <a:t>Automatic assignment of </a:t>
            </a:r>
            <a:r>
              <a:rPr lang="en-US" sz="1800" dirty="0" err="1" smtClean="0">
                <a:cs typeface="Courier"/>
              </a:rPr>
              <a:t>EntryNr</a:t>
            </a:r>
            <a:r>
              <a:rPr lang="en-US" sz="1800" dirty="0" smtClean="0">
                <a:cs typeface="Courier"/>
              </a:rPr>
              <a:t> in </a:t>
            </a:r>
            <a:r>
              <a:rPr lang="en-US" sz="1800" dirty="0" err="1" smtClean="0">
                <a:latin typeface="Courier"/>
                <a:cs typeface="Courier"/>
              </a:rPr>
              <a:t>FairRootManager</a:t>
            </a:r>
            <a:r>
              <a:rPr lang="en-US" sz="1800" dirty="0" smtClean="0">
                <a:latin typeface="Courier"/>
                <a:cs typeface="Courier"/>
              </a:rPr>
              <a:t>::</a:t>
            </a:r>
            <a:r>
              <a:rPr lang="en-US" sz="1800" dirty="0" err="1" smtClean="0">
                <a:latin typeface="Courier"/>
                <a:cs typeface="Courier"/>
              </a:rPr>
              <a:t>GetData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NDA_Meeting_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PANDA_Meeting_Vorlage.potx</Template>
  <TotalTime>0</TotalTime>
  <Words>208</Words>
  <Application>Microsoft Macintosh PowerPoint</Application>
  <PresentationFormat>Bildschirmpräsentation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PANDA_Meeting_Vorlage</vt:lpstr>
      <vt:lpstr>Bitmap</vt:lpstr>
      <vt:lpstr>Use cases of FairLinks</vt:lpstr>
      <vt:lpstr>Example</vt:lpstr>
      <vt:lpstr>Connections FairRoot with FairLinks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1449</cp:revision>
  <cp:lastPrinted>2014-09-02T12:21:31Z</cp:lastPrinted>
  <dcterms:created xsi:type="dcterms:W3CDTF">2006-01-19T12:56:44Z</dcterms:created>
  <dcterms:modified xsi:type="dcterms:W3CDTF">2017-04-25T03:00:35Z</dcterms:modified>
</cp:coreProperties>
</file>