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03" r:id="rId3"/>
    <p:sldId id="305" r:id="rId4"/>
    <p:sldId id="306" r:id="rId5"/>
    <p:sldId id="307" r:id="rId6"/>
    <p:sldId id="308" r:id="rId7"/>
    <p:sldId id="309" r:id="rId8"/>
    <p:sldId id="310" r:id="rId9"/>
    <p:sldId id="311" r:id="rId10"/>
    <p:sldId id="281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A1DD"/>
    <a:srgbClr val="5985D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FBCC9-0824-464C-8F43-06A164054E20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3F3BA-5307-49D6-9300-89D01C3A36F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985D3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68D73-B9E6-46A6-8BC1-62CC909ED3DA}" type="datetimeFigureOut">
              <a:rPr lang="de-DE" smtClean="0"/>
              <a:pPr/>
              <a:t>03.03.2017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3B3B1-2F53-4391-BEF2-9C362519DFC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0" y="1844824"/>
            <a:ext cx="9144000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Differences of PWO crystals 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 different levels of the radiation hardness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0"/>
            <a:ext cx="27847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Summary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0" y="1052736"/>
            <a:ext cx="91440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All crystals show significant level of the Light Yield losses at relatively low doses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same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value gives the same level of the Light Yield losses independently on  crystal quality (amount of color centers)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It has a sense to do crystals selection according to the radiation hardness level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  before mounting of the calorimeter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Tests at -25</a:t>
            </a:r>
            <a:r>
              <a:rPr lang="en-US" sz="2800" b="1" dirty="0" smtClean="0">
                <a:latin typeface="Times New Roman"/>
                <a:cs typeface="Times New Roman"/>
              </a:rPr>
              <a:t>°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C are needed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716803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/>
        </p:nvGraphicFramePr>
        <p:xfrm>
          <a:off x="76237" y="4797152"/>
          <a:ext cx="8960259" cy="4572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46618"/>
                <a:gridCol w="711543"/>
                <a:gridCol w="711543"/>
                <a:gridCol w="782624"/>
                <a:gridCol w="792088"/>
                <a:gridCol w="720080"/>
                <a:gridCol w="936104"/>
                <a:gridCol w="864096"/>
                <a:gridCol w="936104"/>
                <a:gridCol w="864096"/>
                <a:gridCol w="89536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0.3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0.5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0.7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de-DE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Textfeld 12"/>
          <p:cNvSpPr txBox="1"/>
          <p:nvPr/>
        </p:nvSpPr>
        <p:spPr>
          <a:xfrm>
            <a:off x="0" y="117693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Three samples of Forward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EndCap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geometry produced at 2009 were chosen for tests</a:t>
            </a: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Samples were irradiated with 11 doses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Before and after the irradiation with  every dose 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Light Yield and Longitudinal Optical Transmittance were measured at room temperature.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Measurements were done in 30 minute after the irradiation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548680"/>
            <a:ext cx="5583555" cy="3623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9"/>
          <p:cNvSpPr txBox="1"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Radiation induced coefficient spectra of the sample with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High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level of the radiation damage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6803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8375333" cy="543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9"/>
          <p:cNvSpPr txBox="1"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Radiation induced coefficient spectra of the sample with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Middle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level of the radiation damage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6803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24744"/>
            <a:ext cx="8375333" cy="543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9"/>
          <p:cNvSpPr txBox="1"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Radiation induced coefficient spectra of the sample with 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level of the radiation damage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6803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8375333" cy="543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9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Radiation induced coefficient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dose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6803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80728"/>
            <a:ext cx="8375333" cy="544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9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Light Yield losses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dose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6803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80728"/>
            <a:ext cx="8375333" cy="544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Gerade Verbindung mit Pfeil 8"/>
          <p:cNvCxnSpPr/>
          <p:nvPr/>
        </p:nvCxnSpPr>
        <p:spPr>
          <a:xfrm flipH="1">
            <a:off x="1403648" y="4437112"/>
            <a:ext cx="1152128" cy="360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2195736" y="4005064"/>
            <a:ext cx="6190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12-17 % Light Yield losses after irradiation with  0.3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Gy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dose</a:t>
            </a:r>
            <a:endParaRPr lang="de-DE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9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Light Yield losses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radiation induced coefficient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6803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8375333" cy="544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9"/>
          <p:cNvSpPr txBox="1"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Correlation of Light Yield losses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dk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after 30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Gy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dose irradiation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6803" y="1268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24744"/>
            <a:ext cx="8375333" cy="544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Bildschirmpräsentation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rainer</dc:creator>
  <cp:lastModifiedBy>valera</cp:lastModifiedBy>
  <cp:revision>279</cp:revision>
  <dcterms:created xsi:type="dcterms:W3CDTF">2015-10-19T09:55:50Z</dcterms:created>
  <dcterms:modified xsi:type="dcterms:W3CDTF">2017-03-03T16:03:13Z</dcterms:modified>
</cp:coreProperties>
</file>