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 id="2147483677" r:id="rId2"/>
    <p:sldMasterId id="2147483690" r:id="rId3"/>
    <p:sldMasterId id="2147483703" r:id="rId4"/>
  </p:sldMasterIdLst>
  <p:notesMasterIdLst>
    <p:notesMasterId r:id="rId25"/>
  </p:notesMasterIdLst>
  <p:handoutMasterIdLst>
    <p:handoutMasterId r:id="rId26"/>
  </p:handoutMasterIdLst>
  <p:sldIdLst>
    <p:sldId id="257" r:id="rId5"/>
    <p:sldId id="279" r:id="rId6"/>
    <p:sldId id="277" r:id="rId7"/>
    <p:sldId id="276" r:id="rId8"/>
    <p:sldId id="280" r:id="rId9"/>
    <p:sldId id="289" r:id="rId10"/>
    <p:sldId id="268" r:id="rId11"/>
    <p:sldId id="270" r:id="rId12"/>
    <p:sldId id="267" r:id="rId13"/>
    <p:sldId id="272" r:id="rId14"/>
    <p:sldId id="271" r:id="rId15"/>
    <p:sldId id="269" r:id="rId16"/>
    <p:sldId id="274" r:id="rId17"/>
    <p:sldId id="266" r:id="rId18"/>
    <p:sldId id="265" r:id="rId19"/>
    <p:sldId id="285" r:id="rId20"/>
    <p:sldId id="286" r:id="rId21"/>
    <p:sldId id="287" r:id="rId22"/>
    <p:sldId id="278"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890C4C"/>
    <a:srgbClr val="7A1C35"/>
    <a:srgbClr val="927700"/>
    <a:srgbClr val="9E5316"/>
    <a:srgbClr val="DB8E1E"/>
    <a:srgbClr val="FFD700"/>
    <a:srgbClr val="BFC62B"/>
    <a:srgbClr val="B3BB00"/>
    <a:srgbClr val="335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9" d="100"/>
          <a:sy n="79" d="100"/>
        </p:scale>
        <p:origin x="864" y="39"/>
      </p:cViewPr>
      <p:guideLst/>
    </p:cSldViewPr>
  </p:slideViewPr>
  <p:notesTextViewPr>
    <p:cViewPr>
      <p:scale>
        <a:sx n="1" d="1"/>
        <a:sy n="1" d="1"/>
      </p:scale>
      <p:origin x="0" y="0"/>
    </p:cViewPr>
  </p:notesTextViewPr>
  <p:sorterViewPr>
    <p:cViewPr varScale="1">
      <p:scale>
        <a:sx n="1" d="1"/>
        <a:sy n="1" d="1"/>
      </p:scale>
      <p:origin x="0" y="-4215"/>
    </p:cViewPr>
  </p:sorterViewPr>
  <p:notesViewPr>
    <p:cSldViewPr snapToGrid="0" showGuides="1">
      <p:cViewPr>
        <p:scale>
          <a:sx n="140" d="100"/>
          <a:sy n="140" d="100"/>
        </p:scale>
        <p:origin x="888" y="-50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tornas1.italy.agilent.com\vttdata\AUDI\IVC20_Korea\Graphs_IP__IVC20_for%20Audi_GRAFICI%20NEW%20LOOK.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tornas1.italy.agilent.com\vttdata\AUDI\IVC20_Korea\Graphs_IP__IVC20_for%20Audi_GRAFICI%20NEW%20LOOK.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tornas1.italy.agilent.com\vttdata\AUDI\IVC20_Korea\Graphs_IP__IVC20_for%20Audi_GRAFICI%20NEW%20LOOK.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tornas1.italy.agilent.com\vttdata\AUDI\IVC20_Korea\Graphs_IP__IVC20_for%20Audi_GRAFICI%20NEW%20LOOK.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tornas1.italy.agilent.com\vttdata\AUDI\IVC20_Korea\Graphs_IP__IVC20_for%20Audi_GRAFICI%20NEW%20LOOK.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tornas1.italy.agilent.com\vttdata\AUDI\IVC20_Korea\Graphs_IP__IVC20_for%20Audi_GRAFICI%20NEW%20LOOK.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4954630671167"/>
          <c:y val="4.3984452192232175E-2"/>
          <c:w val="0.84357825848110213"/>
          <c:h val="0.84787953512594416"/>
        </c:manualLayout>
      </c:layout>
      <c:scatterChart>
        <c:scatterStyle val="lineMarker"/>
        <c:varyColors val="0"/>
        <c:ser>
          <c:idx val="5"/>
          <c:order val="0"/>
          <c:tx>
            <c:strRef>
              <c:f>'16 mm'!$A$96</c:f>
              <c:strCache>
                <c:ptCount val="1"/>
                <c:pt idx="0">
                  <c:v>7 kV - 1000 Gauss - 16 mm</c:v>
                </c:pt>
              </c:strCache>
            </c:strRef>
          </c:tx>
          <c:spPr>
            <a:ln w="12700" cap="rnd">
              <a:solidFill>
                <a:schemeClr val="accent6"/>
              </a:solidFill>
              <a:round/>
            </a:ln>
            <a:effectLst>
              <a:outerShdw blurRad="40000" dist="23000" dir="5400000" rotWithShape="0">
                <a:srgbClr val="000000">
                  <a:alpha val="35000"/>
                </a:srgbClr>
              </a:outerShdw>
            </a:effectLst>
          </c:spPr>
          <c:marker>
            <c:symbol val="circle"/>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6"/>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'16 mm'!$A$98:$A$112</c:f>
              <c:numCache>
                <c:formatCode>0.00E+00</c:formatCode>
                <c:ptCount val="15"/>
                <c:pt idx="0">
                  <c:v>2.4E-9</c:v>
                </c:pt>
                <c:pt idx="1">
                  <c:v>3.4999999999999999E-9</c:v>
                </c:pt>
                <c:pt idx="2">
                  <c:v>6.6999999999999996E-9</c:v>
                </c:pt>
                <c:pt idx="3">
                  <c:v>9.6999999999999992E-9</c:v>
                </c:pt>
                <c:pt idx="4">
                  <c:v>2.6000000000000001E-8</c:v>
                </c:pt>
                <c:pt idx="5">
                  <c:v>6.1999999999999999E-8</c:v>
                </c:pt>
                <c:pt idx="6">
                  <c:v>9.5000000000000004E-8</c:v>
                </c:pt>
                <c:pt idx="7">
                  <c:v>2.6E-7</c:v>
                </c:pt>
                <c:pt idx="8">
                  <c:v>5.7000000000000005E-7</c:v>
                </c:pt>
                <c:pt idx="9">
                  <c:v>8.6000000000000002E-7</c:v>
                </c:pt>
                <c:pt idx="10">
                  <c:v>2.3E-6</c:v>
                </c:pt>
                <c:pt idx="11">
                  <c:v>5.8000000000000004E-6</c:v>
                </c:pt>
                <c:pt idx="12">
                  <c:v>9.0999999999999993E-6</c:v>
                </c:pt>
                <c:pt idx="13">
                  <c:v>1.5E-5</c:v>
                </c:pt>
                <c:pt idx="14">
                  <c:v>2.0999999999999999E-5</c:v>
                </c:pt>
              </c:numCache>
            </c:numRef>
          </c:xVal>
          <c:yVal>
            <c:numRef>
              <c:f>'16 mm'!$C$98:$C$112</c:f>
              <c:numCache>
                <c:formatCode>0.0</c:formatCode>
                <c:ptCount val="15"/>
                <c:pt idx="0">
                  <c:v>75</c:v>
                </c:pt>
                <c:pt idx="1">
                  <c:v>88.571428571428569</c:v>
                </c:pt>
                <c:pt idx="2">
                  <c:v>101.49253731343283</c:v>
                </c:pt>
                <c:pt idx="3">
                  <c:v>113.40206185567011</c:v>
                </c:pt>
                <c:pt idx="4">
                  <c:v>165.38461538461539</c:v>
                </c:pt>
                <c:pt idx="5">
                  <c:v>209.67741935483869</c:v>
                </c:pt>
                <c:pt idx="6">
                  <c:v>221.05263157894734</c:v>
                </c:pt>
                <c:pt idx="7">
                  <c:v>280.76923076923077</c:v>
                </c:pt>
                <c:pt idx="8">
                  <c:v>298.24561403508773</c:v>
                </c:pt>
                <c:pt idx="9">
                  <c:v>325.58139534883719</c:v>
                </c:pt>
                <c:pt idx="10">
                  <c:v>386.95652173913044</c:v>
                </c:pt>
                <c:pt idx="11">
                  <c:v>413.79310344827582</c:v>
                </c:pt>
                <c:pt idx="12">
                  <c:v>450.54945054945063</c:v>
                </c:pt>
                <c:pt idx="13">
                  <c:v>466.66666666666669</c:v>
                </c:pt>
                <c:pt idx="14">
                  <c:v>466.66666666666669</c:v>
                </c:pt>
              </c:numCache>
            </c:numRef>
          </c:yVal>
          <c:smooth val="0"/>
          <c:extLst>
            <c:ext xmlns:c16="http://schemas.microsoft.com/office/drawing/2014/chart" uri="{C3380CC4-5D6E-409C-BE32-E72D297353CC}">
              <c16:uniqueId val="{00000000-446F-4CDF-B86B-B7E1EC94648D}"/>
            </c:ext>
          </c:extLst>
        </c:ser>
        <c:ser>
          <c:idx val="4"/>
          <c:order val="1"/>
          <c:tx>
            <c:strRef>
              <c:f>'16 mm'!$A$76</c:f>
              <c:strCache>
                <c:ptCount val="1"/>
                <c:pt idx="0">
                  <c:v>7 kV - 1200 Gauss - 16 mm</c:v>
                </c:pt>
              </c:strCache>
            </c:strRef>
          </c:tx>
          <c:spPr>
            <a:ln w="12700" cap="rnd">
              <a:solidFill>
                <a:schemeClr val="accent5"/>
              </a:solidFill>
              <a:round/>
            </a:ln>
            <a:effectLst>
              <a:outerShdw blurRad="40000" dist="23000" dir="5400000" rotWithShape="0">
                <a:srgbClr val="000000">
                  <a:alpha val="35000"/>
                </a:srgbClr>
              </a:outerShdw>
            </a:effectLst>
          </c:spPr>
          <c:marker>
            <c:symbol val="diamond"/>
            <c:size val="6"/>
            <c:spPr>
              <a:solidFill>
                <a:schemeClr val="accent1"/>
              </a:solidFill>
              <a:ln w="12700" cap="rnd">
                <a:solidFill>
                  <a:schemeClr val="accent5"/>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'16 mm'!$A$78:$A$91</c:f>
              <c:numCache>
                <c:formatCode>0.00E+00</c:formatCode>
                <c:ptCount val="14"/>
                <c:pt idx="0">
                  <c:v>1.2E-9</c:v>
                </c:pt>
                <c:pt idx="1">
                  <c:v>3.4999999999999999E-9</c:v>
                </c:pt>
                <c:pt idx="2">
                  <c:v>6.4000000000000002E-9</c:v>
                </c:pt>
                <c:pt idx="3">
                  <c:v>9.8000000000000001E-9</c:v>
                </c:pt>
                <c:pt idx="4">
                  <c:v>3.2000000000000002E-8</c:v>
                </c:pt>
                <c:pt idx="5">
                  <c:v>6.1999999999999999E-8</c:v>
                </c:pt>
                <c:pt idx="6">
                  <c:v>9.6999999999999995E-8</c:v>
                </c:pt>
                <c:pt idx="7">
                  <c:v>2.8999999999999998E-7</c:v>
                </c:pt>
                <c:pt idx="8">
                  <c:v>5.4000000000000002E-7</c:v>
                </c:pt>
                <c:pt idx="9">
                  <c:v>8.7000000000000003E-7</c:v>
                </c:pt>
                <c:pt idx="10">
                  <c:v>2.7E-6</c:v>
                </c:pt>
                <c:pt idx="11">
                  <c:v>6.1999999999999999E-6</c:v>
                </c:pt>
                <c:pt idx="12">
                  <c:v>9.5000000000000005E-6</c:v>
                </c:pt>
                <c:pt idx="13">
                  <c:v>1.5999999999999999E-5</c:v>
                </c:pt>
              </c:numCache>
            </c:numRef>
          </c:xVal>
          <c:yVal>
            <c:numRef>
              <c:f>'16 mm'!$C$78:$C$91</c:f>
              <c:numCache>
                <c:formatCode>0.0</c:formatCode>
                <c:ptCount val="14"/>
                <c:pt idx="0">
                  <c:v>125</c:v>
                </c:pt>
                <c:pt idx="1">
                  <c:v>157.14285714285717</c:v>
                </c:pt>
                <c:pt idx="2">
                  <c:v>156.25</c:v>
                </c:pt>
                <c:pt idx="3">
                  <c:v>173.46938775510205</c:v>
                </c:pt>
                <c:pt idx="4">
                  <c:v>234.375</c:v>
                </c:pt>
                <c:pt idx="6">
                  <c:v>247.42268041237116</c:v>
                </c:pt>
                <c:pt idx="7">
                  <c:v>344.82758620689657</c:v>
                </c:pt>
                <c:pt idx="8">
                  <c:v>388.88888888888891</c:v>
                </c:pt>
                <c:pt idx="9">
                  <c:v>402.29885057471262</c:v>
                </c:pt>
                <c:pt idx="10">
                  <c:v>444.4444444444444</c:v>
                </c:pt>
                <c:pt idx="11">
                  <c:v>500</c:v>
                </c:pt>
                <c:pt idx="12">
                  <c:v>526.31578947368416</c:v>
                </c:pt>
                <c:pt idx="13">
                  <c:v>568.75</c:v>
                </c:pt>
              </c:numCache>
            </c:numRef>
          </c:yVal>
          <c:smooth val="0"/>
          <c:extLst>
            <c:ext xmlns:c16="http://schemas.microsoft.com/office/drawing/2014/chart" uri="{C3380CC4-5D6E-409C-BE32-E72D297353CC}">
              <c16:uniqueId val="{00000001-446F-4CDF-B86B-B7E1EC94648D}"/>
            </c:ext>
          </c:extLst>
        </c:ser>
        <c:ser>
          <c:idx val="2"/>
          <c:order val="2"/>
          <c:tx>
            <c:strRef>
              <c:f>'16 mm'!$A$1</c:f>
              <c:strCache>
                <c:ptCount val="1"/>
                <c:pt idx="0">
                  <c:v>7 kV - 1400 Gauss - 16 mm</c:v>
                </c:pt>
              </c:strCache>
            </c:strRef>
          </c:tx>
          <c:spPr>
            <a:ln w="12700" cap="rnd">
              <a:solidFill>
                <a:schemeClr val="accent3"/>
              </a:solidFill>
              <a:round/>
            </a:ln>
            <a:effectLst>
              <a:outerShdw blurRad="40000" dist="23000" dir="5400000" rotWithShape="0">
                <a:srgbClr val="000000">
                  <a:alpha val="35000"/>
                </a:srgbClr>
              </a:outerShdw>
            </a:effectLst>
          </c:spPr>
          <c:marker>
            <c:symbol val="square"/>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'16 mm'!$A$3:$A$15</c:f>
              <c:numCache>
                <c:formatCode>0.00E+00</c:formatCode>
                <c:ptCount val="13"/>
                <c:pt idx="0">
                  <c:v>1.0000000000000001E-9</c:v>
                </c:pt>
                <c:pt idx="1">
                  <c:v>3E-9</c:v>
                </c:pt>
                <c:pt idx="2">
                  <c:v>6.1E-9</c:v>
                </c:pt>
                <c:pt idx="3">
                  <c:v>9.1999999999999997E-9</c:v>
                </c:pt>
                <c:pt idx="4">
                  <c:v>2.9999999999999997E-8</c:v>
                </c:pt>
                <c:pt idx="5">
                  <c:v>5.9999999999999995E-8</c:v>
                </c:pt>
                <c:pt idx="6">
                  <c:v>2.9999999999999999E-7</c:v>
                </c:pt>
                <c:pt idx="7">
                  <c:v>6.0999999999999998E-7</c:v>
                </c:pt>
                <c:pt idx="8">
                  <c:v>9.0999999999999997E-7</c:v>
                </c:pt>
                <c:pt idx="9">
                  <c:v>3.1E-6</c:v>
                </c:pt>
                <c:pt idx="10">
                  <c:v>6.1E-6</c:v>
                </c:pt>
                <c:pt idx="11">
                  <c:v>9.0000000000000002E-6</c:v>
                </c:pt>
                <c:pt idx="12">
                  <c:v>1.5E-5</c:v>
                </c:pt>
              </c:numCache>
            </c:numRef>
          </c:xVal>
          <c:yVal>
            <c:numRef>
              <c:f>'16 mm'!$C$3:$C$15</c:f>
              <c:numCache>
                <c:formatCode>0.0</c:formatCode>
                <c:ptCount val="13"/>
                <c:pt idx="0">
                  <c:v>140</c:v>
                </c:pt>
                <c:pt idx="1">
                  <c:v>226.66666666666666</c:v>
                </c:pt>
                <c:pt idx="2">
                  <c:v>278.68852459016392</c:v>
                </c:pt>
                <c:pt idx="3">
                  <c:v>304.3478260869565</c:v>
                </c:pt>
                <c:pt idx="4">
                  <c:v>366.66666666666669</c:v>
                </c:pt>
                <c:pt idx="5">
                  <c:v>383.33333333333337</c:v>
                </c:pt>
                <c:pt idx="6">
                  <c:v>466.66666666666663</c:v>
                </c:pt>
                <c:pt idx="7">
                  <c:v>491.80327868852459</c:v>
                </c:pt>
                <c:pt idx="8">
                  <c:v>505.49450549450552</c:v>
                </c:pt>
                <c:pt idx="9">
                  <c:v>645.16129032258061</c:v>
                </c:pt>
                <c:pt idx="10">
                  <c:v>622.95081967213116</c:v>
                </c:pt>
                <c:pt idx="11">
                  <c:v>588.88888888888891</c:v>
                </c:pt>
                <c:pt idx="12">
                  <c:v>573.33333333333337</c:v>
                </c:pt>
              </c:numCache>
            </c:numRef>
          </c:yVal>
          <c:smooth val="0"/>
          <c:extLst>
            <c:ext xmlns:c16="http://schemas.microsoft.com/office/drawing/2014/chart" uri="{C3380CC4-5D6E-409C-BE32-E72D297353CC}">
              <c16:uniqueId val="{00000002-446F-4CDF-B86B-B7E1EC94648D}"/>
            </c:ext>
          </c:extLst>
        </c:ser>
        <c:ser>
          <c:idx val="1"/>
          <c:order val="3"/>
          <c:tx>
            <c:strRef>
              <c:f>'16 mm'!$A$20</c:f>
              <c:strCache>
                <c:ptCount val="1"/>
                <c:pt idx="0">
                  <c:v>7 kV - 1600 Gauss - 16 mm</c:v>
                </c:pt>
              </c:strCache>
            </c:strRef>
          </c:tx>
          <c:spPr>
            <a:ln w="12700" cap="rnd">
              <a:solidFill>
                <a:schemeClr val="accent2"/>
              </a:solidFill>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2700" cap="rnd">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'16 mm'!$A$22:$A$35</c:f>
              <c:numCache>
                <c:formatCode>0.00E+00</c:formatCode>
                <c:ptCount val="14"/>
                <c:pt idx="0">
                  <c:v>1.0000000000000001E-9</c:v>
                </c:pt>
                <c:pt idx="1">
                  <c:v>2.7999999999999998E-9</c:v>
                </c:pt>
                <c:pt idx="2">
                  <c:v>6.3000000000000002E-9</c:v>
                </c:pt>
                <c:pt idx="3">
                  <c:v>9.5000000000000007E-9</c:v>
                </c:pt>
                <c:pt idx="4">
                  <c:v>3.2000000000000002E-8</c:v>
                </c:pt>
                <c:pt idx="5">
                  <c:v>6.2999999999999995E-8</c:v>
                </c:pt>
                <c:pt idx="6">
                  <c:v>1.4999999999999999E-7</c:v>
                </c:pt>
                <c:pt idx="7">
                  <c:v>2.9999999999999999E-7</c:v>
                </c:pt>
                <c:pt idx="8">
                  <c:v>6.0999999999999998E-7</c:v>
                </c:pt>
                <c:pt idx="9">
                  <c:v>9.1999999999999998E-7</c:v>
                </c:pt>
                <c:pt idx="10">
                  <c:v>2.7999999999999999E-6</c:v>
                </c:pt>
                <c:pt idx="11">
                  <c:v>6.1E-6</c:v>
                </c:pt>
                <c:pt idx="12">
                  <c:v>9.2E-6</c:v>
                </c:pt>
                <c:pt idx="13">
                  <c:v>1.5E-5</c:v>
                </c:pt>
              </c:numCache>
            </c:numRef>
          </c:xVal>
          <c:yVal>
            <c:numRef>
              <c:f>'16 mm'!$C$22:$C$35</c:f>
              <c:numCache>
                <c:formatCode>0.0</c:formatCode>
                <c:ptCount val="14"/>
                <c:pt idx="0">
                  <c:v>169.99999999999997</c:v>
                </c:pt>
                <c:pt idx="1">
                  <c:v>267.85714285714289</c:v>
                </c:pt>
                <c:pt idx="2">
                  <c:v>317.46031746031741</c:v>
                </c:pt>
                <c:pt idx="3">
                  <c:v>347.36842105263156</c:v>
                </c:pt>
                <c:pt idx="4">
                  <c:v>406.24999999999994</c:v>
                </c:pt>
                <c:pt idx="5">
                  <c:v>380.95238095238102</c:v>
                </c:pt>
                <c:pt idx="6">
                  <c:v>440.00000000000006</c:v>
                </c:pt>
                <c:pt idx="7">
                  <c:v>433.33333333333331</c:v>
                </c:pt>
                <c:pt idx="8">
                  <c:v>475.40983606557381</c:v>
                </c:pt>
                <c:pt idx="9">
                  <c:v>489.13043478260869</c:v>
                </c:pt>
                <c:pt idx="10">
                  <c:v>535.71428571428578</c:v>
                </c:pt>
                <c:pt idx="11">
                  <c:v>557.37704918032784</c:v>
                </c:pt>
                <c:pt idx="12">
                  <c:v>554.34782608695662</c:v>
                </c:pt>
                <c:pt idx="13">
                  <c:v>573.33333333333337</c:v>
                </c:pt>
              </c:numCache>
            </c:numRef>
          </c:yVal>
          <c:smooth val="0"/>
          <c:extLst>
            <c:ext xmlns:c16="http://schemas.microsoft.com/office/drawing/2014/chart" uri="{C3380CC4-5D6E-409C-BE32-E72D297353CC}">
              <c16:uniqueId val="{00000003-446F-4CDF-B86B-B7E1EC94648D}"/>
            </c:ext>
          </c:extLst>
        </c:ser>
        <c:ser>
          <c:idx val="0"/>
          <c:order val="4"/>
          <c:tx>
            <c:strRef>
              <c:f>'16 mm'!$A$39</c:f>
              <c:strCache>
                <c:ptCount val="1"/>
                <c:pt idx="0">
                  <c:v>7 kV - 2000 Gauss - 16 mm</c:v>
                </c:pt>
              </c:strCache>
            </c:strRef>
          </c:tx>
          <c:spPr>
            <a:ln w="12700" cap="rnd">
              <a:solidFill>
                <a:schemeClr val="accent1"/>
              </a:solidFill>
              <a:round/>
            </a:ln>
            <a:effectLst>
              <a:outerShdw blurRad="40000" dist="23000" dir="5400000" rotWithShape="0">
                <a:srgbClr val="000000">
                  <a:alpha val="35000"/>
                </a:srgbClr>
              </a:outerShdw>
            </a:effectLst>
          </c:spPr>
          <c:marker>
            <c:symbol val="triangle"/>
            <c:size val="6"/>
            <c:spPr>
              <a:solidFill>
                <a:schemeClr val="accent1"/>
              </a:solidFill>
              <a:ln w="12700"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'16 mm'!$A$41:$A$54</c:f>
              <c:numCache>
                <c:formatCode>0.00E+00</c:formatCode>
                <c:ptCount val="14"/>
                <c:pt idx="0">
                  <c:v>1.3000000000000001E-9</c:v>
                </c:pt>
                <c:pt idx="1">
                  <c:v>3.3999999999999998E-9</c:v>
                </c:pt>
                <c:pt idx="2">
                  <c:v>6.5000000000000003E-9</c:v>
                </c:pt>
                <c:pt idx="3">
                  <c:v>1E-8</c:v>
                </c:pt>
                <c:pt idx="4">
                  <c:v>3.2999999999999998E-8</c:v>
                </c:pt>
                <c:pt idx="5">
                  <c:v>6.1999999999999999E-8</c:v>
                </c:pt>
                <c:pt idx="6">
                  <c:v>1.6999999999999999E-7</c:v>
                </c:pt>
                <c:pt idx="7">
                  <c:v>2.9999999999999999E-7</c:v>
                </c:pt>
                <c:pt idx="8">
                  <c:v>6.0999999999999998E-7</c:v>
                </c:pt>
                <c:pt idx="9">
                  <c:v>9.4E-7</c:v>
                </c:pt>
                <c:pt idx="10">
                  <c:v>2.3999999999999999E-6</c:v>
                </c:pt>
                <c:pt idx="11">
                  <c:v>6.0000000000000002E-6</c:v>
                </c:pt>
                <c:pt idx="12">
                  <c:v>8.8999999999999995E-6</c:v>
                </c:pt>
                <c:pt idx="13">
                  <c:v>1.5999999999999999E-5</c:v>
                </c:pt>
              </c:numCache>
            </c:numRef>
          </c:xVal>
          <c:yVal>
            <c:numRef>
              <c:f>'16 mm'!$C$41:$C$54</c:f>
              <c:numCache>
                <c:formatCode>0.0</c:formatCode>
                <c:ptCount val="14"/>
                <c:pt idx="0">
                  <c:v>223.07692307692304</c:v>
                </c:pt>
                <c:pt idx="1">
                  <c:v>323.52941176470591</c:v>
                </c:pt>
                <c:pt idx="2">
                  <c:v>384.61538461538464</c:v>
                </c:pt>
                <c:pt idx="3">
                  <c:v>409.99999999999994</c:v>
                </c:pt>
                <c:pt idx="4">
                  <c:v>424.24242424242425</c:v>
                </c:pt>
                <c:pt idx="5">
                  <c:v>387.09677419354841</c:v>
                </c:pt>
                <c:pt idx="6">
                  <c:v>482.35294117647061</c:v>
                </c:pt>
                <c:pt idx="7">
                  <c:v>466.66666666666663</c:v>
                </c:pt>
                <c:pt idx="8">
                  <c:v>491.80327868852459</c:v>
                </c:pt>
                <c:pt idx="9">
                  <c:v>510.63829787234044</c:v>
                </c:pt>
                <c:pt idx="10">
                  <c:v>541.66666666666663</c:v>
                </c:pt>
                <c:pt idx="11">
                  <c:v>533.33333333333337</c:v>
                </c:pt>
                <c:pt idx="12">
                  <c:v>539.32584269662925</c:v>
                </c:pt>
                <c:pt idx="13">
                  <c:v>550.00000000000011</c:v>
                </c:pt>
              </c:numCache>
            </c:numRef>
          </c:yVal>
          <c:smooth val="0"/>
          <c:extLst>
            <c:ext xmlns:c16="http://schemas.microsoft.com/office/drawing/2014/chart" uri="{C3380CC4-5D6E-409C-BE32-E72D297353CC}">
              <c16:uniqueId val="{00000004-446F-4CDF-B86B-B7E1EC94648D}"/>
            </c:ext>
          </c:extLst>
        </c:ser>
        <c:ser>
          <c:idx val="6"/>
          <c:order val="5"/>
          <c:tx>
            <c:strRef>
              <c:f>'16 mm'!$A$57</c:f>
              <c:strCache>
                <c:ptCount val="1"/>
                <c:pt idx="0">
                  <c:v>7 kV - 2200 Gauss - 16 mm</c:v>
                </c:pt>
              </c:strCache>
            </c:strRef>
          </c:tx>
          <c:spPr>
            <a:ln w="12700" cap="rnd">
              <a:solidFill>
                <a:schemeClr val="accent1">
                  <a:lumMod val="60000"/>
                </a:schemeClr>
              </a:solidFill>
              <a:round/>
            </a:ln>
            <a:effectLst>
              <a:outerShdw blurRad="40000" dist="23000" dir="5400000" rotWithShape="0">
                <a:srgbClr val="000000">
                  <a:alpha val="35000"/>
                </a:srgbClr>
              </a:outerShdw>
            </a:effectLst>
          </c:spPr>
          <c:marker>
            <c:symbol val="diamond"/>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1">
                    <a:lumMod val="6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'16 mm'!$A$59:$A$73</c:f>
              <c:numCache>
                <c:formatCode>0.00E+00</c:formatCode>
                <c:ptCount val="15"/>
                <c:pt idx="0">
                  <c:v>1.6999999999999999E-9</c:v>
                </c:pt>
                <c:pt idx="1">
                  <c:v>3.2000000000000001E-9</c:v>
                </c:pt>
                <c:pt idx="2">
                  <c:v>6.1E-9</c:v>
                </c:pt>
                <c:pt idx="3">
                  <c:v>9.3000000000000006E-9</c:v>
                </c:pt>
                <c:pt idx="4">
                  <c:v>3.2000000000000002E-8</c:v>
                </c:pt>
                <c:pt idx="5">
                  <c:v>5.8999999999999999E-8</c:v>
                </c:pt>
                <c:pt idx="6">
                  <c:v>1.1999999999999999E-7</c:v>
                </c:pt>
                <c:pt idx="7">
                  <c:v>2.9999999999999999E-7</c:v>
                </c:pt>
                <c:pt idx="8">
                  <c:v>6.3E-7</c:v>
                </c:pt>
                <c:pt idx="9">
                  <c:v>9.1999999999999998E-7</c:v>
                </c:pt>
                <c:pt idx="10">
                  <c:v>2.9000000000000002E-6</c:v>
                </c:pt>
                <c:pt idx="11">
                  <c:v>5.8000000000000004E-6</c:v>
                </c:pt>
                <c:pt idx="12">
                  <c:v>9.3999999999999998E-6</c:v>
                </c:pt>
                <c:pt idx="13">
                  <c:v>1.5E-5</c:v>
                </c:pt>
                <c:pt idx="14">
                  <c:v>2.0000000000000002E-5</c:v>
                </c:pt>
              </c:numCache>
            </c:numRef>
          </c:xVal>
          <c:yVal>
            <c:numRef>
              <c:f>'16 mm'!$C$59:$C$73</c:f>
              <c:numCache>
                <c:formatCode>0.0</c:formatCode>
                <c:ptCount val="15"/>
                <c:pt idx="0">
                  <c:v>188.23529411764707</c:v>
                </c:pt>
                <c:pt idx="1">
                  <c:v>343.75</c:v>
                </c:pt>
                <c:pt idx="2">
                  <c:v>409.8360655737705</c:v>
                </c:pt>
                <c:pt idx="3">
                  <c:v>430.10752688172039</c:v>
                </c:pt>
                <c:pt idx="4">
                  <c:v>468.75</c:v>
                </c:pt>
                <c:pt idx="5">
                  <c:v>423.72881355932208</c:v>
                </c:pt>
                <c:pt idx="6">
                  <c:v>525</c:v>
                </c:pt>
                <c:pt idx="7">
                  <c:v>500</c:v>
                </c:pt>
                <c:pt idx="8">
                  <c:v>523.80952380952385</c:v>
                </c:pt>
                <c:pt idx="9">
                  <c:v>510.86956521739131</c:v>
                </c:pt>
                <c:pt idx="10">
                  <c:v>517.24137931034477</c:v>
                </c:pt>
                <c:pt idx="11">
                  <c:v>534.48275862068965</c:v>
                </c:pt>
                <c:pt idx="12">
                  <c:v>521.27659574468089</c:v>
                </c:pt>
                <c:pt idx="13">
                  <c:v>526.66666666666674</c:v>
                </c:pt>
                <c:pt idx="14">
                  <c:v>499.99999999999994</c:v>
                </c:pt>
              </c:numCache>
            </c:numRef>
          </c:yVal>
          <c:smooth val="0"/>
          <c:extLst>
            <c:ext xmlns:c16="http://schemas.microsoft.com/office/drawing/2014/chart" uri="{C3380CC4-5D6E-409C-BE32-E72D297353CC}">
              <c16:uniqueId val="{00000005-446F-4CDF-B86B-B7E1EC94648D}"/>
            </c:ext>
          </c:extLst>
        </c:ser>
        <c:dLbls>
          <c:showLegendKey val="0"/>
          <c:showVal val="0"/>
          <c:showCatName val="0"/>
          <c:showSerName val="0"/>
          <c:showPercent val="0"/>
          <c:showBubbleSize val="0"/>
        </c:dLbls>
        <c:axId val="203350400"/>
        <c:axId val="203353472"/>
      </c:scatterChart>
      <c:valAx>
        <c:axId val="203350400"/>
        <c:scaling>
          <c:logBase val="10"/>
          <c:orientation val="minMax"/>
          <c:max val="1.0000000000000003E-4"/>
          <c:min val="1.0000000000000005E-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bg1">
                  <a:lumMod val="75000"/>
                </a:schemeClr>
              </a:solidFill>
              <a:round/>
            </a:ln>
            <a:effectLst/>
          </c:spPr>
        </c:min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i="0" u="none" strike="noStrike" baseline="0" dirty="0">
                    <a:effectLst/>
                  </a:rPr>
                  <a:t>Pressure</a:t>
                </a:r>
                <a:endParaRPr lang="en-US" dirty="0"/>
              </a:p>
            </c:rich>
          </c:tx>
          <c:layout>
            <c:manualLayout>
              <c:xMode val="edge"/>
              <c:yMode val="edge"/>
              <c:x val="0.52331952905128853"/>
              <c:y val="0.94953120991339857"/>
            </c:manualLayout>
          </c:layout>
          <c:overlay val="0"/>
          <c:spPr>
            <a:noFill/>
            <a:ln>
              <a:noFill/>
            </a:ln>
            <a:effectLst/>
          </c:sp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353472"/>
        <c:crossesAt val="10"/>
        <c:crossBetween val="midCat"/>
      </c:valAx>
      <c:valAx>
        <c:axId val="203353472"/>
        <c:scaling>
          <c:logBase val="10"/>
          <c:orientation val="minMax"/>
          <c:min val="10"/>
        </c:scaling>
        <c:delete val="0"/>
        <c:axPos val="l"/>
        <c:majorGridlines>
          <c:spPr>
            <a:ln w="9525" cap="flat" cmpd="sng" algn="ctr">
              <a:solidFill>
                <a:schemeClr val="bg1">
                  <a:lumMod val="75000"/>
                </a:schemeClr>
              </a:solidFill>
              <a:round/>
            </a:ln>
            <a:effectLst/>
          </c:spPr>
        </c:majorGridlines>
        <c:minorGridlines>
          <c:spPr>
            <a:ln w="9525" cap="flat" cmpd="sng" algn="ctr">
              <a:solidFill>
                <a:schemeClr val="bg1">
                  <a:lumMod val="7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i="0" baseline="0" dirty="0">
                    <a:effectLst/>
                  </a:rPr>
                  <a:t>Current / Pressure (A / mbar)</a:t>
                </a:r>
                <a:endParaRPr lang="en-US" sz="1400" dirty="0">
                  <a:effectLst/>
                </a:endParaRP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350400"/>
        <c:crossesAt val="1.0000000000000563E-10"/>
        <c:crossBetween val="midCat"/>
      </c:valAx>
      <c:spPr>
        <a:noFill/>
        <a:ln>
          <a:solidFill>
            <a:schemeClr val="bg1">
              <a:lumMod val="75000"/>
            </a:schemeClr>
          </a:solidFill>
        </a:ln>
        <a:effectLst/>
      </c:spPr>
    </c:plotArea>
    <c:legend>
      <c:legendPos val="b"/>
      <c:layout>
        <c:manualLayout>
          <c:xMode val="edge"/>
          <c:yMode val="edge"/>
          <c:x val="0.12000131594505835"/>
          <c:y val="0.7755788892697062"/>
          <c:w val="0.83072369349541708"/>
          <c:h val="9.9227732203344562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4954630671167"/>
          <c:y val="4.3984452192232175E-2"/>
          <c:w val="0.84357825848110213"/>
          <c:h val="0.84787953512594416"/>
        </c:manualLayout>
      </c:layout>
      <c:scatterChart>
        <c:scatterStyle val="lineMarker"/>
        <c:varyColors val="0"/>
        <c:ser>
          <c:idx val="5"/>
          <c:order val="0"/>
          <c:tx>
            <c:strRef>
              <c:f>'20 mm'!$A$98</c:f>
              <c:strCache>
                <c:ptCount val="1"/>
                <c:pt idx="0">
                  <c:v>7 kV - 1000 Gauss - 20 mm</c:v>
                </c:pt>
              </c:strCache>
            </c:strRef>
          </c:tx>
          <c:spPr>
            <a:ln w="12700" cap="rnd">
              <a:solidFill>
                <a:schemeClr val="accent6"/>
              </a:solidFill>
              <a:round/>
            </a:ln>
            <a:effectLst>
              <a:outerShdw blurRad="40000" dist="23000" dir="5400000" rotWithShape="0">
                <a:srgbClr val="000000">
                  <a:alpha val="35000"/>
                </a:srgbClr>
              </a:outerShdw>
            </a:effectLst>
          </c:spPr>
          <c:marker>
            <c:symbol val="circle"/>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6"/>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'20 mm'!$A$101:$A$115</c:f>
              <c:numCache>
                <c:formatCode>0.00E+00</c:formatCode>
                <c:ptCount val="15"/>
                <c:pt idx="0">
                  <c:v>3.3999999999999998E-9</c:v>
                </c:pt>
                <c:pt idx="1">
                  <c:v>5.8999999999999999E-9</c:v>
                </c:pt>
                <c:pt idx="2">
                  <c:v>8.7999999999999994E-9</c:v>
                </c:pt>
                <c:pt idx="3">
                  <c:v>2.4999999999999999E-8</c:v>
                </c:pt>
                <c:pt idx="4">
                  <c:v>6.1999999999999999E-8</c:v>
                </c:pt>
                <c:pt idx="5">
                  <c:v>8.9000000000000003E-8</c:v>
                </c:pt>
                <c:pt idx="6">
                  <c:v>2.9999999999999999E-7</c:v>
                </c:pt>
                <c:pt idx="7">
                  <c:v>6.0999999999999998E-7</c:v>
                </c:pt>
                <c:pt idx="8">
                  <c:v>9.2999999999999999E-7</c:v>
                </c:pt>
                <c:pt idx="9">
                  <c:v>2.7999999999999999E-6</c:v>
                </c:pt>
                <c:pt idx="10">
                  <c:v>5.8000000000000004E-6</c:v>
                </c:pt>
                <c:pt idx="11">
                  <c:v>8.8999999999999995E-6</c:v>
                </c:pt>
                <c:pt idx="12">
                  <c:v>1.5E-5</c:v>
                </c:pt>
              </c:numCache>
            </c:numRef>
          </c:xVal>
          <c:yVal>
            <c:numRef>
              <c:f>'20 mm'!$C$101:$C$115</c:f>
              <c:numCache>
                <c:formatCode>0.0</c:formatCode>
                <c:ptCount val="15"/>
                <c:pt idx="0">
                  <c:v>158.82352941176472</c:v>
                </c:pt>
                <c:pt idx="1">
                  <c:v>169.4915254237288</c:v>
                </c:pt>
                <c:pt idx="2">
                  <c:v>193.18181818181819</c:v>
                </c:pt>
                <c:pt idx="3">
                  <c:v>248</c:v>
                </c:pt>
                <c:pt idx="4">
                  <c:v>258.06451612903226</c:v>
                </c:pt>
                <c:pt idx="5">
                  <c:v>258.42696629213481</c:v>
                </c:pt>
                <c:pt idx="6">
                  <c:v>333.33333333333337</c:v>
                </c:pt>
                <c:pt idx="7">
                  <c:v>377.0491803278689</c:v>
                </c:pt>
                <c:pt idx="8">
                  <c:v>397.84946236559142</c:v>
                </c:pt>
                <c:pt idx="9">
                  <c:v>428.57142857142856</c:v>
                </c:pt>
                <c:pt idx="10">
                  <c:v>465.51724137931035</c:v>
                </c:pt>
                <c:pt idx="11">
                  <c:v>483.14606741573039</c:v>
                </c:pt>
                <c:pt idx="12">
                  <c:v>540</c:v>
                </c:pt>
              </c:numCache>
            </c:numRef>
          </c:yVal>
          <c:smooth val="0"/>
          <c:extLst>
            <c:ext xmlns:c16="http://schemas.microsoft.com/office/drawing/2014/chart" uri="{C3380CC4-5D6E-409C-BE32-E72D297353CC}">
              <c16:uniqueId val="{00000000-1D32-4046-BDA6-E77BE925F300}"/>
            </c:ext>
          </c:extLst>
        </c:ser>
        <c:ser>
          <c:idx val="4"/>
          <c:order val="1"/>
          <c:tx>
            <c:strRef>
              <c:f>'20 mm'!$A$79</c:f>
              <c:strCache>
                <c:ptCount val="1"/>
                <c:pt idx="0">
                  <c:v>7 kV - 1200 Gauss - 20 mm</c:v>
                </c:pt>
              </c:strCache>
            </c:strRef>
          </c:tx>
          <c:spPr>
            <a:ln w="12700" cap="rnd">
              <a:solidFill>
                <a:schemeClr val="accent5"/>
              </a:solidFill>
              <a:round/>
            </a:ln>
            <a:effectLst>
              <a:outerShdw blurRad="40000" dist="23000" dir="5400000" rotWithShape="0">
                <a:srgbClr val="000000">
                  <a:alpha val="35000"/>
                </a:srgbClr>
              </a:outerShdw>
            </a:effectLst>
          </c:spPr>
          <c:marker>
            <c:symbol val="diamond"/>
            <c:size val="6"/>
            <c:spPr>
              <a:solidFill>
                <a:schemeClr val="accent1"/>
              </a:solidFill>
              <a:ln w="12700" cap="rnd">
                <a:solidFill>
                  <a:schemeClr val="accent5"/>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'20 mm'!$A$81:$A$94</c:f>
              <c:numCache>
                <c:formatCode>0.00E+00</c:formatCode>
                <c:ptCount val="14"/>
                <c:pt idx="0">
                  <c:v>2.7000000000000002E-9</c:v>
                </c:pt>
                <c:pt idx="1">
                  <c:v>3.2000000000000001E-9</c:v>
                </c:pt>
                <c:pt idx="2">
                  <c:v>6.2000000000000001E-9</c:v>
                </c:pt>
                <c:pt idx="3">
                  <c:v>8.9999999999999995E-9</c:v>
                </c:pt>
                <c:pt idx="4">
                  <c:v>2.9999999999999997E-8</c:v>
                </c:pt>
                <c:pt idx="5">
                  <c:v>5.8999999999999999E-8</c:v>
                </c:pt>
                <c:pt idx="6">
                  <c:v>9.0999999999999994E-8</c:v>
                </c:pt>
                <c:pt idx="7">
                  <c:v>2.8999999999999998E-7</c:v>
                </c:pt>
                <c:pt idx="8">
                  <c:v>5.7999999999999995E-7</c:v>
                </c:pt>
                <c:pt idx="9">
                  <c:v>8.8999999999999995E-7</c:v>
                </c:pt>
                <c:pt idx="10">
                  <c:v>2.7999999999999999E-6</c:v>
                </c:pt>
                <c:pt idx="11">
                  <c:v>5.9000000000000003E-6</c:v>
                </c:pt>
                <c:pt idx="12">
                  <c:v>8.8000000000000004E-6</c:v>
                </c:pt>
                <c:pt idx="13">
                  <c:v>1.5E-5</c:v>
                </c:pt>
              </c:numCache>
            </c:numRef>
          </c:xVal>
          <c:yVal>
            <c:numRef>
              <c:f>'20 mm'!$C$81:$C$94</c:f>
              <c:numCache>
                <c:formatCode>0.0</c:formatCode>
                <c:ptCount val="14"/>
                <c:pt idx="0">
                  <c:v>140.74074074074073</c:v>
                </c:pt>
                <c:pt idx="1">
                  <c:v>146.875</c:v>
                </c:pt>
                <c:pt idx="2">
                  <c:v>193.54838709677418</c:v>
                </c:pt>
                <c:pt idx="3">
                  <c:v>211.11111111111111</c:v>
                </c:pt>
                <c:pt idx="4">
                  <c:v>273.33333333333331</c:v>
                </c:pt>
                <c:pt idx="5">
                  <c:v>288.13559322033899</c:v>
                </c:pt>
                <c:pt idx="6">
                  <c:v>274.72527472527474</c:v>
                </c:pt>
                <c:pt idx="7">
                  <c:v>344.82758620689657</c:v>
                </c:pt>
                <c:pt idx="8">
                  <c:v>362.06896551724145</c:v>
                </c:pt>
                <c:pt idx="9">
                  <c:v>370.7865168539326</c:v>
                </c:pt>
                <c:pt idx="10">
                  <c:v>392.85714285714289</c:v>
                </c:pt>
                <c:pt idx="11">
                  <c:v>423.72881355932202</c:v>
                </c:pt>
                <c:pt idx="12">
                  <c:v>465.90909090909093</c:v>
                </c:pt>
                <c:pt idx="13">
                  <c:v>473.33333333333337</c:v>
                </c:pt>
              </c:numCache>
            </c:numRef>
          </c:yVal>
          <c:smooth val="0"/>
          <c:extLst>
            <c:ext xmlns:c16="http://schemas.microsoft.com/office/drawing/2014/chart" uri="{C3380CC4-5D6E-409C-BE32-E72D297353CC}">
              <c16:uniqueId val="{00000001-1D32-4046-BDA6-E77BE925F300}"/>
            </c:ext>
          </c:extLst>
        </c:ser>
        <c:ser>
          <c:idx val="2"/>
          <c:order val="2"/>
          <c:tx>
            <c:strRef>
              <c:f>'20 mm'!$A$1</c:f>
              <c:strCache>
                <c:ptCount val="1"/>
                <c:pt idx="0">
                  <c:v>7 kV - 1400 Gauss - 20 mm</c:v>
                </c:pt>
              </c:strCache>
            </c:strRef>
          </c:tx>
          <c:spPr>
            <a:ln w="12700" cap="rnd">
              <a:solidFill>
                <a:schemeClr val="accent3"/>
              </a:solidFill>
              <a:round/>
            </a:ln>
            <a:effectLst>
              <a:outerShdw blurRad="40000" dist="23000" dir="5400000" rotWithShape="0">
                <a:srgbClr val="000000">
                  <a:alpha val="35000"/>
                </a:srgbClr>
              </a:outerShdw>
            </a:effectLst>
          </c:spPr>
          <c:marker>
            <c:symbol val="square"/>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'20 mm'!$A$3:$A$15</c:f>
              <c:numCache>
                <c:formatCode>0.00E+00</c:formatCode>
                <c:ptCount val="13"/>
                <c:pt idx="0">
                  <c:v>4.4999999999999998E-9</c:v>
                </c:pt>
                <c:pt idx="1">
                  <c:v>6.2000000000000001E-9</c:v>
                </c:pt>
                <c:pt idx="2">
                  <c:v>9.1000000000000004E-9</c:v>
                </c:pt>
                <c:pt idx="3">
                  <c:v>3.2000000000000002E-8</c:v>
                </c:pt>
                <c:pt idx="4">
                  <c:v>5.9999999999999995E-8</c:v>
                </c:pt>
                <c:pt idx="5">
                  <c:v>2.9999999999999999E-7</c:v>
                </c:pt>
                <c:pt idx="6">
                  <c:v>5.7999999999999995E-7</c:v>
                </c:pt>
                <c:pt idx="7">
                  <c:v>8.9999999999999996E-7</c:v>
                </c:pt>
                <c:pt idx="8">
                  <c:v>3.0000000000000001E-6</c:v>
                </c:pt>
                <c:pt idx="9">
                  <c:v>6.0000000000000002E-6</c:v>
                </c:pt>
                <c:pt idx="10">
                  <c:v>8.8999999999999995E-6</c:v>
                </c:pt>
                <c:pt idx="11">
                  <c:v>1.5E-5</c:v>
                </c:pt>
              </c:numCache>
            </c:numRef>
          </c:xVal>
          <c:yVal>
            <c:numRef>
              <c:f>'20 mm'!$C$3:$C$15</c:f>
              <c:numCache>
                <c:formatCode>0.0</c:formatCode>
                <c:ptCount val="13"/>
                <c:pt idx="0">
                  <c:v>266.66666666666669</c:v>
                </c:pt>
                <c:pt idx="1">
                  <c:v>290.32258064516128</c:v>
                </c:pt>
                <c:pt idx="2">
                  <c:v>318.68131868131871</c:v>
                </c:pt>
                <c:pt idx="3">
                  <c:v>375</c:v>
                </c:pt>
                <c:pt idx="4">
                  <c:v>383.33333333333337</c:v>
                </c:pt>
                <c:pt idx="5">
                  <c:v>466.66666666666663</c:v>
                </c:pt>
                <c:pt idx="6">
                  <c:v>465.51724137931041</c:v>
                </c:pt>
                <c:pt idx="7">
                  <c:v>488.88888888888891</c:v>
                </c:pt>
                <c:pt idx="8">
                  <c:v>533.33333333333337</c:v>
                </c:pt>
                <c:pt idx="9">
                  <c:v>550</c:v>
                </c:pt>
                <c:pt idx="10">
                  <c:v>516.85393258426973</c:v>
                </c:pt>
                <c:pt idx="11">
                  <c:v>540</c:v>
                </c:pt>
              </c:numCache>
            </c:numRef>
          </c:yVal>
          <c:smooth val="0"/>
          <c:extLst>
            <c:ext xmlns:c16="http://schemas.microsoft.com/office/drawing/2014/chart" uri="{C3380CC4-5D6E-409C-BE32-E72D297353CC}">
              <c16:uniqueId val="{00000002-1D32-4046-BDA6-E77BE925F300}"/>
            </c:ext>
          </c:extLst>
        </c:ser>
        <c:ser>
          <c:idx val="1"/>
          <c:order val="3"/>
          <c:tx>
            <c:strRef>
              <c:f>'20 mm'!$A$20</c:f>
              <c:strCache>
                <c:ptCount val="1"/>
                <c:pt idx="0">
                  <c:v>7 kV - 1600 Gauss - 20 mm</c:v>
                </c:pt>
              </c:strCache>
            </c:strRef>
          </c:tx>
          <c:spPr>
            <a:ln w="12700" cap="rnd">
              <a:solidFill>
                <a:schemeClr val="accent2"/>
              </a:solidFill>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2700" cap="rnd">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'20 mm'!$A$22:$A$37</c:f>
              <c:numCache>
                <c:formatCode>0.00E+00</c:formatCode>
                <c:ptCount val="16"/>
                <c:pt idx="0">
                  <c:v>2.5000000000000001E-9</c:v>
                </c:pt>
                <c:pt idx="1">
                  <c:v>4.2999999999999996E-9</c:v>
                </c:pt>
                <c:pt idx="2">
                  <c:v>5.8999999999999999E-9</c:v>
                </c:pt>
                <c:pt idx="3">
                  <c:v>8.9999999999999995E-9</c:v>
                </c:pt>
                <c:pt idx="4">
                  <c:v>2.9000000000000002E-8</c:v>
                </c:pt>
                <c:pt idx="5">
                  <c:v>5.9999999999999995E-8</c:v>
                </c:pt>
                <c:pt idx="6">
                  <c:v>1.1999999999999999E-7</c:v>
                </c:pt>
                <c:pt idx="7">
                  <c:v>2.9999999999999999E-7</c:v>
                </c:pt>
                <c:pt idx="8">
                  <c:v>5.8999999999999996E-7</c:v>
                </c:pt>
                <c:pt idx="9">
                  <c:v>9.0999999999999997E-7</c:v>
                </c:pt>
                <c:pt idx="10">
                  <c:v>3.0000000000000001E-6</c:v>
                </c:pt>
                <c:pt idx="11">
                  <c:v>6.0000000000000002E-6</c:v>
                </c:pt>
                <c:pt idx="12">
                  <c:v>9.0999999999999993E-6</c:v>
                </c:pt>
                <c:pt idx="13">
                  <c:v>1.5E-5</c:v>
                </c:pt>
              </c:numCache>
            </c:numRef>
          </c:xVal>
          <c:yVal>
            <c:numRef>
              <c:f>'20 mm'!$C$22:$C$37</c:f>
              <c:numCache>
                <c:formatCode>General</c:formatCode>
                <c:ptCount val="16"/>
                <c:pt idx="0">
                  <c:v>365.7</c:v>
                </c:pt>
                <c:pt idx="1">
                  <c:v>380.1</c:v>
                </c:pt>
                <c:pt idx="3" formatCode="0.0">
                  <c:v>377.77777777777783</c:v>
                </c:pt>
                <c:pt idx="4" formatCode="0.0">
                  <c:v>448.27586206896547</c:v>
                </c:pt>
                <c:pt idx="6" formatCode="0.0">
                  <c:v>508.33333333333337</c:v>
                </c:pt>
                <c:pt idx="7" formatCode="0.0">
                  <c:v>533.33333333333337</c:v>
                </c:pt>
                <c:pt idx="8" formatCode="0.0">
                  <c:v>542.37288135593224</c:v>
                </c:pt>
                <c:pt idx="9" formatCode="0.0">
                  <c:v>538.46153846153845</c:v>
                </c:pt>
                <c:pt idx="10" formatCode="0.0">
                  <c:v>533.33333333333337</c:v>
                </c:pt>
                <c:pt idx="11" formatCode="0.0">
                  <c:v>550</c:v>
                </c:pt>
                <c:pt idx="12" formatCode="0.0">
                  <c:v>560.43956043956052</c:v>
                </c:pt>
                <c:pt idx="13" formatCode="0.0">
                  <c:v>566.66666666666674</c:v>
                </c:pt>
              </c:numCache>
            </c:numRef>
          </c:yVal>
          <c:smooth val="0"/>
          <c:extLst>
            <c:ext xmlns:c16="http://schemas.microsoft.com/office/drawing/2014/chart" uri="{C3380CC4-5D6E-409C-BE32-E72D297353CC}">
              <c16:uniqueId val="{00000003-1D32-4046-BDA6-E77BE925F300}"/>
            </c:ext>
          </c:extLst>
        </c:ser>
        <c:ser>
          <c:idx val="0"/>
          <c:order val="4"/>
          <c:tx>
            <c:strRef>
              <c:f>'20 mm'!$A$41</c:f>
              <c:strCache>
                <c:ptCount val="1"/>
                <c:pt idx="0">
                  <c:v>7 kV - 2000 Gauss - 20 mm</c:v>
                </c:pt>
              </c:strCache>
            </c:strRef>
          </c:tx>
          <c:spPr>
            <a:ln w="12700" cap="rnd">
              <a:solidFill>
                <a:schemeClr val="accent1"/>
              </a:solidFill>
              <a:round/>
            </a:ln>
            <a:effectLst>
              <a:outerShdw blurRad="40000" dist="23000" dir="5400000" rotWithShape="0">
                <a:srgbClr val="000000">
                  <a:alpha val="35000"/>
                </a:srgbClr>
              </a:outerShdw>
            </a:effectLst>
          </c:spPr>
          <c:marker>
            <c:symbol val="triangle"/>
            <c:size val="6"/>
            <c:spPr>
              <a:solidFill>
                <a:schemeClr val="accent1"/>
              </a:solidFill>
              <a:ln w="12700"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'20 mm'!$A$43:$A$57</c:f>
              <c:numCache>
                <c:formatCode>0.00E+00</c:formatCode>
                <c:ptCount val="15"/>
                <c:pt idx="0">
                  <c:v>1.8E-9</c:v>
                </c:pt>
                <c:pt idx="1">
                  <c:v>5.0000000000000001E-9</c:v>
                </c:pt>
                <c:pt idx="2">
                  <c:v>6E-9</c:v>
                </c:pt>
                <c:pt idx="3">
                  <c:v>9.3999999999999998E-9</c:v>
                </c:pt>
                <c:pt idx="4">
                  <c:v>2.9999999999999997E-8</c:v>
                </c:pt>
                <c:pt idx="5">
                  <c:v>6.1999999999999999E-8</c:v>
                </c:pt>
                <c:pt idx="6">
                  <c:v>9.2999999999999999E-8</c:v>
                </c:pt>
                <c:pt idx="7">
                  <c:v>2.8999999999999998E-7</c:v>
                </c:pt>
                <c:pt idx="8">
                  <c:v>6.1999999999999999E-7</c:v>
                </c:pt>
                <c:pt idx="9">
                  <c:v>8.8999999999999995E-7</c:v>
                </c:pt>
                <c:pt idx="10">
                  <c:v>3.0000000000000001E-6</c:v>
                </c:pt>
                <c:pt idx="11">
                  <c:v>6.1E-6</c:v>
                </c:pt>
                <c:pt idx="12">
                  <c:v>8.8999999999999995E-6</c:v>
                </c:pt>
                <c:pt idx="13">
                  <c:v>1.5E-5</c:v>
                </c:pt>
                <c:pt idx="14">
                  <c:v>2.0000000000000002E-5</c:v>
                </c:pt>
              </c:numCache>
            </c:numRef>
          </c:xVal>
          <c:yVal>
            <c:numRef>
              <c:f>'20 mm'!$C$43:$C$57</c:f>
              <c:numCache>
                <c:formatCode>0.0</c:formatCode>
                <c:ptCount val="15"/>
                <c:pt idx="0" formatCode="General">
                  <c:v>479.9</c:v>
                </c:pt>
                <c:pt idx="1">
                  <c:v>520</c:v>
                </c:pt>
                <c:pt idx="2">
                  <c:v>516.66666666666663</c:v>
                </c:pt>
                <c:pt idx="3">
                  <c:v>500</c:v>
                </c:pt>
                <c:pt idx="4">
                  <c:v>533.33333333333337</c:v>
                </c:pt>
                <c:pt idx="7">
                  <c:v>517.24137931034477</c:v>
                </c:pt>
                <c:pt idx="8">
                  <c:v>532.25806451612902</c:v>
                </c:pt>
                <c:pt idx="9">
                  <c:v>505.61797752808991</c:v>
                </c:pt>
                <c:pt idx="10">
                  <c:v>500</c:v>
                </c:pt>
                <c:pt idx="11">
                  <c:v>491.80327868852459</c:v>
                </c:pt>
                <c:pt idx="12">
                  <c:v>460.67415730337086</c:v>
                </c:pt>
                <c:pt idx="13">
                  <c:v>453.33333333333331</c:v>
                </c:pt>
                <c:pt idx="14">
                  <c:v>449.99999999999994</c:v>
                </c:pt>
              </c:numCache>
            </c:numRef>
          </c:yVal>
          <c:smooth val="0"/>
          <c:extLst>
            <c:ext xmlns:c16="http://schemas.microsoft.com/office/drawing/2014/chart" uri="{C3380CC4-5D6E-409C-BE32-E72D297353CC}">
              <c16:uniqueId val="{00000004-1D32-4046-BDA6-E77BE925F300}"/>
            </c:ext>
          </c:extLst>
        </c:ser>
        <c:ser>
          <c:idx val="6"/>
          <c:order val="5"/>
          <c:tx>
            <c:strRef>
              <c:f>'20 mm'!$A$60</c:f>
              <c:strCache>
                <c:ptCount val="1"/>
                <c:pt idx="0">
                  <c:v>7 kV - 2200 Gauss - 20 mm</c:v>
                </c:pt>
              </c:strCache>
            </c:strRef>
          </c:tx>
          <c:spPr>
            <a:ln w="12700" cap="rnd">
              <a:solidFill>
                <a:schemeClr val="accent1">
                  <a:lumMod val="60000"/>
                </a:schemeClr>
              </a:solidFill>
              <a:round/>
            </a:ln>
            <a:effectLst>
              <a:outerShdw blurRad="40000" dist="23000" dir="5400000" rotWithShape="0">
                <a:srgbClr val="000000">
                  <a:alpha val="35000"/>
                </a:srgbClr>
              </a:outerShdw>
            </a:effectLst>
          </c:spPr>
          <c:marker>
            <c:symbol val="diamond"/>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1">
                    <a:lumMod val="6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'20 mm'!$A$62:$A$76</c:f>
              <c:numCache>
                <c:formatCode>0.00E+00</c:formatCode>
                <c:ptCount val="15"/>
                <c:pt idx="0">
                  <c:v>2.7000000000000002E-9</c:v>
                </c:pt>
                <c:pt idx="1">
                  <c:v>3.3000000000000002E-9</c:v>
                </c:pt>
                <c:pt idx="2">
                  <c:v>6E-9</c:v>
                </c:pt>
                <c:pt idx="3">
                  <c:v>9.1999999999999997E-9</c:v>
                </c:pt>
                <c:pt idx="4">
                  <c:v>2.9000000000000002E-8</c:v>
                </c:pt>
                <c:pt idx="5">
                  <c:v>6.1999999999999999E-8</c:v>
                </c:pt>
                <c:pt idx="6">
                  <c:v>1.1000000000000001E-7</c:v>
                </c:pt>
                <c:pt idx="7">
                  <c:v>2.8000000000000002E-7</c:v>
                </c:pt>
                <c:pt idx="8">
                  <c:v>5.7999999999999995E-7</c:v>
                </c:pt>
                <c:pt idx="9">
                  <c:v>8.8999999999999995E-7</c:v>
                </c:pt>
                <c:pt idx="10">
                  <c:v>2.9000000000000002E-6</c:v>
                </c:pt>
                <c:pt idx="11">
                  <c:v>6.0000000000000002E-6</c:v>
                </c:pt>
                <c:pt idx="12">
                  <c:v>9.0999999999999993E-6</c:v>
                </c:pt>
                <c:pt idx="13">
                  <c:v>1.5E-5</c:v>
                </c:pt>
              </c:numCache>
            </c:numRef>
          </c:xVal>
          <c:yVal>
            <c:numRef>
              <c:f>'20 mm'!$C$62:$C$76</c:f>
              <c:numCache>
                <c:formatCode>0.0</c:formatCode>
                <c:ptCount val="15"/>
                <c:pt idx="0">
                  <c:v>444.4444444444444</c:v>
                </c:pt>
                <c:pt idx="1">
                  <c:v>484.84848484848482</c:v>
                </c:pt>
                <c:pt idx="2">
                  <c:v>516.66666666666663</c:v>
                </c:pt>
                <c:pt idx="3">
                  <c:v>510.86956521739131</c:v>
                </c:pt>
                <c:pt idx="4">
                  <c:v>517.24137931034477</c:v>
                </c:pt>
                <c:pt idx="6">
                  <c:v>500</c:v>
                </c:pt>
                <c:pt idx="7">
                  <c:v>499.99999999999994</c:v>
                </c:pt>
                <c:pt idx="8">
                  <c:v>465.51724137931041</c:v>
                </c:pt>
                <c:pt idx="9">
                  <c:v>460.67415730337081</c:v>
                </c:pt>
                <c:pt idx="11">
                  <c:v>433.33333333333331</c:v>
                </c:pt>
                <c:pt idx="12">
                  <c:v>428.57142857142861</c:v>
                </c:pt>
                <c:pt idx="13">
                  <c:v>433.33333333333331</c:v>
                </c:pt>
              </c:numCache>
            </c:numRef>
          </c:yVal>
          <c:smooth val="0"/>
          <c:extLst>
            <c:ext xmlns:c16="http://schemas.microsoft.com/office/drawing/2014/chart" uri="{C3380CC4-5D6E-409C-BE32-E72D297353CC}">
              <c16:uniqueId val="{00000005-1D32-4046-BDA6-E77BE925F300}"/>
            </c:ext>
          </c:extLst>
        </c:ser>
        <c:dLbls>
          <c:showLegendKey val="0"/>
          <c:showVal val="0"/>
          <c:showCatName val="0"/>
          <c:showSerName val="0"/>
          <c:showPercent val="0"/>
          <c:showBubbleSize val="0"/>
        </c:dLbls>
        <c:axId val="203350400"/>
        <c:axId val="203353472"/>
      </c:scatterChart>
      <c:valAx>
        <c:axId val="203350400"/>
        <c:scaling>
          <c:logBase val="10"/>
          <c:orientation val="minMax"/>
          <c:max val="1.0000000000000003E-4"/>
          <c:min val="1.0000000000000005E-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bg1">
                  <a:lumMod val="75000"/>
                </a:schemeClr>
              </a:solidFill>
              <a:round/>
            </a:ln>
            <a:effectLst/>
          </c:spPr>
        </c:min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Pressure (mbar)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353472"/>
        <c:crossesAt val="10"/>
        <c:crossBetween val="midCat"/>
      </c:valAx>
      <c:valAx>
        <c:axId val="203353472"/>
        <c:scaling>
          <c:logBase val="10"/>
          <c:orientation val="minMax"/>
          <c:min val="10"/>
        </c:scaling>
        <c:delete val="0"/>
        <c:axPos val="l"/>
        <c:majorGridlines>
          <c:spPr>
            <a:ln w="9525" cap="flat" cmpd="sng" algn="ctr">
              <a:solidFill>
                <a:schemeClr val="bg1">
                  <a:lumMod val="75000"/>
                </a:schemeClr>
              </a:solidFill>
              <a:round/>
            </a:ln>
            <a:effectLst/>
          </c:spPr>
        </c:majorGridlines>
        <c:minorGridlines>
          <c:spPr>
            <a:ln w="9525" cap="flat" cmpd="sng" algn="ctr">
              <a:solidFill>
                <a:schemeClr val="bg1">
                  <a:lumMod val="7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dirty="0">
                    <a:solidFill>
                      <a:schemeClr val="tx1"/>
                    </a:solidFill>
                  </a:rPr>
                  <a:t>Current</a:t>
                </a:r>
                <a:r>
                  <a:rPr lang="en-US" baseline="0" dirty="0">
                    <a:solidFill>
                      <a:schemeClr val="tx1"/>
                    </a:solidFill>
                  </a:rPr>
                  <a:t> / Pressure (A / mbar)</a:t>
                </a:r>
                <a:endParaRPr lang="en-US" dirty="0">
                  <a:solidFill>
                    <a:schemeClr val="tx1"/>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350400"/>
        <c:crossesAt val="1.0000000000000563E-10"/>
        <c:crossBetween val="midCat"/>
      </c:valAx>
      <c:spPr>
        <a:noFill/>
        <a:ln>
          <a:solidFill>
            <a:schemeClr val="bg1">
              <a:lumMod val="75000"/>
            </a:schemeClr>
          </a:solidFill>
        </a:ln>
        <a:effectLst/>
      </c:spPr>
    </c:plotArea>
    <c:legend>
      <c:legendPos val="b"/>
      <c:layout>
        <c:manualLayout>
          <c:xMode val="edge"/>
          <c:yMode val="edge"/>
          <c:x val="0.12000131594505835"/>
          <c:y val="0.7755788892697062"/>
          <c:w val="0.83072369349541708"/>
          <c:h val="9.9227732203344562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4954630671167"/>
          <c:y val="4.3984452192232175E-2"/>
          <c:w val="0.84357825848110213"/>
          <c:h val="0.84787953512594416"/>
        </c:manualLayout>
      </c:layout>
      <c:scatterChart>
        <c:scatterStyle val="lineMarker"/>
        <c:varyColors val="0"/>
        <c:ser>
          <c:idx val="5"/>
          <c:order val="0"/>
          <c:tx>
            <c:strRef>
              <c:f>'24 mm'!$A$95</c:f>
              <c:strCache>
                <c:ptCount val="1"/>
                <c:pt idx="0">
                  <c:v>7 kV - 1000 Gauss - 24 mm</c:v>
                </c:pt>
              </c:strCache>
            </c:strRef>
          </c:tx>
          <c:spPr>
            <a:ln w="12700" cap="rnd">
              <a:solidFill>
                <a:schemeClr val="accent6"/>
              </a:solidFill>
              <a:round/>
            </a:ln>
            <a:effectLst>
              <a:outerShdw blurRad="40000" dist="23000" dir="5400000" rotWithShape="0">
                <a:srgbClr val="000000">
                  <a:alpha val="35000"/>
                </a:srgbClr>
              </a:outerShdw>
            </a:effectLst>
          </c:spPr>
          <c:marker>
            <c:symbol val="circle"/>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6"/>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'24 mm'!$A$97:$A$110</c:f>
              <c:numCache>
                <c:formatCode>0.00E+00</c:formatCode>
                <c:ptCount val="14"/>
                <c:pt idx="0">
                  <c:v>1.8E-9</c:v>
                </c:pt>
                <c:pt idx="1">
                  <c:v>3E-9</c:v>
                </c:pt>
                <c:pt idx="2">
                  <c:v>6.1E-9</c:v>
                </c:pt>
                <c:pt idx="3">
                  <c:v>9.1999999999999997E-9</c:v>
                </c:pt>
                <c:pt idx="4">
                  <c:v>2.9999999999999997E-8</c:v>
                </c:pt>
                <c:pt idx="5">
                  <c:v>5.9999999999999995E-8</c:v>
                </c:pt>
                <c:pt idx="6">
                  <c:v>9.2000000000000003E-8</c:v>
                </c:pt>
                <c:pt idx="7">
                  <c:v>3.1E-7</c:v>
                </c:pt>
                <c:pt idx="8">
                  <c:v>5.9999999999999997E-7</c:v>
                </c:pt>
                <c:pt idx="9">
                  <c:v>8.8000000000000004E-7</c:v>
                </c:pt>
                <c:pt idx="10">
                  <c:v>2.7999999999999999E-6</c:v>
                </c:pt>
                <c:pt idx="11">
                  <c:v>6.1E-6</c:v>
                </c:pt>
                <c:pt idx="12">
                  <c:v>8.8999999999999995E-6</c:v>
                </c:pt>
                <c:pt idx="13">
                  <c:v>1.4E-5</c:v>
                </c:pt>
              </c:numCache>
            </c:numRef>
          </c:xVal>
          <c:yVal>
            <c:numRef>
              <c:f>'24 mm'!$C$97:$C$110</c:f>
              <c:numCache>
                <c:formatCode>0.0</c:formatCode>
                <c:ptCount val="14"/>
                <c:pt idx="0">
                  <c:v>200</c:v>
                </c:pt>
                <c:pt idx="1">
                  <c:v>223.33333333333334</c:v>
                </c:pt>
                <c:pt idx="2">
                  <c:v>262.29508196721309</c:v>
                </c:pt>
                <c:pt idx="3">
                  <c:v>282.60869565217394</c:v>
                </c:pt>
                <c:pt idx="4">
                  <c:v>400.00000000000006</c:v>
                </c:pt>
                <c:pt idx="5">
                  <c:v>450</c:v>
                </c:pt>
                <c:pt idx="6">
                  <c:v>467.39130434782606</c:v>
                </c:pt>
                <c:pt idx="7">
                  <c:v>516.12903225806451</c:v>
                </c:pt>
                <c:pt idx="8">
                  <c:v>550</c:v>
                </c:pt>
                <c:pt idx="9">
                  <c:v>556.81818181818176</c:v>
                </c:pt>
                <c:pt idx="10">
                  <c:v>571.42857142857144</c:v>
                </c:pt>
                <c:pt idx="11">
                  <c:v>573.77049180327867</c:v>
                </c:pt>
                <c:pt idx="12">
                  <c:v>561.79775280898878</c:v>
                </c:pt>
                <c:pt idx="13">
                  <c:v>585.71428571428578</c:v>
                </c:pt>
              </c:numCache>
            </c:numRef>
          </c:yVal>
          <c:smooth val="0"/>
          <c:extLst>
            <c:ext xmlns:c16="http://schemas.microsoft.com/office/drawing/2014/chart" uri="{C3380CC4-5D6E-409C-BE32-E72D297353CC}">
              <c16:uniqueId val="{00000000-A415-4849-BB79-304CC3319416}"/>
            </c:ext>
          </c:extLst>
        </c:ser>
        <c:ser>
          <c:idx val="4"/>
          <c:order val="1"/>
          <c:tx>
            <c:strRef>
              <c:f>'24 mm'!$A$76</c:f>
              <c:strCache>
                <c:ptCount val="1"/>
                <c:pt idx="0">
                  <c:v>7 kV - 1200 Gauss - 24 mm</c:v>
                </c:pt>
              </c:strCache>
            </c:strRef>
          </c:tx>
          <c:spPr>
            <a:ln w="12700" cap="rnd">
              <a:solidFill>
                <a:schemeClr val="accent5"/>
              </a:solidFill>
              <a:round/>
            </a:ln>
            <a:effectLst>
              <a:outerShdw blurRad="40000" dist="23000" dir="5400000" rotWithShape="0">
                <a:srgbClr val="000000">
                  <a:alpha val="35000"/>
                </a:srgbClr>
              </a:outerShdw>
            </a:effectLst>
          </c:spPr>
          <c:marker>
            <c:symbol val="diamond"/>
            <c:size val="6"/>
            <c:spPr>
              <a:solidFill>
                <a:schemeClr val="accent1"/>
              </a:solidFill>
              <a:ln w="12700" cap="rnd">
                <a:solidFill>
                  <a:schemeClr val="accent5"/>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'24 mm'!$A$78:$A$91</c:f>
              <c:numCache>
                <c:formatCode>0.00E+00</c:formatCode>
                <c:ptCount val="14"/>
                <c:pt idx="0">
                  <c:v>2.7999999999999998E-9</c:v>
                </c:pt>
                <c:pt idx="1">
                  <c:v>3.7E-9</c:v>
                </c:pt>
                <c:pt idx="2">
                  <c:v>6.1E-9</c:v>
                </c:pt>
                <c:pt idx="3">
                  <c:v>9.1000000000000004E-9</c:v>
                </c:pt>
                <c:pt idx="4">
                  <c:v>2.9000000000000002E-8</c:v>
                </c:pt>
                <c:pt idx="5">
                  <c:v>5.9999999999999995E-8</c:v>
                </c:pt>
                <c:pt idx="6">
                  <c:v>8.9000000000000003E-8</c:v>
                </c:pt>
                <c:pt idx="7">
                  <c:v>2.9999999999999999E-7</c:v>
                </c:pt>
                <c:pt idx="8">
                  <c:v>6.0999999999999998E-7</c:v>
                </c:pt>
                <c:pt idx="9">
                  <c:v>8.8999999999999995E-7</c:v>
                </c:pt>
                <c:pt idx="10">
                  <c:v>2.7999999999999999E-6</c:v>
                </c:pt>
                <c:pt idx="11">
                  <c:v>6.8000000000000001E-6</c:v>
                </c:pt>
                <c:pt idx="12">
                  <c:v>8.6999999999999997E-6</c:v>
                </c:pt>
                <c:pt idx="13">
                  <c:v>1.5E-5</c:v>
                </c:pt>
              </c:numCache>
            </c:numRef>
          </c:xVal>
          <c:yVal>
            <c:numRef>
              <c:f>'24 mm'!$C$78:$C$91</c:f>
              <c:numCache>
                <c:formatCode>0.0</c:formatCode>
                <c:ptCount val="14"/>
                <c:pt idx="0">
                  <c:v>535.71428571428578</c:v>
                </c:pt>
                <c:pt idx="1">
                  <c:v>486.48648648648646</c:v>
                </c:pt>
                <c:pt idx="2">
                  <c:v>491.80327868852459</c:v>
                </c:pt>
                <c:pt idx="3">
                  <c:v>494.50549450549448</c:v>
                </c:pt>
                <c:pt idx="4">
                  <c:v>586.20689655172407</c:v>
                </c:pt>
                <c:pt idx="5">
                  <c:v>583.33333333333337</c:v>
                </c:pt>
                <c:pt idx="6">
                  <c:v>584.2696629213483</c:v>
                </c:pt>
                <c:pt idx="7">
                  <c:v>566.66666666666674</c:v>
                </c:pt>
                <c:pt idx="8">
                  <c:v>590.16393442622962</c:v>
                </c:pt>
                <c:pt idx="9">
                  <c:v>573.03370786516859</c:v>
                </c:pt>
                <c:pt idx="10">
                  <c:v>571.42857142857144</c:v>
                </c:pt>
                <c:pt idx="11">
                  <c:v>602.94117647058829</c:v>
                </c:pt>
                <c:pt idx="12">
                  <c:v>597.70114942528733</c:v>
                </c:pt>
                <c:pt idx="13">
                  <c:v>619.99999999999989</c:v>
                </c:pt>
              </c:numCache>
            </c:numRef>
          </c:yVal>
          <c:smooth val="0"/>
          <c:extLst>
            <c:ext xmlns:c16="http://schemas.microsoft.com/office/drawing/2014/chart" uri="{C3380CC4-5D6E-409C-BE32-E72D297353CC}">
              <c16:uniqueId val="{00000001-A415-4849-BB79-304CC3319416}"/>
            </c:ext>
          </c:extLst>
        </c:ser>
        <c:ser>
          <c:idx val="2"/>
          <c:order val="2"/>
          <c:tx>
            <c:strRef>
              <c:f>'24 mm'!$A$1</c:f>
              <c:strCache>
                <c:ptCount val="1"/>
                <c:pt idx="0">
                  <c:v>7 kV - 1400 Gauss - 24 mm</c:v>
                </c:pt>
              </c:strCache>
            </c:strRef>
          </c:tx>
          <c:spPr>
            <a:ln w="12700" cap="rnd">
              <a:solidFill>
                <a:schemeClr val="accent3"/>
              </a:solidFill>
              <a:round/>
            </a:ln>
            <a:effectLst>
              <a:outerShdw blurRad="40000" dist="23000" dir="5400000" rotWithShape="0">
                <a:srgbClr val="000000">
                  <a:alpha val="35000"/>
                </a:srgbClr>
              </a:outerShdw>
            </a:effectLst>
          </c:spPr>
          <c:marker>
            <c:symbol val="square"/>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'24 mm'!$A$3:$A$15</c:f>
              <c:numCache>
                <c:formatCode>0.00E+00</c:formatCode>
                <c:ptCount val="13"/>
                <c:pt idx="0">
                  <c:v>3.3999999999999998E-9</c:v>
                </c:pt>
                <c:pt idx="1">
                  <c:v>6E-9</c:v>
                </c:pt>
                <c:pt idx="2">
                  <c:v>9.1999999999999997E-9</c:v>
                </c:pt>
                <c:pt idx="3">
                  <c:v>2.9999999999999997E-8</c:v>
                </c:pt>
                <c:pt idx="4">
                  <c:v>6.1000000000000004E-8</c:v>
                </c:pt>
                <c:pt idx="5">
                  <c:v>9.2000000000000003E-8</c:v>
                </c:pt>
                <c:pt idx="6">
                  <c:v>2.9999999999999999E-7</c:v>
                </c:pt>
                <c:pt idx="7">
                  <c:v>6.0999999999999998E-7</c:v>
                </c:pt>
                <c:pt idx="8">
                  <c:v>8.9999999999999996E-7</c:v>
                </c:pt>
                <c:pt idx="9">
                  <c:v>3.1999999999999999E-6</c:v>
                </c:pt>
                <c:pt idx="10">
                  <c:v>6.3999999999999997E-6</c:v>
                </c:pt>
                <c:pt idx="11">
                  <c:v>8.8999999999999995E-6</c:v>
                </c:pt>
                <c:pt idx="12">
                  <c:v>1.4E-5</c:v>
                </c:pt>
              </c:numCache>
            </c:numRef>
          </c:xVal>
          <c:yVal>
            <c:numRef>
              <c:f>'24 mm'!$C$3:$C$15</c:f>
              <c:numCache>
                <c:formatCode>0.0</c:formatCode>
                <c:ptCount val="13"/>
                <c:pt idx="0">
                  <c:v>617.64705882352939</c:v>
                </c:pt>
                <c:pt idx="1">
                  <c:v>633.33333333333337</c:v>
                </c:pt>
                <c:pt idx="2">
                  <c:v>695.6521739130435</c:v>
                </c:pt>
                <c:pt idx="3">
                  <c:v>633.33333333333337</c:v>
                </c:pt>
                <c:pt idx="4">
                  <c:v>606.55737704918022</c:v>
                </c:pt>
                <c:pt idx="5">
                  <c:v>586.95652173913038</c:v>
                </c:pt>
                <c:pt idx="6">
                  <c:v>566.66666666666674</c:v>
                </c:pt>
                <c:pt idx="7">
                  <c:v>573.77049180327867</c:v>
                </c:pt>
                <c:pt idx="8">
                  <c:v>544.44444444444446</c:v>
                </c:pt>
                <c:pt idx="9">
                  <c:v>500.00000000000006</c:v>
                </c:pt>
                <c:pt idx="10">
                  <c:v>468.75000000000006</c:v>
                </c:pt>
                <c:pt idx="11">
                  <c:v>494.38202247191015</c:v>
                </c:pt>
                <c:pt idx="12">
                  <c:v>521.42857142857144</c:v>
                </c:pt>
              </c:numCache>
            </c:numRef>
          </c:yVal>
          <c:smooth val="0"/>
          <c:extLst>
            <c:ext xmlns:c16="http://schemas.microsoft.com/office/drawing/2014/chart" uri="{C3380CC4-5D6E-409C-BE32-E72D297353CC}">
              <c16:uniqueId val="{00000002-A415-4849-BB79-304CC3319416}"/>
            </c:ext>
          </c:extLst>
        </c:ser>
        <c:ser>
          <c:idx val="1"/>
          <c:order val="3"/>
          <c:tx>
            <c:strRef>
              <c:f>'24 mm'!$A$20</c:f>
              <c:strCache>
                <c:ptCount val="1"/>
                <c:pt idx="0">
                  <c:v>7 kV - 1600 Gauss - 24 mm</c:v>
                </c:pt>
              </c:strCache>
            </c:strRef>
          </c:tx>
          <c:spPr>
            <a:ln w="12700" cap="rnd">
              <a:solidFill>
                <a:schemeClr val="accent2"/>
              </a:solidFill>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2700" cap="rnd">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'24 mm'!$A$22:$A$35</c:f>
              <c:numCache>
                <c:formatCode>0.00E+00</c:formatCode>
                <c:ptCount val="14"/>
                <c:pt idx="0">
                  <c:v>2.7000000000000002E-9</c:v>
                </c:pt>
                <c:pt idx="1">
                  <c:v>3.3000000000000002E-9</c:v>
                </c:pt>
                <c:pt idx="2">
                  <c:v>6E-9</c:v>
                </c:pt>
                <c:pt idx="3">
                  <c:v>9.3000000000000006E-9</c:v>
                </c:pt>
                <c:pt idx="4">
                  <c:v>3.1E-8</c:v>
                </c:pt>
                <c:pt idx="5">
                  <c:v>5.8999999999999999E-8</c:v>
                </c:pt>
                <c:pt idx="6">
                  <c:v>9.3999999999999995E-8</c:v>
                </c:pt>
                <c:pt idx="7">
                  <c:v>3.2000000000000001E-7</c:v>
                </c:pt>
                <c:pt idx="8">
                  <c:v>6.1999999999999999E-7</c:v>
                </c:pt>
                <c:pt idx="9">
                  <c:v>8.8999999999999995E-7</c:v>
                </c:pt>
                <c:pt idx="10">
                  <c:v>3.0000000000000001E-6</c:v>
                </c:pt>
                <c:pt idx="11">
                  <c:v>6.1999999999999999E-6</c:v>
                </c:pt>
                <c:pt idx="12">
                  <c:v>8.8999999999999995E-6</c:v>
                </c:pt>
                <c:pt idx="13">
                  <c:v>1.5E-5</c:v>
                </c:pt>
              </c:numCache>
            </c:numRef>
          </c:xVal>
          <c:yVal>
            <c:numRef>
              <c:f>'24 mm'!$C$22:$C$35</c:f>
              <c:numCache>
                <c:formatCode>0.0</c:formatCode>
                <c:ptCount val="14"/>
                <c:pt idx="0">
                  <c:v>629.62962962962956</c:v>
                </c:pt>
                <c:pt idx="1">
                  <c:v>636.36363636363626</c:v>
                </c:pt>
                <c:pt idx="2">
                  <c:v>633.33333333333337</c:v>
                </c:pt>
                <c:pt idx="4">
                  <c:v>612.9032258064517</c:v>
                </c:pt>
                <c:pt idx="5">
                  <c:v>593.22033898305085</c:v>
                </c:pt>
                <c:pt idx="6">
                  <c:v>585.10638297872345</c:v>
                </c:pt>
                <c:pt idx="7">
                  <c:v>562.5</c:v>
                </c:pt>
                <c:pt idx="8">
                  <c:v>532.25806451612902</c:v>
                </c:pt>
                <c:pt idx="9">
                  <c:v>516.85393258426973</c:v>
                </c:pt>
                <c:pt idx="11">
                  <c:v>451.61290322580646</c:v>
                </c:pt>
                <c:pt idx="12">
                  <c:v>460.67415730337086</c:v>
                </c:pt>
                <c:pt idx="13">
                  <c:v>473.33333333333337</c:v>
                </c:pt>
              </c:numCache>
            </c:numRef>
          </c:yVal>
          <c:smooth val="0"/>
          <c:extLst>
            <c:ext xmlns:c16="http://schemas.microsoft.com/office/drawing/2014/chart" uri="{C3380CC4-5D6E-409C-BE32-E72D297353CC}">
              <c16:uniqueId val="{00000003-A415-4849-BB79-304CC3319416}"/>
            </c:ext>
          </c:extLst>
        </c:ser>
        <c:ser>
          <c:idx val="0"/>
          <c:order val="4"/>
          <c:tx>
            <c:strRef>
              <c:f>'24 mm'!$A$113</c:f>
              <c:strCache>
                <c:ptCount val="1"/>
                <c:pt idx="0">
                  <c:v>7 kV - 1800 Gauss - 24 mm</c:v>
                </c:pt>
              </c:strCache>
            </c:strRef>
          </c:tx>
          <c:spPr>
            <a:ln w="12700" cap="rnd">
              <a:solidFill>
                <a:schemeClr val="accent1"/>
              </a:solidFill>
              <a:round/>
            </a:ln>
            <a:effectLst>
              <a:outerShdw blurRad="40000" dist="23000" dir="5400000" rotWithShape="0">
                <a:srgbClr val="000000">
                  <a:alpha val="35000"/>
                </a:srgbClr>
              </a:outerShdw>
            </a:effectLst>
          </c:spPr>
          <c:marker>
            <c:symbol val="triangle"/>
            <c:size val="6"/>
            <c:spPr>
              <a:solidFill>
                <a:schemeClr val="accent1"/>
              </a:solidFill>
              <a:ln w="12700"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'24 mm'!$A$115:$A$128</c:f>
              <c:numCache>
                <c:formatCode>0.00E+00</c:formatCode>
                <c:ptCount val="14"/>
                <c:pt idx="0">
                  <c:v>1.3999999999999999E-9</c:v>
                </c:pt>
                <c:pt idx="1">
                  <c:v>3E-9</c:v>
                </c:pt>
                <c:pt idx="2">
                  <c:v>6E-9</c:v>
                </c:pt>
                <c:pt idx="3">
                  <c:v>9.1999999999999997E-9</c:v>
                </c:pt>
                <c:pt idx="4">
                  <c:v>2.9999999999999997E-8</c:v>
                </c:pt>
                <c:pt idx="5">
                  <c:v>6.1000000000000004E-8</c:v>
                </c:pt>
                <c:pt idx="6">
                  <c:v>9.2999999999999999E-8</c:v>
                </c:pt>
                <c:pt idx="7">
                  <c:v>2.8999999999999998E-7</c:v>
                </c:pt>
                <c:pt idx="8">
                  <c:v>6.1999999999999999E-7</c:v>
                </c:pt>
                <c:pt idx="9">
                  <c:v>9.0999999999999997E-7</c:v>
                </c:pt>
                <c:pt idx="10">
                  <c:v>2.9000000000000002E-6</c:v>
                </c:pt>
                <c:pt idx="11">
                  <c:v>6.0000000000000002E-6</c:v>
                </c:pt>
                <c:pt idx="12">
                  <c:v>9.0999999999999993E-6</c:v>
                </c:pt>
                <c:pt idx="13">
                  <c:v>1.5E-5</c:v>
                </c:pt>
              </c:numCache>
            </c:numRef>
          </c:xVal>
          <c:yVal>
            <c:numRef>
              <c:f>'24 mm'!$C$115:$C$128</c:f>
              <c:numCache>
                <c:formatCode>0.0</c:formatCode>
                <c:ptCount val="14"/>
                <c:pt idx="0">
                  <c:v>628.57142857142867</c:v>
                </c:pt>
                <c:pt idx="1">
                  <c:v>633.33333333333337</c:v>
                </c:pt>
                <c:pt idx="2">
                  <c:v>600</c:v>
                </c:pt>
                <c:pt idx="3">
                  <c:v>554.34782608695662</c:v>
                </c:pt>
                <c:pt idx="4">
                  <c:v>566.66666666666674</c:v>
                </c:pt>
                <c:pt idx="6">
                  <c:v>559.13978494623655</c:v>
                </c:pt>
                <c:pt idx="7">
                  <c:v>517.24137931034477</c:v>
                </c:pt>
                <c:pt idx="8">
                  <c:v>516.12903225806451</c:v>
                </c:pt>
                <c:pt idx="9">
                  <c:v>494.50549450549448</c:v>
                </c:pt>
                <c:pt idx="10">
                  <c:v>482.75862068965512</c:v>
                </c:pt>
                <c:pt idx="11">
                  <c:v>466.66666666666663</c:v>
                </c:pt>
                <c:pt idx="12">
                  <c:v>494.50549450549448</c:v>
                </c:pt>
                <c:pt idx="13">
                  <c:v>506.66666666666663</c:v>
                </c:pt>
              </c:numCache>
            </c:numRef>
          </c:yVal>
          <c:smooth val="0"/>
          <c:extLst>
            <c:ext xmlns:c16="http://schemas.microsoft.com/office/drawing/2014/chart" uri="{C3380CC4-5D6E-409C-BE32-E72D297353CC}">
              <c16:uniqueId val="{00000004-A415-4849-BB79-304CC3319416}"/>
            </c:ext>
          </c:extLst>
        </c:ser>
        <c:ser>
          <c:idx val="6"/>
          <c:order val="5"/>
          <c:tx>
            <c:strRef>
              <c:f>'24 mm'!$A$39</c:f>
              <c:strCache>
                <c:ptCount val="1"/>
                <c:pt idx="0">
                  <c:v>7 kV - 2000 Gauss - 24 mm</c:v>
                </c:pt>
              </c:strCache>
            </c:strRef>
          </c:tx>
          <c:spPr>
            <a:ln w="12700" cap="rnd">
              <a:solidFill>
                <a:schemeClr val="accent1">
                  <a:lumMod val="60000"/>
                </a:schemeClr>
              </a:solidFill>
              <a:round/>
            </a:ln>
            <a:effectLst>
              <a:outerShdw blurRad="40000" dist="23000" dir="5400000" rotWithShape="0">
                <a:srgbClr val="000000">
                  <a:alpha val="35000"/>
                </a:srgbClr>
              </a:outerShdw>
            </a:effectLst>
          </c:spPr>
          <c:marker>
            <c:symbol val="diamond"/>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1">
                    <a:lumMod val="6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'24 mm'!$A$41:$A$55</c:f>
              <c:numCache>
                <c:formatCode>0.00E+00</c:formatCode>
                <c:ptCount val="15"/>
                <c:pt idx="0">
                  <c:v>2.1999999999999998E-9</c:v>
                </c:pt>
                <c:pt idx="1">
                  <c:v>3E-9</c:v>
                </c:pt>
                <c:pt idx="2">
                  <c:v>6E-9</c:v>
                </c:pt>
                <c:pt idx="3">
                  <c:v>9.1000000000000004E-9</c:v>
                </c:pt>
                <c:pt idx="4">
                  <c:v>2.9999999999999997E-8</c:v>
                </c:pt>
                <c:pt idx="5">
                  <c:v>4.3000000000000001E-8</c:v>
                </c:pt>
                <c:pt idx="6">
                  <c:v>9.0999999999999994E-8</c:v>
                </c:pt>
                <c:pt idx="7">
                  <c:v>2.9999999999999999E-7</c:v>
                </c:pt>
                <c:pt idx="8">
                  <c:v>5.9999999999999997E-7</c:v>
                </c:pt>
                <c:pt idx="9">
                  <c:v>9.2999999999999999E-7</c:v>
                </c:pt>
                <c:pt idx="10">
                  <c:v>3.1E-6</c:v>
                </c:pt>
                <c:pt idx="11">
                  <c:v>6.1999999999999999E-6</c:v>
                </c:pt>
                <c:pt idx="12">
                  <c:v>8.8000000000000004E-6</c:v>
                </c:pt>
                <c:pt idx="13">
                  <c:v>1.2E-5</c:v>
                </c:pt>
                <c:pt idx="14">
                  <c:v>1.4E-5</c:v>
                </c:pt>
              </c:numCache>
            </c:numRef>
          </c:xVal>
          <c:yVal>
            <c:numRef>
              <c:f>'24 mm'!$C$41:$C$55</c:f>
              <c:numCache>
                <c:formatCode>0.0</c:formatCode>
                <c:ptCount val="15"/>
                <c:pt idx="0">
                  <c:v>636.36363636363637</c:v>
                </c:pt>
                <c:pt idx="1">
                  <c:v>633.33333333333337</c:v>
                </c:pt>
                <c:pt idx="2">
                  <c:v>616.66666666666674</c:v>
                </c:pt>
                <c:pt idx="3">
                  <c:v>560.43956043956041</c:v>
                </c:pt>
                <c:pt idx="4">
                  <c:v>566.66666666666674</c:v>
                </c:pt>
                <c:pt idx="5">
                  <c:v>558.1395348837209</c:v>
                </c:pt>
                <c:pt idx="6">
                  <c:v>571.42857142857144</c:v>
                </c:pt>
                <c:pt idx="7">
                  <c:v>500</c:v>
                </c:pt>
                <c:pt idx="8">
                  <c:v>466.66666666666663</c:v>
                </c:pt>
                <c:pt idx="9">
                  <c:v>473.11827956989248</c:v>
                </c:pt>
                <c:pt idx="10">
                  <c:v>451.61290322580646</c:v>
                </c:pt>
                <c:pt idx="11">
                  <c:v>467.74193548387092</c:v>
                </c:pt>
                <c:pt idx="12">
                  <c:v>545.45454545454538</c:v>
                </c:pt>
                <c:pt idx="13">
                  <c:v>525</c:v>
                </c:pt>
                <c:pt idx="14">
                  <c:v>528.57142857142856</c:v>
                </c:pt>
              </c:numCache>
            </c:numRef>
          </c:yVal>
          <c:smooth val="0"/>
          <c:extLst>
            <c:ext xmlns:c16="http://schemas.microsoft.com/office/drawing/2014/chart" uri="{C3380CC4-5D6E-409C-BE32-E72D297353CC}">
              <c16:uniqueId val="{00000005-A415-4849-BB79-304CC3319416}"/>
            </c:ext>
          </c:extLst>
        </c:ser>
        <c:ser>
          <c:idx val="3"/>
          <c:order val="6"/>
          <c:tx>
            <c:strRef>
              <c:f>'24 mm'!$A$57</c:f>
              <c:strCache>
                <c:ptCount val="1"/>
                <c:pt idx="0">
                  <c:v>7 kV - 2200 Gauss - 24 mm</c:v>
                </c:pt>
              </c:strCache>
            </c:strRef>
          </c:tx>
          <c:spPr>
            <a:ln w="12700" cap="rnd">
              <a:solidFill>
                <a:schemeClr val="accent4"/>
              </a:solidFill>
              <a:round/>
            </a:ln>
            <a:effectLst>
              <a:outerShdw blurRad="40000" dist="23000" dir="5400000" rotWithShape="0">
                <a:srgbClr val="000000">
                  <a:alpha val="35000"/>
                </a:srgbClr>
              </a:outerShdw>
            </a:effectLst>
          </c:spPr>
          <c:marker>
            <c:symbol val="square"/>
            <c:size val="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2700" cap="rnd">
                <a:solidFill>
                  <a:schemeClr val="accent4"/>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'24 mm'!$A$59:$A$72</c:f>
              <c:numCache>
                <c:formatCode>0.00E+00</c:formatCode>
                <c:ptCount val="14"/>
                <c:pt idx="0">
                  <c:v>1.3000000000000001E-9</c:v>
                </c:pt>
                <c:pt idx="1">
                  <c:v>3E-9</c:v>
                </c:pt>
                <c:pt idx="2">
                  <c:v>6E-9</c:v>
                </c:pt>
                <c:pt idx="3">
                  <c:v>8.9999999999999995E-9</c:v>
                </c:pt>
                <c:pt idx="4">
                  <c:v>3.2000000000000002E-8</c:v>
                </c:pt>
                <c:pt idx="5">
                  <c:v>6.1000000000000004E-8</c:v>
                </c:pt>
                <c:pt idx="6">
                  <c:v>9.0999999999999994E-8</c:v>
                </c:pt>
                <c:pt idx="7">
                  <c:v>2.9999999999999999E-7</c:v>
                </c:pt>
                <c:pt idx="8">
                  <c:v>6.0999999999999998E-7</c:v>
                </c:pt>
                <c:pt idx="9">
                  <c:v>8.9999999999999996E-7</c:v>
                </c:pt>
                <c:pt idx="10">
                  <c:v>3.1999999999999999E-6</c:v>
                </c:pt>
                <c:pt idx="11">
                  <c:v>6.4999999999999996E-6</c:v>
                </c:pt>
                <c:pt idx="12">
                  <c:v>9.0000000000000002E-6</c:v>
                </c:pt>
                <c:pt idx="13">
                  <c:v>1.4E-5</c:v>
                </c:pt>
              </c:numCache>
            </c:numRef>
          </c:xVal>
          <c:yVal>
            <c:numRef>
              <c:f>'24 mm'!$C$59:$C$72</c:f>
              <c:numCache>
                <c:formatCode>0.0</c:formatCode>
                <c:ptCount val="14"/>
                <c:pt idx="0">
                  <c:v>630.76923076923072</c:v>
                </c:pt>
                <c:pt idx="1">
                  <c:v>566.66666666666663</c:v>
                </c:pt>
                <c:pt idx="2">
                  <c:v>550</c:v>
                </c:pt>
                <c:pt idx="3">
                  <c:v>544.44444444444446</c:v>
                </c:pt>
                <c:pt idx="4">
                  <c:v>562.5</c:v>
                </c:pt>
                <c:pt idx="5">
                  <c:v>540.98360655737702</c:v>
                </c:pt>
                <c:pt idx="6">
                  <c:v>527.47252747252753</c:v>
                </c:pt>
                <c:pt idx="7">
                  <c:v>466.66666666666663</c:v>
                </c:pt>
                <c:pt idx="8">
                  <c:v>442.62295081967216</c:v>
                </c:pt>
                <c:pt idx="9">
                  <c:v>411.11111111111114</c:v>
                </c:pt>
                <c:pt idx="10">
                  <c:v>437.5</c:v>
                </c:pt>
                <c:pt idx="11">
                  <c:v>461.5384615384616</c:v>
                </c:pt>
                <c:pt idx="12">
                  <c:v>488.88888888888891</c:v>
                </c:pt>
                <c:pt idx="13">
                  <c:v>492.85714285714283</c:v>
                </c:pt>
              </c:numCache>
            </c:numRef>
          </c:yVal>
          <c:smooth val="0"/>
          <c:extLst>
            <c:ext xmlns:c16="http://schemas.microsoft.com/office/drawing/2014/chart" uri="{C3380CC4-5D6E-409C-BE32-E72D297353CC}">
              <c16:uniqueId val="{00000006-A415-4849-BB79-304CC3319416}"/>
            </c:ext>
          </c:extLst>
        </c:ser>
        <c:dLbls>
          <c:showLegendKey val="0"/>
          <c:showVal val="0"/>
          <c:showCatName val="0"/>
          <c:showSerName val="0"/>
          <c:showPercent val="0"/>
          <c:showBubbleSize val="0"/>
        </c:dLbls>
        <c:axId val="203350400"/>
        <c:axId val="203353472"/>
      </c:scatterChart>
      <c:valAx>
        <c:axId val="203350400"/>
        <c:scaling>
          <c:logBase val="10"/>
          <c:orientation val="minMax"/>
          <c:max val="1.0000000000000003E-4"/>
          <c:min val="1.0000000000000005E-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bg1">
                  <a:lumMod val="75000"/>
                </a:schemeClr>
              </a:solidFill>
              <a:round/>
            </a:ln>
            <a:effectLst/>
          </c:spPr>
        </c:min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Pressure (mbar)</a:t>
                </a:r>
              </a:p>
            </c:rich>
          </c:tx>
          <c:overlay val="0"/>
          <c:spPr>
            <a:noFill/>
            <a:ln>
              <a:noFill/>
            </a:ln>
            <a:effectLst/>
          </c:sp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353472"/>
        <c:crossesAt val="10"/>
        <c:crossBetween val="midCat"/>
      </c:valAx>
      <c:valAx>
        <c:axId val="203353472"/>
        <c:scaling>
          <c:logBase val="10"/>
          <c:orientation val="minMax"/>
          <c:min val="10"/>
        </c:scaling>
        <c:delete val="0"/>
        <c:axPos val="l"/>
        <c:majorGridlines>
          <c:spPr>
            <a:ln w="9525" cap="flat" cmpd="sng" algn="ctr">
              <a:solidFill>
                <a:schemeClr val="bg1">
                  <a:lumMod val="75000"/>
                </a:schemeClr>
              </a:solidFill>
              <a:round/>
            </a:ln>
            <a:effectLst/>
          </c:spPr>
        </c:majorGridlines>
        <c:minorGridlines>
          <c:spPr>
            <a:ln w="9525" cap="flat" cmpd="sng" algn="ctr">
              <a:solidFill>
                <a:schemeClr val="bg1">
                  <a:lumMod val="7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solidFill>
                      <a:schemeClr val="tx1"/>
                    </a:solidFill>
                  </a:rPr>
                  <a:t>Current / Pressure (A</a:t>
                </a:r>
                <a:r>
                  <a:rPr lang="en-US" baseline="0">
                    <a:solidFill>
                      <a:schemeClr val="tx1"/>
                    </a:solidFill>
                  </a:rPr>
                  <a:t> / mbar)</a:t>
                </a:r>
                <a:endParaRPr lang="en-US">
                  <a:solidFill>
                    <a:schemeClr val="tx1"/>
                  </a:solidFill>
                </a:endParaRP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350400"/>
        <c:crossesAt val="1.0000000000000563E-10"/>
        <c:crossBetween val="midCat"/>
      </c:valAx>
      <c:spPr>
        <a:noFill/>
        <a:ln>
          <a:solidFill>
            <a:schemeClr val="bg1">
              <a:lumMod val="75000"/>
            </a:schemeClr>
          </a:solidFill>
        </a:ln>
        <a:effectLst/>
      </c:spPr>
    </c:plotArea>
    <c:legend>
      <c:legendPos val="b"/>
      <c:layout>
        <c:manualLayout>
          <c:xMode val="edge"/>
          <c:yMode val="edge"/>
          <c:x val="0.12000131594505835"/>
          <c:y val="0.7755788892697062"/>
          <c:w val="0.83072369349541708"/>
          <c:h val="9.9227732203344562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4954630671167"/>
          <c:y val="4.3984452192232175E-2"/>
          <c:w val="0.84357825848110213"/>
          <c:h val="0.84787953512594416"/>
        </c:manualLayout>
      </c:layout>
      <c:scatterChart>
        <c:scatterStyle val="lineMarker"/>
        <c:varyColors val="0"/>
        <c:ser>
          <c:idx val="5"/>
          <c:order val="0"/>
          <c:tx>
            <c:strRef>
              <c:f>'12 mm'!$A$95</c:f>
              <c:strCache>
                <c:ptCount val="1"/>
                <c:pt idx="0">
                  <c:v>7 kV - 1000 Gauss - 12 mm</c:v>
                </c:pt>
              </c:strCache>
            </c:strRef>
          </c:tx>
          <c:spPr>
            <a:ln w="12700" cap="rnd">
              <a:solidFill>
                <a:schemeClr val="accent6"/>
              </a:solidFill>
              <a:round/>
            </a:ln>
            <a:effectLst>
              <a:outerShdw blurRad="40000" dist="23000" dir="5400000" rotWithShape="0">
                <a:srgbClr val="000000">
                  <a:alpha val="35000"/>
                </a:srgbClr>
              </a:outerShdw>
            </a:effectLst>
          </c:spPr>
          <c:marker>
            <c:symbol val="circle"/>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6"/>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'12 mm'!$A$97:$A$111</c:f>
              <c:numCache>
                <c:formatCode>0.00E+00</c:formatCode>
                <c:ptCount val="15"/>
                <c:pt idx="0">
                  <c:v>5.4999999999999996E-9</c:v>
                </c:pt>
                <c:pt idx="1">
                  <c:v>1.4999999999999999E-8</c:v>
                </c:pt>
                <c:pt idx="2">
                  <c:v>3.2999999999999998E-8</c:v>
                </c:pt>
                <c:pt idx="3">
                  <c:v>6.4000000000000004E-8</c:v>
                </c:pt>
                <c:pt idx="4">
                  <c:v>9.2000000000000003E-8</c:v>
                </c:pt>
                <c:pt idx="5">
                  <c:v>3.2000000000000001E-7</c:v>
                </c:pt>
                <c:pt idx="6">
                  <c:v>6.0999999999999998E-7</c:v>
                </c:pt>
                <c:pt idx="7">
                  <c:v>9.2999999999999999E-7</c:v>
                </c:pt>
                <c:pt idx="8">
                  <c:v>2.7999999999999999E-6</c:v>
                </c:pt>
                <c:pt idx="9">
                  <c:v>6.0000000000000002E-6</c:v>
                </c:pt>
                <c:pt idx="10">
                  <c:v>9.3999999999999998E-6</c:v>
                </c:pt>
                <c:pt idx="11">
                  <c:v>1.2999999999999999E-5</c:v>
                </c:pt>
                <c:pt idx="12">
                  <c:v>1.7E-5</c:v>
                </c:pt>
              </c:numCache>
            </c:numRef>
          </c:xVal>
          <c:yVal>
            <c:numRef>
              <c:f>'12 mm'!$C$97:$C$111</c:f>
              <c:numCache>
                <c:formatCode>0.0</c:formatCode>
                <c:ptCount val="15"/>
                <c:pt idx="0">
                  <c:v>25.454545454545457</c:v>
                </c:pt>
                <c:pt idx="1">
                  <c:v>22.666666666666668</c:v>
                </c:pt>
                <c:pt idx="2">
                  <c:v>25.151515151515152</c:v>
                </c:pt>
                <c:pt idx="3">
                  <c:v>26.5625</c:v>
                </c:pt>
                <c:pt idx="4">
                  <c:v>27.173913043478262</c:v>
                </c:pt>
                <c:pt idx="5">
                  <c:v>31.250000000000004</c:v>
                </c:pt>
                <c:pt idx="6">
                  <c:v>39.344262295081968</c:v>
                </c:pt>
                <c:pt idx="7">
                  <c:v>43.010752688172047</c:v>
                </c:pt>
                <c:pt idx="8">
                  <c:v>64.285714285714292</c:v>
                </c:pt>
                <c:pt idx="9">
                  <c:v>75</c:v>
                </c:pt>
                <c:pt idx="10">
                  <c:v>96.808510638297875</c:v>
                </c:pt>
                <c:pt idx="11">
                  <c:v>138.46153846153845</c:v>
                </c:pt>
                <c:pt idx="12">
                  <c:v>182.35294117647058</c:v>
                </c:pt>
              </c:numCache>
            </c:numRef>
          </c:yVal>
          <c:smooth val="0"/>
          <c:extLst>
            <c:ext xmlns:c16="http://schemas.microsoft.com/office/drawing/2014/chart" uri="{C3380CC4-5D6E-409C-BE32-E72D297353CC}">
              <c16:uniqueId val="{00000000-EC9D-4035-90A9-CD541C1FB208}"/>
            </c:ext>
          </c:extLst>
        </c:ser>
        <c:ser>
          <c:idx val="4"/>
          <c:order val="1"/>
          <c:tx>
            <c:strRef>
              <c:f>'14 mm'!$A$95</c:f>
              <c:strCache>
                <c:ptCount val="1"/>
                <c:pt idx="0">
                  <c:v>7 kV - 1000 Gauss - 14 mm</c:v>
                </c:pt>
              </c:strCache>
            </c:strRef>
          </c:tx>
          <c:spPr>
            <a:ln w="12700" cap="rnd">
              <a:solidFill>
                <a:schemeClr val="accent5"/>
              </a:solidFill>
              <a:round/>
            </a:ln>
            <a:effectLst>
              <a:outerShdw blurRad="40000" dist="23000" dir="5400000" rotWithShape="0">
                <a:srgbClr val="000000">
                  <a:alpha val="35000"/>
                </a:srgbClr>
              </a:outerShdw>
            </a:effectLst>
          </c:spPr>
          <c:marker>
            <c:symbol val="diamond"/>
            <c:size val="6"/>
            <c:spPr>
              <a:solidFill>
                <a:schemeClr val="accent1"/>
              </a:solidFill>
              <a:ln w="12700" cap="rnd">
                <a:solidFill>
                  <a:schemeClr val="accent5"/>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'14 mm'!$A$97:$A$112</c:f>
              <c:numCache>
                <c:formatCode>0.00E+00</c:formatCode>
                <c:ptCount val="16"/>
                <c:pt idx="0">
                  <c:v>1.8E-9</c:v>
                </c:pt>
                <c:pt idx="1">
                  <c:v>2.5000000000000001E-9</c:v>
                </c:pt>
                <c:pt idx="2">
                  <c:v>4.0000000000000002E-9</c:v>
                </c:pt>
                <c:pt idx="3">
                  <c:v>7.4999999999999993E-9</c:v>
                </c:pt>
                <c:pt idx="4">
                  <c:v>9.3999999999999998E-9</c:v>
                </c:pt>
                <c:pt idx="5">
                  <c:v>3.2000000000000002E-8</c:v>
                </c:pt>
                <c:pt idx="6">
                  <c:v>5.9999999999999995E-8</c:v>
                </c:pt>
                <c:pt idx="7">
                  <c:v>9.2999999999999999E-8</c:v>
                </c:pt>
                <c:pt idx="8">
                  <c:v>2.9999999999999999E-7</c:v>
                </c:pt>
                <c:pt idx="9">
                  <c:v>5.9999999999999997E-7</c:v>
                </c:pt>
                <c:pt idx="10">
                  <c:v>8.9999999999999996E-7</c:v>
                </c:pt>
                <c:pt idx="11">
                  <c:v>3.1E-6</c:v>
                </c:pt>
                <c:pt idx="12">
                  <c:v>5.9000000000000003E-6</c:v>
                </c:pt>
                <c:pt idx="13">
                  <c:v>9.0999999999999993E-6</c:v>
                </c:pt>
                <c:pt idx="14">
                  <c:v>1.8E-5</c:v>
                </c:pt>
              </c:numCache>
            </c:numRef>
          </c:xVal>
          <c:yVal>
            <c:numRef>
              <c:f>'14 mm'!$C$97:$C$112</c:f>
              <c:numCache>
                <c:formatCode>0.0</c:formatCode>
                <c:ptCount val="16"/>
                <c:pt idx="0">
                  <c:v>22.222222222222221</c:v>
                </c:pt>
                <c:pt idx="1">
                  <c:v>28</c:v>
                </c:pt>
                <c:pt idx="2">
                  <c:v>40</c:v>
                </c:pt>
                <c:pt idx="3">
                  <c:v>64</c:v>
                </c:pt>
                <c:pt idx="4">
                  <c:v>69.148936170212764</c:v>
                </c:pt>
                <c:pt idx="5" formatCode="General">
                  <c:v>112.49999999999999</c:v>
                </c:pt>
                <c:pt idx="6">
                  <c:v>136.66666666666666</c:v>
                </c:pt>
                <c:pt idx="7">
                  <c:v>139.78494623655914</c:v>
                </c:pt>
                <c:pt idx="8">
                  <c:v>166.66666666666669</c:v>
                </c:pt>
                <c:pt idx="9">
                  <c:v>183.33333333333334</c:v>
                </c:pt>
                <c:pt idx="10">
                  <c:v>200.00000000000003</c:v>
                </c:pt>
                <c:pt idx="11">
                  <c:v>254.83870967741936</c:v>
                </c:pt>
                <c:pt idx="12">
                  <c:v>271.18644067796612</c:v>
                </c:pt>
                <c:pt idx="13">
                  <c:v>296.70329670329676</c:v>
                </c:pt>
                <c:pt idx="14">
                  <c:v>322.22222222222217</c:v>
                </c:pt>
              </c:numCache>
            </c:numRef>
          </c:yVal>
          <c:smooth val="0"/>
          <c:extLst>
            <c:ext xmlns:c16="http://schemas.microsoft.com/office/drawing/2014/chart" uri="{C3380CC4-5D6E-409C-BE32-E72D297353CC}">
              <c16:uniqueId val="{00000001-EC9D-4035-90A9-CD541C1FB208}"/>
            </c:ext>
          </c:extLst>
        </c:ser>
        <c:ser>
          <c:idx val="2"/>
          <c:order val="2"/>
          <c:tx>
            <c:strRef>
              <c:f>'16 mm'!$A$96</c:f>
              <c:strCache>
                <c:ptCount val="1"/>
                <c:pt idx="0">
                  <c:v>7 kV - 1000 Gauss - 16 mm</c:v>
                </c:pt>
              </c:strCache>
            </c:strRef>
          </c:tx>
          <c:spPr>
            <a:ln w="12700" cap="rnd">
              <a:solidFill>
                <a:schemeClr val="accent3"/>
              </a:solidFill>
              <a:round/>
            </a:ln>
            <a:effectLst>
              <a:outerShdw blurRad="40000" dist="23000" dir="5400000" rotWithShape="0">
                <a:srgbClr val="000000">
                  <a:alpha val="35000"/>
                </a:srgbClr>
              </a:outerShdw>
            </a:effectLst>
          </c:spPr>
          <c:marker>
            <c:symbol val="square"/>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'16 mm'!$A$98:$A$112</c:f>
              <c:numCache>
                <c:formatCode>0.00E+00</c:formatCode>
                <c:ptCount val="15"/>
                <c:pt idx="0">
                  <c:v>2.4E-9</c:v>
                </c:pt>
                <c:pt idx="1">
                  <c:v>3.4999999999999999E-9</c:v>
                </c:pt>
                <c:pt idx="2">
                  <c:v>6.6999999999999996E-9</c:v>
                </c:pt>
                <c:pt idx="3">
                  <c:v>9.6999999999999992E-9</c:v>
                </c:pt>
                <c:pt idx="4">
                  <c:v>2.6000000000000001E-8</c:v>
                </c:pt>
                <c:pt idx="5">
                  <c:v>6.1999999999999999E-8</c:v>
                </c:pt>
                <c:pt idx="6">
                  <c:v>9.5000000000000004E-8</c:v>
                </c:pt>
                <c:pt idx="7">
                  <c:v>2.6E-7</c:v>
                </c:pt>
                <c:pt idx="8">
                  <c:v>5.7000000000000005E-7</c:v>
                </c:pt>
                <c:pt idx="9">
                  <c:v>8.6000000000000002E-7</c:v>
                </c:pt>
                <c:pt idx="10">
                  <c:v>2.3E-6</c:v>
                </c:pt>
                <c:pt idx="11">
                  <c:v>5.8000000000000004E-6</c:v>
                </c:pt>
                <c:pt idx="12">
                  <c:v>9.0999999999999993E-6</c:v>
                </c:pt>
                <c:pt idx="13">
                  <c:v>1.5E-5</c:v>
                </c:pt>
                <c:pt idx="14">
                  <c:v>2.0999999999999999E-5</c:v>
                </c:pt>
              </c:numCache>
            </c:numRef>
          </c:xVal>
          <c:yVal>
            <c:numRef>
              <c:f>'16 mm'!$C$98:$C$112</c:f>
              <c:numCache>
                <c:formatCode>0.0</c:formatCode>
                <c:ptCount val="15"/>
                <c:pt idx="0">
                  <c:v>75</c:v>
                </c:pt>
                <c:pt idx="1">
                  <c:v>88.571428571428569</c:v>
                </c:pt>
                <c:pt idx="2">
                  <c:v>101.49253731343283</c:v>
                </c:pt>
                <c:pt idx="3">
                  <c:v>113.40206185567011</c:v>
                </c:pt>
                <c:pt idx="4">
                  <c:v>165.38461538461539</c:v>
                </c:pt>
                <c:pt idx="5">
                  <c:v>209.67741935483869</c:v>
                </c:pt>
                <c:pt idx="6">
                  <c:v>221.05263157894734</c:v>
                </c:pt>
                <c:pt idx="7">
                  <c:v>280.76923076923077</c:v>
                </c:pt>
                <c:pt idx="8">
                  <c:v>298.24561403508773</c:v>
                </c:pt>
                <c:pt idx="9">
                  <c:v>325.58139534883719</c:v>
                </c:pt>
                <c:pt idx="10">
                  <c:v>386.95652173913044</c:v>
                </c:pt>
                <c:pt idx="11">
                  <c:v>413.79310344827582</c:v>
                </c:pt>
                <c:pt idx="12">
                  <c:v>450.54945054945063</c:v>
                </c:pt>
                <c:pt idx="13">
                  <c:v>466.66666666666669</c:v>
                </c:pt>
                <c:pt idx="14">
                  <c:v>466.66666666666669</c:v>
                </c:pt>
              </c:numCache>
            </c:numRef>
          </c:yVal>
          <c:smooth val="0"/>
          <c:extLst>
            <c:ext xmlns:c16="http://schemas.microsoft.com/office/drawing/2014/chart" uri="{C3380CC4-5D6E-409C-BE32-E72D297353CC}">
              <c16:uniqueId val="{00000002-EC9D-4035-90A9-CD541C1FB208}"/>
            </c:ext>
          </c:extLst>
        </c:ser>
        <c:ser>
          <c:idx val="1"/>
          <c:order val="3"/>
          <c:tx>
            <c:strRef>
              <c:f>'20 mm'!$A$98</c:f>
              <c:strCache>
                <c:ptCount val="1"/>
                <c:pt idx="0">
                  <c:v>7 kV - 1000 Gauss - 20 mm</c:v>
                </c:pt>
              </c:strCache>
            </c:strRef>
          </c:tx>
          <c:spPr>
            <a:ln w="12700" cap="rnd">
              <a:solidFill>
                <a:schemeClr val="accent2"/>
              </a:solidFill>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2700" cap="rnd">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'20 mm'!$A$100:$A$114</c:f>
              <c:numCache>
                <c:formatCode>0.00E+00</c:formatCode>
                <c:ptCount val="15"/>
                <c:pt idx="0">
                  <c:v>9.5000000000000003E-10</c:v>
                </c:pt>
                <c:pt idx="1">
                  <c:v>3.3999999999999998E-9</c:v>
                </c:pt>
                <c:pt idx="2">
                  <c:v>5.8999999999999999E-9</c:v>
                </c:pt>
                <c:pt idx="3">
                  <c:v>8.7999999999999994E-9</c:v>
                </c:pt>
                <c:pt idx="4">
                  <c:v>2.4999999999999999E-8</c:v>
                </c:pt>
                <c:pt idx="5">
                  <c:v>6.1999999999999999E-8</c:v>
                </c:pt>
                <c:pt idx="6">
                  <c:v>8.9000000000000003E-8</c:v>
                </c:pt>
                <c:pt idx="7">
                  <c:v>2.9999999999999999E-7</c:v>
                </c:pt>
                <c:pt idx="8">
                  <c:v>6.0999999999999998E-7</c:v>
                </c:pt>
                <c:pt idx="9">
                  <c:v>9.2999999999999999E-7</c:v>
                </c:pt>
                <c:pt idx="10">
                  <c:v>2.7999999999999999E-6</c:v>
                </c:pt>
                <c:pt idx="11">
                  <c:v>5.8000000000000004E-6</c:v>
                </c:pt>
                <c:pt idx="12">
                  <c:v>8.8999999999999995E-6</c:v>
                </c:pt>
                <c:pt idx="13">
                  <c:v>1.5E-5</c:v>
                </c:pt>
              </c:numCache>
            </c:numRef>
          </c:xVal>
          <c:yVal>
            <c:numRef>
              <c:f>'20 mm'!$C$100:$C$114</c:f>
              <c:numCache>
                <c:formatCode>0.0</c:formatCode>
                <c:ptCount val="15"/>
                <c:pt idx="0">
                  <c:v>105.26315789473684</c:v>
                </c:pt>
                <c:pt idx="1">
                  <c:v>158.82352941176472</c:v>
                </c:pt>
                <c:pt idx="2">
                  <c:v>169.4915254237288</c:v>
                </c:pt>
                <c:pt idx="3">
                  <c:v>193.18181818181819</c:v>
                </c:pt>
                <c:pt idx="4">
                  <c:v>248</c:v>
                </c:pt>
                <c:pt idx="5">
                  <c:v>258.06451612903226</c:v>
                </c:pt>
                <c:pt idx="6">
                  <c:v>258.42696629213481</c:v>
                </c:pt>
                <c:pt idx="7">
                  <c:v>333.33333333333337</c:v>
                </c:pt>
                <c:pt idx="8">
                  <c:v>377.0491803278689</c:v>
                </c:pt>
                <c:pt idx="9">
                  <c:v>397.84946236559142</c:v>
                </c:pt>
                <c:pt idx="10">
                  <c:v>428.57142857142856</c:v>
                </c:pt>
                <c:pt idx="11">
                  <c:v>465.51724137931035</c:v>
                </c:pt>
                <c:pt idx="12">
                  <c:v>483.14606741573039</c:v>
                </c:pt>
                <c:pt idx="13">
                  <c:v>540</c:v>
                </c:pt>
              </c:numCache>
            </c:numRef>
          </c:yVal>
          <c:smooth val="0"/>
          <c:extLst>
            <c:ext xmlns:c16="http://schemas.microsoft.com/office/drawing/2014/chart" uri="{C3380CC4-5D6E-409C-BE32-E72D297353CC}">
              <c16:uniqueId val="{00000003-EC9D-4035-90A9-CD541C1FB208}"/>
            </c:ext>
          </c:extLst>
        </c:ser>
        <c:ser>
          <c:idx val="0"/>
          <c:order val="4"/>
          <c:tx>
            <c:strRef>
              <c:f>'24 mm'!$A$95</c:f>
              <c:strCache>
                <c:ptCount val="1"/>
                <c:pt idx="0">
                  <c:v>7 kV - 1000 Gauss - 24 mm</c:v>
                </c:pt>
              </c:strCache>
            </c:strRef>
          </c:tx>
          <c:spPr>
            <a:ln w="12700" cap="rnd">
              <a:solidFill>
                <a:schemeClr val="accent1"/>
              </a:solidFill>
              <a:round/>
            </a:ln>
            <a:effectLst>
              <a:outerShdw blurRad="40000" dist="23000" dir="5400000" rotWithShape="0">
                <a:srgbClr val="000000">
                  <a:alpha val="35000"/>
                </a:srgbClr>
              </a:outerShdw>
            </a:effectLst>
          </c:spPr>
          <c:marker>
            <c:symbol val="triangle"/>
            <c:size val="6"/>
            <c:spPr>
              <a:solidFill>
                <a:schemeClr val="accent1"/>
              </a:solidFill>
              <a:ln w="12700"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'24 mm'!$A$97:$A$110</c:f>
              <c:numCache>
                <c:formatCode>0.00E+00</c:formatCode>
                <c:ptCount val="14"/>
                <c:pt idx="0">
                  <c:v>1.8E-9</c:v>
                </c:pt>
                <c:pt idx="1">
                  <c:v>3E-9</c:v>
                </c:pt>
                <c:pt idx="2">
                  <c:v>6.1E-9</c:v>
                </c:pt>
                <c:pt idx="3">
                  <c:v>9.1999999999999997E-9</c:v>
                </c:pt>
                <c:pt idx="4">
                  <c:v>2.9999999999999997E-8</c:v>
                </c:pt>
                <c:pt idx="5">
                  <c:v>5.9999999999999995E-8</c:v>
                </c:pt>
                <c:pt idx="6">
                  <c:v>9.2000000000000003E-8</c:v>
                </c:pt>
                <c:pt idx="7">
                  <c:v>3.1E-7</c:v>
                </c:pt>
                <c:pt idx="8">
                  <c:v>5.9999999999999997E-7</c:v>
                </c:pt>
                <c:pt idx="9">
                  <c:v>8.8000000000000004E-7</c:v>
                </c:pt>
                <c:pt idx="10">
                  <c:v>2.7999999999999999E-6</c:v>
                </c:pt>
                <c:pt idx="11">
                  <c:v>6.1E-6</c:v>
                </c:pt>
                <c:pt idx="12">
                  <c:v>8.8999999999999995E-6</c:v>
                </c:pt>
                <c:pt idx="13">
                  <c:v>1.4E-5</c:v>
                </c:pt>
              </c:numCache>
            </c:numRef>
          </c:xVal>
          <c:yVal>
            <c:numRef>
              <c:f>'24 mm'!$C$97:$C$110</c:f>
              <c:numCache>
                <c:formatCode>0.0</c:formatCode>
                <c:ptCount val="14"/>
                <c:pt idx="0">
                  <c:v>200</c:v>
                </c:pt>
                <c:pt idx="1">
                  <c:v>223.33333333333334</c:v>
                </c:pt>
                <c:pt idx="2">
                  <c:v>262.29508196721309</c:v>
                </c:pt>
                <c:pt idx="3">
                  <c:v>282.60869565217394</c:v>
                </c:pt>
                <c:pt idx="4">
                  <c:v>400.00000000000006</c:v>
                </c:pt>
                <c:pt idx="5">
                  <c:v>450</c:v>
                </c:pt>
                <c:pt idx="6">
                  <c:v>467.39130434782606</c:v>
                </c:pt>
                <c:pt idx="7">
                  <c:v>516.12903225806451</c:v>
                </c:pt>
                <c:pt idx="8">
                  <c:v>550</c:v>
                </c:pt>
                <c:pt idx="9">
                  <c:v>556.81818181818176</c:v>
                </c:pt>
                <c:pt idx="10">
                  <c:v>571.42857142857144</c:v>
                </c:pt>
                <c:pt idx="11">
                  <c:v>573.77049180327867</c:v>
                </c:pt>
                <c:pt idx="12">
                  <c:v>561.79775280898878</c:v>
                </c:pt>
                <c:pt idx="13">
                  <c:v>585.71428571428578</c:v>
                </c:pt>
              </c:numCache>
            </c:numRef>
          </c:yVal>
          <c:smooth val="0"/>
          <c:extLst>
            <c:ext xmlns:c16="http://schemas.microsoft.com/office/drawing/2014/chart" uri="{C3380CC4-5D6E-409C-BE32-E72D297353CC}">
              <c16:uniqueId val="{00000004-EC9D-4035-90A9-CD541C1FB208}"/>
            </c:ext>
          </c:extLst>
        </c:ser>
        <c:ser>
          <c:idx val="6"/>
          <c:order val="5"/>
          <c:tx>
            <c:strRef>
              <c:f>'28 mm'!$A$95</c:f>
              <c:strCache>
                <c:ptCount val="1"/>
                <c:pt idx="0">
                  <c:v>7 kV - 1000 Gauss - 28 mm</c:v>
                </c:pt>
              </c:strCache>
            </c:strRef>
          </c:tx>
          <c:spPr>
            <a:ln w="12700" cap="rnd">
              <a:solidFill>
                <a:schemeClr val="accent1">
                  <a:lumMod val="60000"/>
                </a:schemeClr>
              </a:solidFill>
              <a:round/>
            </a:ln>
            <a:effectLst>
              <a:outerShdw blurRad="40000" dist="23000" dir="5400000" rotWithShape="0">
                <a:srgbClr val="000000">
                  <a:alpha val="35000"/>
                </a:srgbClr>
              </a:outerShdw>
            </a:effectLst>
          </c:spPr>
          <c:marker>
            <c:symbol val="diamond"/>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1">
                    <a:lumMod val="6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'28 mm'!$A$97:$A$111</c:f>
              <c:numCache>
                <c:formatCode>0.00E+00</c:formatCode>
                <c:ptCount val="15"/>
                <c:pt idx="0">
                  <c:v>3.3999999999999998E-9</c:v>
                </c:pt>
                <c:pt idx="1">
                  <c:v>4.6999999999999999E-9</c:v>
                </c:pt>
                <c:pt idx="2">
                  <c:v>5.3000000000000003E-9</c:v>
                </c:pt>
                <c:pt idx="3">
                  <c:v>6.6999999999999996E-9</c:v>
                </c:pt>
                <c:pt idx="4">
                  <c:v>1.4999999999999999E-8</c:v>
                </c:pt>
                <c:pt idx="5">
                  <c:v>4.3000000000000001E-8</c:v>
                </c:pt>
                <c:pt idx="6">
                  <c:v>7.4999999999999997E-8</c:v>
                </c:pt>
                <c:pt idx="7">
                  <c:v>9.9999999999999995E-8</c:v>
                </c:pt>
                <c:pt idx="8">
                  <c:v>3.3000000000000002E-7</c:v>
                </c:pt>
                <c:pt idx="9">
                  <c:v>6.7000000000000004E-7</c:v>
                </c:pt>
                <c:pt idx="10">
                  <c:v>9.9999999999999995E-7</c:v>
                </c:pt>
                <c:pt idx="11">
                  <c:v>3.8E-6</c:v>
                </c:pt>
                <c:pt idx="12">
                  <c:v>6.4999999999999996E-6</c:v>
                </c:pt>
                <c:pt idx="13">
                  <c:v>9.0000000000000002E-6</c:v>
                </c:pt>
                <c:pt idx="14">
                  <c:v>1.4E-5</c:v>
                </c:pt>
              </c:numCache>
            </c:numRef>
          </c:xVal>
          <c:yVal>
            <c:numRef>
              <c:f>'28 mm'!$C$97:$C$111</c:f>
              <c:numCache>
                <c:formatCode>0.0</c:formatCode>
                <c:ptCount val="15"/>
                <c:pt idx="0">
                  <c:v>294.11764705882354</c:v>
                </c:pt>
                <c:pt idx="1">
                  <c:v>319.14893617021278</c:v>
                </c:pt>
                <c:pt idx="2">
                  <c:v>320.75471698113205</c:v>
                </c:pt>
                <c:pt idx="3">
                  <c:v>358.20895522388059</c:v>
                </c:pt>
                <c:pt idx="4">
                  <c:v>460.00000000000006</c:v>
                </c:pt>
                <c:pt idx="5">
                  <c:v>488.37209302325579</c:v>
                </c:pt>
                <c:pt idx="6">
                  <c:v>520</c:v>
                </c:pt>
                <c:pt idx="7">
                  <c:v>540</c:v>
                </c:pt>
                <c:pt idx="8">
                  <c:v>515.15151515151513</c:v>
                </c:pt>
                <c:pt idx="9">
                  <c:v>522.38805970149247</c:v>
                </c:pt>
                <c:pt idx="10">
                  <c:v>520</c:v>
                </c:pt>
                <c:pt idx="11">
                  <c:v>526.31578947368416</c:v>
                </c:pt>
                <c:pt idx="12">
                  <c:v>538.46153846153845</c:v>
                </c:pt>
                <c:pt idx="13">
                  <c:v>533.33333333333326</c:v>
                </c:pt>
                <c:pt idx="14">
                  <c:v>528.57142857142856</c:v>
                </c:pt>
              </c:numCache>
            </c:numRef>
          </c:yVal>
          <c:smooth val="0"/>
          <c:extLst>
            <c:ext xmlns:c16="http://schemas.microsoft.com/office/drawing/2014/chart" uri="{C3380CC4-5D6E-409C-BE32-E72D297353CC}">
              <c16:uniqueId val="{00000005-EC9D-4035-90A9-CD541C1FB208}"/>
            </c:ext>
          </c:extLst>
        </c:ser>
        <c:dLbls>
          <c:showLegendKey val="0"/>
          <c:showVal val="0"/>
          <c:showCatName val="0"/>
          <c:showSerName val="0"/>
          <c:showPercent val="0"/>
          <c:showBubbleSize val="0"/>
        </c:dLbls>
        <c:axId val="203350400"/>
        <c:axId val="203353472"/>
      </c:scatterChart>
      <c:valAx>
        <c:axId val="203350400"/>
        <c:scaling>
          <c:logBase val="10"/>
          <c:orientation val="minMax"/>
          <c:max val="1.0000000000000003E-4"/>
          <c:min val="1.0000000000000005E-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bg1">
                  <a:lumMod val="75000"/>
                </a:schemeClr>
              </a:solidFill>
              <a:round/>
            </a:ln>
            <a:effectLst/>
          </c:spPr>
        </c:min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dirty="0"/>
                  <a:t>Pressure (mbar)</a:t>
                </a:r>
              </a:p>
            </c:rich>
          </c:tx>
          <c:overlay val="0"/>
          <c:spPr>
            <a:noFill/>
            <a:ln>
              <a:noFill/>
            </a:ln>
            <a:effectLst/>
          </c:sp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353472"/>
        <c:crossesAt val="10"/>
        <c:crossBetween val="midCat"/>
      </c:valAx>
      <c:valAx>
        <c:axId val="203353472"/>
        <c:scaling>
          <c:logBase val="10"/>
          <c:orientation val="minMax"/>
          <c:min val="10"/>
        </c:scaling>
        <c:delete val="0"/>
        <c:axPos val="l"/>
        <c:majorGridlines>
          <c:spPr>
            <a:ln w="9525" cap="flat" cmpd="sng" algn="ctr">
              <a:solidFill>
                <a:schemeClr val="bg1">
                  <a:lumMod val="75000"/>
                </a:schemeClr>
              </a:solidFill>
              <a:round/>
            </a:ln>
            <a:effectLst/>
          </c:spPr>
        </c:majorGridlines>
        <c:minorGridlines>
          <c:spPr>
            <a:ln w="9525" cap="flat" cmpd="sng" algn="ctr">
              <a:solidFill>
                <a:schemeClr val="bg1">
                  <a:lumMod val="7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solidFill>
                      <a:schemeClr val="tx1"/>
                    </a:solidFill>
                  </a:rPr>
                  <a:t>Current / Pressure (A / mbar)</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350400"/>
        <c:crossesAt val="1.0000000000000563E-10"/>
        <c:crossBetween val="midCat"/>
      </c:valAx>
      <c:spPr>
        <a:noFill/>
        <a:ln>
          <a:solidFill>
            <a:schemeClr val="bg1">
              <a:lumMod val="75000"/>
            </a:schemeClr>
          </a:solidFill>
        </a:ln>
        <a:effectLst/>
      </c:spPr>
    </c:plotArea>
    <c:legend>
      <c:legendPos val="b"/>
      <c:layout>
        <c:manualLayout>
          <c:xMode val="edge"/>
          <c:yMode val="edge"/>
          <c:x val="0.12000131594505835"/>
          <c:y val="0.7755788892697062"/>
          <c:w val="0.83072369349541708"/>
          <c:h val="9.9227732203344562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4954630671167"/>
          <c:y val="4.3984452192232175E-2"/>
          <c:w val="0.84357825848110213"/>
          <c:h val="0.84787953512594416"/>
        </c:manualLayout>
      </c:layout>
      <c:scatterChart>
        <c:scatterStyle val="lineMarker"/>
        <c:varyColors val="0"/>
        <c:ser>
          <c:idx val="5"/>
          <c:order val="0"/>
          <c:tx>
            <c:strRef>
              <c:f>'12 mm'!$A$76</c:f>
              <c:strCache>
                <c:ptCount val="1"/>
                <c:pt idx="0">
                  <c:v>7 kV - 1200 Gauss - 12 mm</c:v>
                </c:pt>
              </c:strCache>
            </c:strRef>
          </c:tx>
          <c:spPr>
            <a:ln w="12700" cap="rnd">
              <a:solidFill>
                <a:schemeClr val="accent6"/>
              </a:solidFill>
              <a:round/>
            </a:ln>
            <a:effectLst>
              <a:outerShdw blurRad="40000" dist="23000" dir="5400000" rotWithShape="0">
                <a:srgbClr val="000000">
                  <a:alpha val="35000"/>
                </a:srgbClr>
              </a:outerShdw>
            </a:effectLst>
          </c:spPr>
          <c:marker>
            <c:symbol val="circle"/>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6"/>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'12 mm'!$A$78:$A$91</c:f>
              <c:numCache>
                <c:formatCode>0.00E+00</c:formatCode>
                <c:ptCount val="14"/>
                <c:pt idx="0">
                  <c:v>4.2000000000000004E-9</c:v>
                </c:pt>
                <c:pt idx="1">
                  <c:v>6.6000000000000004E-9</c:v>
                </c:pt>
                <c:pt idx="2">
                  <c:v>1E-8</c:v>
                </c:pt>
                <c:pt idx="3">
                  <c:v>2.0999999999999999E-8</c:v>
                </c:pt>
                <c:pt idx="4">
                  <c:v>2.9000000000000002E-8</c:v>
                </c:pt>
                <c:pt idx="5">
                  <c:v>5.7000000000000001E-8</c:v>
                </c:pt>
                <c:pt idx="6">
                  <c:v>9.2999999999999999E-8</c:v>
                </c:pt>
                <c:pt idx="7">
                  <c:v>2.9999999999999999E-7</c:v>
                </c:pt>
                <c:pt idx="8">
                  <c:v>5.8999999999999996E-7</c:v>
                </c:pt>
                <c:pt idx="9">
                  <c:v>9.9999999999999995E-7</c:v>
                </c:pt>
                <c:pt idx="10">
                  <c:v>3.7000000000000002E-6</c:v>
                </c:pt>
                <c:pt idx="11">
                  <c:v>6.6000000000000003E-6</c:v>
                </c:pt>
                <c:pt idx="12">
                  <c:v>9.7999999999999993E-6</c:v>
                </c:pt>
                <c:pt idx="13">
                  <c:v>1.5999999999999999E-5</c:v>
                </c:pt>
              </c:numCache>
            </c:numRef>
          </c:xVal>
          <c:yVal>
            <c:numRef>
              <c:f>'12 mm'!$C$78:$C$91</c:f>
              <c:numCache>
                <c:formatCode>0.0</c:formatCode>
                <c:ptCount val="14"/>
                <c:pt idx="0">
                  <c:v>28.571428571428566</c:v>
                </c:pt>
                <c:pt idx="1">
                  <c:v>24.242424242424242</c:v>
                </c:pt>
                <c:pt idx="2">
                  <c:v>23.999999999999996</c:v>
                </c:pt>
                <c:pt idx="3">
                  <c:v>30</c:v>
                </c:pt>
                <c:pt idx="4">
                  <c:v>32.068965517241374</c:v>
                </c:pt>
                <c:pt idx="5">
                  <c:v>38.596491228070178</c:v>
                </c:pt>
                <c:pt idx="6">
                  <c:v>41.935483870967744</c:v>
                </c:pt>
                <c:pt idx="7">
                  <c:v>63.333333333333343</c:v>
                </c:pt>
                <c:pt idx="8">
                  <c:v>72.881355932203391</c:v>
                </c:pt>
                <c:pt idx="9">
                  <c:v>100.00000000000001</c:v>
                </c:pt>
                <c:pt idx="10">
                  <c:v>200</c:v>
                </c:pt>
                <c:pt idx="11">
                  <c:v>212.1212121212121</c:v>
                </c:pt>
                <c:pt idx="12">
                  <c:v>224.48979591836738</c:v>
                </c:pt>
                <c:pt idx="13">
                  <c:v>237.5</c:v>
                </c:pt>
              </c:numCache>
            </c:numRef>
          </c:yVal>
          <c:smooth val="0"/>
          <c:extLst>
            <c:ext xmlns:c16="http://schemas.microsoft.com/office/drawing/2014/chart" uri="{C3380CC4-5D6E-409C-BE32-E72D297353CC}">
              <c16:uniqueId val="{00000000-6B5D-4D33-B1A4-118799DF8522}"/>
            </c:ext>
          </c:extLst>
        </c:ser>
        <c:ser>
          <c:idx val="4"/>
          <c:order val="1"/>
          <c:tx>
            <c:strRef>
              <c:f>'14 mm'!$A$76</c:f>
              <c:strCache>
                <c:ptCount val="1"/>
                <c:pt idx="0">
                  <c:v>7 kV - 1200 Gauss - 14 mm</c:v>
                </c:pt>
              </c:strCache>
            </c:strRef>
          </c:tx>
          <c:spPr>
            <a:ln w="12700" cap="rnd">
              <a:solidFill>
                <a:schemeClr val="accent5"/>
              </a:solidFill>
              <a:round/>
            </a:ln>
            <a:effectLst>
              <a:outerShdw blurRad="40000" dist="23000" dir="5400000" rotWithShape="0">
                <a:srgbClr val="000000">
                  <a:alpha val="35000"/>
                </a:srgbClr>
              </a:outerShdw>
            </a:effectLst>
          </c:spPr>
          <c:marker>
            <c:symbol val="diamond"/>
            <c:size val="6"/>
            <c:spPr>
              <a:solidFill>
                <a:schemeClr val="accent1"/>
              </a:solidFill>
              <a:ln w="12700" cap="rnd">
                <a:solidFill>
                  <a:schemeClr val="accent5"/>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'14 mm'!$A$78:$A$94</c:f>
              <c:numCache>
                <c:formatCode>0.00E+00</c:formatCode>
                <c:ptCount val="17"/>
                <c:pt idx="0">
                  <c:v>2.0000000000000001E-9</c:v>
                </c:pt>
                <c:pt idx="1">
                  <c:v>3.6E-9</c:v>
                </c:pt>
                <c:pt idx="2">
                  <c:v>5.7999999999999998E-9</c:v>
                </c:pt>
                <c:pt idx="3">
                  <c:v>9.1000000000000004E-9</c:v>
                </c:pt>
                <c:pt idx="4">
                  <c:v>3.2000000000000002E-8</c:v>
                </c:pt>
                <c:pt idx="5">
                  <c:v>6.1000000000000004E-8</c:v>
                </c:pt>
                <c:pt idx="6">
                  <c:v>8.9999999999999999E-8</c:v>
                </c:pt>
                <c:pt idx="7">
                  <c:v>2.9999999999999999E-7</c:v>
                </c:pt>
                <c:pt idx="8">
                  <c:v>5.8999999999999996E-7</c:v>
                </c:pt>
                <c:pt idx="9">
                  <c:v>8.8999999999999995E-7</c:v>
                </c:pt>
                <c:pt idx="10">
                  <c:v>2.9000000000000002E-6</c:v>
                </c:pt>
                <c:pt idx="11">
                  <c:v>6.1999999999999999E-6</c:v>
                </c:pt>
                <c:pt idx="12">
                  <c:v>9.0000000000000002E-6</c:v>
                </c:pt>
                <c:pt idx="13">
                  <c:v>1.8E-5</c:v>
                </c:pt>
              </c:numCache>
            </c:numRef>
          </c:xVal>
          <c:yVal>
            <c:numRef>
              <c:f>'14 mm'!$C$78:$C$94</c:f>
              <c:numCache>
                <c:formatCode>0.0</c:formatCode>
                <c:ptCount val="17"/>
                <c:pt idx="0">
                  <c:v>59.999999999999993</c:v>
                </c:pt>
                <c:pt idx="1">
                  <c:v>80.555555555555543</c:v>
                </c:pt>
                <c:pt idx="2">
                  <c:v>84.482758620689651</c:v>
                </c:pt>
                <c:pt idx="3">
                  <c:v>102.19780219780219</c:v>
                </c:pt>
                <c:pt idx="4">
                  <c:v>153.12499999999997</c:v>
                </c:pt>
                <c:pt idx="5">
                  <c:v>180.32786885245901</c:v>
                </c:pt>
                <c:pt idx="6">
                  <c:v>200</c:v>
                </c:pt>
                <c:pt idx="7">
                  <c:v>233.33333333333331</c:v>
                </c:pt>
                <c:pt idx="8">
                  <c:v>254.23728813559322</c:v>
                </c:pt>
                <c:pt idx="9">
                  <c:v>269.66292134831463</c:v>
                </c:pt>
                <c:pt idx="10">
                  <c:v>320.68965517241378</c:v>
                </c:pt>
                <c:pt idx="11">
                  <c:v>338.70967741935482</c:v>
                </c:pt>
                <c:pt idx="12">
                  <c:v>355.55555555555554</c:v>
                </c:pt>
                <c:pt idx="13">
                  <c:v>394.44444444444446</c:v>
                </c:pt>
              </c:numCache>
            </c:numRef>
          </c:yVal>
          <c:smooth val="0"/>
          <c:extLst>
            <c:ext xmlns:c16="http://schemas.microsoft.com/office/drawing/2014/chart" uri="{C3380CC4-5D6E-409C-BE32-E72D297353CC}">
              <c16:uniqueId val="{00000001-6B5D-4D33-B1A4-118799DF8522}"/>
            </c:ext>
          </c:extLst>
        </c:ser>
        <c:ser>
          <c:idx val="2"/>
          <c:order val="2"/>
          <c:tx>
            <c:strRef>
              <c:f>'16 mm'!$A$76</c:f>
              <c:strCache>
                <c:ptCount val="1"/>
                <c:pt idx="0">
                  <c:v>7 kV - 1200 Gauss - 16 mm</c:v>
                </c:pt>
              </c:strCache>
            </c:strRef>
          </c:tx>
          <c:spPr>
            <a:ln w="12700" cap="rnd">
              <a:solidFill>
                <a:schemeClr val="accent3"/>
              </a:solidFill>
              <a:round/>
            </a:ln>
            <a:effectLst>
              <a:outerShdw blurRad="40000" dist="23000" dir="5400000" rotWithShape="0">
                <a:srgbClr val="000000">
                  <a:alpha val="35000"/>
                </a:srgbClr>
              </a:outerShdw>
            </a:effectLst>
          </c:spPr>
          <c:marker>
            <c:symbol val="square"/>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'16 mm'!$A$78:$A$91</c:f>
              <c:numCache>
                <c:formatCode>0.00E+00</c:formatCode>
                <c:ptCount val="14"/>
                <c:pt idx="0">
                  <c:v>1.2E-9</c:v>
                </c:pt>
                <c:pt idx="1">
                  <c:v>3.4999999999999999E-9</c:v>
                </c:pt>
                <c:pt idx="2">
                  <c:v>6.4000000000000002E-9</c:v>
                </c:pt>
                <c:pt idx="3">
                  <c:v>9.8000000000000001E-9</c:v>
                </c:pt>
                <c:pt idx="4">
                  <c:v>3.2000000000000002E-8</c:v>
                </c:pt>
                <c:pt idx="5">
                  <c:v>6.1999999999999999E-8</c:v>
                </c:pt>
                <c:pt idx="6">
                  <c:v>9.6999999999999995E-8</c:v>
                </c:pt>
                <c:pt idx="7">
                  <c:v>2.8999999999999998E-7</c:v>
                </c:pt>
                <c:pt idx="8">
                  <c:v>5.4000000000000002E-7</c:v>
                </c:pt>
                <c:pt idx="9">
                  <c:v>8.7000000000000003E-7</c:v>
                </c:pt>
                <c:pt idx="10">
                  <c:v>2.7E-6</c:v>
                </c:pt>
                <c:pt idx="11">
                  <c:v>6.1999999999999999E-6</c:v>
                </c:pt>
                <c:pt idx="12">
                  <c:v>9.5000000000000005E-6</c:v>
                </c:pt>
                <c:pt idx="13">
                  <c:v>1.5999999999999999E-5</c:v>
                </c:pt>
              </c:numCache>
            </c:numRef>
          </c:xVal>
          <c:yVal>
            <c:numRef>
              <c:f>'16 mm'!$C$78:$C$91</c:f>
              <c:numCache>
                <c:formatCode>0.0</c:formatCode>
                <c:ptCount val="14"/>
                <c:pt idx="0">
                  <c:v>125</c:v>
                </c:pt>
                <c:pt idx="1">
                  <c:v>157.14285714285717</c:v>
                </c:pt>
                <c:pt idx="2">
                  <c:v>156.25</c:v>
                </c:pt>
                <c:pt idx="3">
                  <c:v>173.46938775510205</c:v>
                </c:pt>
                <c:pt idx="4">
                  <c:v>234.375</c:v>
                </c:pt>
                <c:pt idx="6">
                  <c:v>247.42268041237116</c:v>
                </c:pt>
                <c:pt idx="7">
                  <c:v>344.82758620689657</c:v>
                </c:pt>
                <c:pt idx="8">
                  <c:v>388.88888888888891</c:v>
                </c:pt>
                <c:pt idx="9">
                  <c:v>402.29885057471262</c:v>
                </c:pt>
                <c:pt idx="10">
                  <c:v>444.4444444444444</c:v>
                </c:pt>
                <c:pt idx="11">
                  <c:v>500</c:v>
                </c:pt>
                <c:pt idx="12">
                  <c:v>526.31578947368416</c:v>
                </c:pt>
                <c:pt idx="13">
                  <c:v>568.75</c:v>
                </c:pt>
              </c:numCache>
            </c:numRef>
          </c:yVal>
          <c:smooth val="0"/>
          <c:extLst>
            <c:ext xmlns:c16="http://schemas.microsoft.com/office/drawing/2014/chart" uri="{C3380CC4-5D6E-409C-BE32-E72D297353CC}">
              <c16:uniqueId val="{00000002-6B5D-4D33-B1A4-118799DF8522}"/>
            </c:ext>
          </c:extLst>
        </c:ser>
        <c:ser>
          <c:idx val="1"/>
          <c:order val="3"/>
          <c:tx>
            <c:strRef>
              <c:f>'20 mm'!$A$79</c:f>
              <c:strCache>
                <c:ptCount val="1"/>
                <c:pt idx="0">
                  <c:v>7 kV - 1200 Gauss - 20 mm</c:v>
                </c:pt>
              </c:strCache>
            </c:strRef>
          </c:tx>
          <c:spPr>
            <a:ln w="12700" cap="rnd">
              <a:solidFill>
                <a:schemeClr val="accent2"/>
              </a:solidFill>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2700" cap="rnd">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'20 mm'!$A$81:$A$96</c:f>
              <c:numCache>
                <c:formatCode>0.00E+00</c:formatCode>
                <c:ptCount val="16"/>
                <c:pt idx="0">
                  <c:v>2.7000000000000002E-9</c:v>
                </c:pt>
                <c:pt idx="1">
                  <c:v>3.2000000000000001E-9</c:v>
                </c:pt>
                <c:pt idx="2">
                  <c:v>6.2000000000000001E-9</c:v>
                </c:pt>
                <c:pt idx="3">
                  <c:v>8.9999999999999995E-9</c:v>
                </c:pt>
                <c:pt idx="4">
                  <c:v>2.9999999999999997E-8</c:v>
                </c:pt>
                <c:pt idx="5">
                  <c:v>5.8999999999999999E-8</c:v>
                </c:pt>
                <c:pt idx="6">
                  <c:v>9.0999999999999994E-8</c:v>
                </c:pt>
                <c:pt idx="7">
                  <c:v>2.8999999999999998E-7</c:v>
                </c:pt>
                <c:pt idx="8">
                  <c:v>5.7999999999999995E-7</c:v>
                </c:pt>
                <c:pt idx="9">
                  <c:v>8.8999999999999995E-7</c:v>
                </c:pt>
                <c:pt idx="10">
                  <c:v>2.7999999999999999E-6</c:v>
                </c:pt>
                <c:pt idx="11">
                  <c:v>5.9000000000000003E-6</c:v>
                </c:pt>
                <c:pt idx="12">
                  <c:v>8.8000000000000004E-6</c:v>
                </c:pt>
                <c:pt idx="13">
                  <c:v>1.5E-5</c:v>
                </c:pt>
              </c:numCache>
            </c:numRef>
          </c:xVal>
          <c:yVal>
            <c:numRef>
              <c:f>'20 mm'!$C$81:$C$96</c:f>
              <c:numCache>
                <c:formatCode>0.0</c:formatCode>
                <c:ptCount val="16"/>
                <c:pt idx="0">
                  <c:v>140.74074074074073</c:v>
                </c:pt>
                <c:pt idx="1">
                  <c:v>146.875</c:v>
                </c:pt>
                <c:pt idx="2">
                  <c:v>193.54838709677418</c:v>
                </c:pt>
                <c:pt idx="3">
                  <c:v>211.11111111111111</c:v>
                </c:pt>
                <c:pt idx="4">
                  <c:v>273.33333333333331</c:v>
                </c:pt>
                <c:pt idx="5">
                  <c:v>288.13559322033899</c:v>
                </c:pt>
                <c:pt idx="6">
                  <c:v>274.72527472527474</c:v>
                </c:pt>
                <c:pt idx="7">
                  <c:v>344.82758620689657</c:v>
                </c:pt>
                <c:pt idx="8">
                  <c:v>362.06896551724145</c:v>
                </c:pt>
                <c:pt idx="9">
                  <c:v>370.7865168539326</c:v>
                </c:pt>
                <c:pt idx="10">
                  <c:v>392.85714285714289</c:v>
                </c:pt>
                <c:pt idx="11">
                  <c:v>423.72881355932202</c:v>
                </c:pt>
                <c:pt idx="12">
                  <c:v>465.90909090909093</c:v>
                </c:pt>
                <c:pt idx="13">
                  <c:v>473.33333333333337</c:v>
                </c:pt>
              </c:numCache>
            </c:numRef>
          </c:yVal>
          <c:smooth val="0"/>
          <c:extLst>
            <c:ext xmlns:c16="http://schemas.microsoft.com/office/drawing/2014/chart" uri="{C3380CC4-5D6E-409C-BE32-E72D297353CC}">
              <c16:uniqueId val="{00000003-6B5D-4D33-B1A4-118799DF8522}"/>
            </c:ext>
          </c:extLst>
        </c:ser>
        <c:ser>
          <c:idx val="0"/>
          <c:order val="4"/>
          <c:tx>
            <c:strRef>
              <c:f>'24 mm'!$A$76</c:f>
              <c:strCache>
                <c:ptCount val="1"/>
                <c:pt idx="0">
                  <c:v>7 kV - 1200 Gauss - 24 mm</c:v>
                </c:pt>
              </c:strCache>
            </c:strRef>
          </c:tx>
          <c:spPr>
            <a:ln w="12700" cap="rnd">
              <a:solidFill>
                <a:schemeClr val="accent1"/>
              </a:solidFill>
              <a:round/>
            </a:ln>
            <a:effectLst>
              <a:outerShdw blurRad="40000" dist="23000" dir="5400000" rotWithShape="0">
                <a:srgbClr val="000000">
                  <a:alpha val="35000"/>
                </a:srgbClr>
              </a:outerShdw>
            </a:effectLst>
          </c:spPr>
          <c:marker>
            <c:symbol val="triangle"/>
            <c:size val="6"/>
            <c:spPr>
              <a:solidFill>
                <a:schemeClr val="accent1"/>
              </a:solidFill>
              <a:ln w="12700"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'24 mm'!$A$78:$A$91</c:f>
              <c:numCache>
                <c:formatCode>0.00E+00</c:formatCode>
                <c:ptCount val="14"/>
                <c:pt idx="0">
                  <c:v>2.7999999999999998E-9</c:v>
                </c:pt>
                <c:pt idx="1">
                  <c:v>3.7E-9</c:v>
                </c:pt>
                <c:pt idx="2">
                  <c:v>6.1E-9</c:v>
                </c:pt>
                <c:pt idx="3">
                  <c:v>9.1000000000000004E-9</c:v>
                </c:pt>
                <c:pt idx="4">
                  <c:v>2.9000000000000002E-8</c:v>
                </c:pt>
                <c:pt idx="5">
                  <c:v>5.9999999999999995E-8</c:v>
                </c:pt>
                <c:pt idx="6">
                  <c:v>8.9000000000000003E-8</c:v>
                </c:pt>
                <c:pt idx="7">
                  <c:v>2.9999999999999999E-7</c:v>
                </c:pt>
                <c:pt idx="8">
                  <c:v>6.0999999999999998E-7</c:v>
                </c:pt>
                <c:pt idx="9">
                  <c:v>8.8999999999999995E-7</c:v>
                </c:pt>
                <c:pt idx="10">
                  <c:v>2.7999999999999999E-6</c:v>
                </c:pt>
                <c:pt idx="11">
                  <c:v>6.8000000000000001E-6</c:v>
                </c:pt>
                <c:pt idx="12">
                  <c:v>8.6999999999999997E-6</c:v>
                </c:pt>
                <c:pt idx="13">
                  <c:v>1.5E-5</c:v>
                </c:pt>
              </c:numCache>
            </c:numRef>
          </c:xVal>
          <c:yVal>
            <c:numRef>
              <c:f>'24 mm'!$C$78:$C$91</c:f>
              <c:numCache>
                <c:formatCode>0.0</c:formatCode>
                <c:ptCount val="14"/>
                <c:pt idx="0">
                  <c:v>535.71428571428578</c:v>
                </c:pt>
                <c:pt idx="1">
                  <c:v>486.48648648648646</c:v>
                </c:pt>
                <c:pt idx="2">
                  <c:v>491.80327868852459</c:v>
                </c:pt>
                <c:pt idx="3">
                  <c:v>494.50549450549448</c:v>
                </c:pt>
                <c:pt idx="4">
                  <c:v>586.20689655172407</c:v>
                </c:pt>
                <c:pt idx="5">
                  <c:v>583.33333333333337</c:v>
                </c:pt>
                <c:pt idx="6">
                  <c:v>584.2696629213483</c:v>
                </c:pt>
                <c:pt idx="7">
                  <c:v>566.66666666666674</c:v>
                </c:pt>
                <c:pt idx="8">
                  <c:v>590.16393442622962</c:v>
                </c:pt>
                <c:pt idx="9">
                  <c:v>573.03370786516859</c:v>
                </c:pt>
                <c:pt idx="10">
                  <c:v>571.42857142857144</c:v>
                </c:pt>
                <c:pt idx="11">
                  <c:v>602.94117647058829</c:v>
                </c:pt>
                <c:pt idx="12">
                  <c:v>597.70114942528733</c:v>
                </c:pt>
                <c:pt idx="13">
                  <c:v>619.99999999999989</c:v>
                </c:pt>
              </c:numCache>
            </c:numRef>
          </c:yVal>
          <c:smooth val="0"/>
          <c:extLst>
            <c:ext xmlns:c16="http://schemas.microsoft.com/office/drawing/2014/chart" uri="{C3380CC4-5D6E-409C-BE32-E72D297353CC}">
              <c16:uniqueId val="{00000004-6B5D-4D33-B1A4-118799DF8522}"/>
            </c:ext>
          </c:extLst>
        </c:ser>
        <c:ser>
          <c:idx val="6"/>
          <c:order val="5"/>
          <c:tx>
            <c:strRef>
              <c:f>'28 mm'!$A$76</c:f>
              <c:strCache>
                <c:ptCount val="1"/>
                <c:pt idx="0">
                  <c:v>7 kV - 1200 Gauss - 28 mm</c:v>
                </c:pt>
              </c:strCache>
            </c:strRef>
          </c:tx>
          <c:spPr>
            <a:ln w="12700" cap="rnd">
              <a:solidFill>
                <a:schemeClr val="accent1">
                  <a:lumMod val="60000"/>
                </a:schemeClr>
              </a:solidFill>
              <a:round/>
            </a:ln>
            <a:effectLst>
              <a:outerShdw blurRad="40000" dist="23000" dir="5400000" rotWithShape="0">
                <a:srgbClr val="000000">
                  <a:alpha val="35000"/>
                </a:srgbClr>
              </a:outerShdw>
            </a:effectLst>
          </c:spPr>
          <c:marker>
            <c:symbol val="diamond"/>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1">
                    <a:lumMod val="6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'28 mm'!$A$78:$A$93</c:f>
              <c:numCache>
                <c:formatCode>0.00E+00</c:formatCode>
                <c:ptCount val="16"/>
                <c:pt idx="0">
                  <c:v>1.3999999999999999E-9</c:v>
                </c:pt>
                <c:pt idx="1">
                  <c:v>1.6999999999999999E-9</c:v>
                </c:pt>
                <c:pt idx="2">
                  <c:v>3.9000000000000002E-9</c:v>
                </c:pt>
                <c:pt idx="3">
                  <c:v>6.2000000000000001E-9</c:v>
                </c:pt>
                <c:pt idx="4">
                  <c:v>1E-8</c:v>
                </c:pt>
                <c:pt idx="5">
                  <c:v>3.7E-8</c:v>
                </c:pt>
                <c:pt idx="6">
                  <c:v>6.7000000000000004E-8</c:v>
                </c:pt>
                <c:pt idx="7">
                  <c:v>9.2000000000000003E-8</c:v>
                </c:pt>
                <c:pt idx="8">
                  <c:v>2.2000000000000001E-7</c:v>
                </c:pt>
                <c:pt idx="9">
                  <c:v>5.3000000000000001E-7</c:v>
                </c:pt>
                <c:pt idx="10">
                  <c:v>8.8999999999999995E-7</c:v>
                </c:pt>
                <c:pt idx="11">
                  <c:v>1.1999999999999999E-6</c:v>
                </c:pt>
                <c:pt idx="12">
                  <c:v>3.1999999999999999E-6</c:v>
                </c:pt>
                <c:pt idx="13">
                  <c:v>6.1999999999999999E-6</c:v>
                </c:pt>
                <c:pt idx="14">
                  <c:v>9.3000000000000007E-6</c:v>
                </c:pt>
                <c:pt idx="15">
                  <c:v>1.4E-5</c:v>
                </c:pt>
              </c:numCache>
            </c:numRef>
          </c:xVal>
          <c:yVal>
            <c:numRef>
              <c:f>'28 mm'!$C$78:$C$93</c:f>
              <c:numCache>
                <c:formatCode>0.0</c:formatCode>
                <c:ptCount val="16"/>
                <c:pt idx="1">
                  <c:v>547.05882352941182</c:v>
                </c:pt>
                <c:pt idx="2">
                  <c:v>538.46153846153834</c:v>
                </c:pt>
                <c:pt idx="3">
                  <c:v>548.38709677419354</c:v>
                </c:pt>
                <c:pt idx="5">
                  <c:v>540.54054054054063</c:v>
                </c:pt>
                <c:pt idx="6">
                  <c:v>522.38805970149247</c:v>
                </c:pt>
                <c:pt idx="7">
                  <c:v>500</c:v>
                </c:pt>
                <c:pt idx="8">
                  <c:v>454.54545454545456</c:v>
                </c:pt>
                <c:pt idx="9">
                  <c:v>452.83018867924528</c:v>
                </c:pt>
                <c:pt idx="10">
                  <c:v>449.43820224719104</c:v>
                </c:pt>
                <c:pt idx="11">
                  <c:v>466.66666666666663</c:v>
                </c:pt>
                <c:pt idx="12">
                  <c:v>437.5</c:v>
                </c:pt>
                <c:pt idx="13">
                  <c:v>435.48387096774195</c:v>
                </c:pt>
                <c:pt idx="14">
                  <c:v>462.36559139784941</c:v>
                </c:pt>
                <c:pt idx="15">
                  <c:v>471.42857142857144</c:v>
                </c:pt>
              </c:numCache>
            </c:numRef>
          </c:yVal>
          <c:smooth val="0"/>
          <c:extLst>
            <c:ext xmlns:c16="http://schemas.microsoft.com/office/drawing/2014/chart" uri="{C3380CC4-5D6E-409C-BE32-E72D297353CC}">
              <c16:uniqueId val="{00000005-6B5D-4D33-B1A4-118799DF8522}"/>
            </c:ext>
          </c:extLst>
        </c:ser>
        <c:dLbls>
          <c:showLegendKey val="0"/>
          <c:showVal val="0"/>
          <c:showCatName val="0"/>
          <c:showSerName val="0"/>
          <c:showPercent val="0"/>
          <c:showBubbleSize val="0"/>
        </c:dLbls>
        <c:axId val="203350400"/>
        <c:axId val="203353472"/>
      </c:scatterChart>
      <c:valAx>
        <c:axId val="203350400"/>
        <c:scaling>
          <c:logBase val="10"/>
          <c:orientation val="minMax"/>
          <c:max val="1.0000000000000003E-4"/>
          <c:min val="1.0000000000000005E-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bg1">
                  <a:lumMod val="75000"/>
                </a:schemeClr>
              </a:solidFill>
              <a:round/>
            </a:ln>
            <a:effectLst/>
          </c:spPr>
        </c:min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mn-lt"/>
                    <a:ea typeface="+mn-ea"/>
                    <a:cs typeface="+mn-cs"/>
                  </a:defRPr>
                </a:pPr>
                <a:r>
                  <a:rPr lang="en-US" sz="1400" b="1" i="0" baseline="0" dirty="0">
                    <a:effectLst/>
                  </a:rPr>
                  <a:t>Pressure (mbar)</a:t>
                </a:r>
                <a:endParaRPr lang="en-US" sz="1400" dirty="0">
                  <a:effectLst/>
                </a:endParaRPr>
              </a:p>
            </c:rich>
          </c:tx>
          <c:overlay val="0"/>
          <c:spPr>
            <a:noFill/>
            <a:ln>
              <a:noFill/>
            </a:ln>
            <a:effectLst/>
          </c:sp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353472"/>
        <c:crossesAt val="10"/>
        <c:crossBetween val="midCat"/>
      </c:valAx>
      <c:valAx>
        <c:axId val="203353472"/>
        <c:scaling>
          <c:logBase val="10"/>
          <c:orientation val="minMax"/>
          <c:min val="10"/>
        </c:scaling>
        <c:delete val="0"/>
        <c:axPos val="l"/>
        <c:majorGridlines>
          <c:spPr>
            <a:ln w="9525" cap="flat" cmpd="sng" algn="ctr">
              <a:solidFill>
                <a:schemeClr val="bg1">
                  <a:lumMod val="75000"/>
                </a:schemeClr>
              </a:solidFill>
              <a:round/>
            </a:ln>
            <a:effectLst/>
          </c:spPr>
        </c:majorGridlines>
        <c:minorGridlines>
          <c:spPr>
            <a:ln w="9525" cap="flat" cmpd="sng" algn="ctr">
              <a:solidFill>
                <a:schemeClr val="bg1">
                  <a:lumMod val="7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i="0" baseline="0" dirty="0">
                    <a:effectLst/>
                  </a:rPr>
                  <a:t>Current / Pressure (mbar)</a:t>
                </a:r>
                <a:endParaRPr lang="en-US" sz="1400" dirty="0">
                  <a:effectLst/>
                </a:endParaRP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350400"/>
        <c:crossesAt val="1.0000000000000563E-10"/>
        <c:crossBetween val="midCat"/>
      </c:valAx>
      <c:spPr>
        <a:noFill/>
        <a:ln>
          <a:solidFill>
            <a:schemeClr val="bg1">
              <a:lumMod val="75000"/>
            </a:schemeClr>
          </a:solidFill>
        </a:ln>
        <a:effectLst/>
      </c:spPr>
    </c:plotArea>
    <c:legend>
      <c:legendPos val="b"/>
      <c:layout>
        <c:manualLayout>
          <c:xMode val="edge"/>
          <c:yMode val="edge"/>
          <c:x val="0.12000131594505835"/>
          <c:y val="0.7755788892697062"/>
          <c:w val="0.83072369349541708"/>
          <c:h val="9.9227732203344562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94954630671167"/>
          <c:y val="4.3984452192232175E-2"/>
          <c:w val="0.84357825848110213"/>
          <c:h val="0.84787953512594416"/>
        </c:manualLayout>
      </c:layout>
      <c:scatterChart>
        <c:scatterStyle val="lineMarker"/>
        <c:varyColors val="0"/>
        <c:ser>
          <c:idx val="5"/>
          <c:order val="0"/>
          <c:tx>
            <c:strRef>
              <c:f>'12 mm'!$A$20</c:f>
              <c:strCache>
                <c:ptCount val="1"/>
                <c:pt idx="0">
                  <c:v>7 kV - 1600 Gauss - 12 mm</c:v>
                </c:pt>
              </c:strCache>
            </c:strRef>
          </c:tx>
          <c:spPr>
            <a:ln w="12700" cap="rnd">
              <a:solidFill>
                <a:schemeClr val="accent6"/>
              </a:solidFill>
              <a:round/>
            </a:ln>
            <a:effectLst>
              <a:outerShdw blurRad="40000" dist="23000" dir="5400000" rotWithShape="0">
                <a:srgbClr val="000000">
                  <a:alpha val="35000"/>
                </a:srgbClr>
              </a:outerShdw>
            </a:effectLst>
          </c:spPr>
          <c:marker>
            <c:symbol val="circle"/>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6"/>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'12 mm'!$A$22:$A$33</c:f>
              <c:numCache>
                <c:formatCode>0.00E+00</c:formatCode>
                <c:ptCount val="12"/>
                <c:pt idx="0">
                  <c:v>6.2000000000000001E-9</c:v>
                </c:pt>
                <c:pt idx="1">
                  <c:v>8.9000000000000003E-9</c:v>
                </c:pt>
                <c:pt idx="2">
                  <c:v>3.5999999999999998E-8</c:v>
                </c:pt>
                <c:pt idx="3">
                  <c:v>6.1000000000000004E-8</c:v>
                </c:pt>
                <c:pt idx="4">
                  <c:v>9.9999999999999995E-8</c:v>
                </c:pt>
                <c:pt idx="5">
                  <c:v>2.7000000000000001E-7</c:v>
                </c:pt>
                <c:pt idx="6">
                  <c:v>6.5000000000000002E-7</c:v>
                </c:pt>
                <c:pt idx="7">
                  <c:v>9.0999999999999997E-7</c:v>
                </c:pt>
                <c:pt idx="8">
                  <c:v>3.0000000000000001E-6</c:v>
                </c:pt>
                <c:pt idx="9">
                  <c:v>6.0000000000000002E-6</c:v>
                </c:pt>
                <c:pt idx="10">
                  <c:v>8.6999999999999997E-6</c:v>
                </c:pt>
                <c:pt idx="11">
                  <c:v>2.0000000000000002E-5</c:v>
                </c:pt>
              </c:numCache>
            </c:numRef>
          </c:xVal>
          <c:yVal>
            <c:numRef>
              <c:f>'12 mm'!$C$22:$C$33</c:f>
              <c:numCache>
                <c:formatCode>0.0</c:formatCode>
                <c:ptCount val="12"/>
                <c:pt idx="0">
                  <c:v>82.258064516129025</c:v>
                </c:pt>
                <c:pt idx="1">
                  <c:v>108.98876404494382</c:v>
                </c:pt>
                <c:pt idx="2">
                  <c:v>169.44444444444446</c:v>
                </c:pt>
                <c:pt idx="4">
                  <c:v>190.00000000000003</c:v>
                </c:pt>
                <c:pt idx="5">
                  <c:v>214.81481481481481</c:v>
                </c:pt>
                <c:pt idx="6">
                  <c:v>230.76923076923075</c:v>
                </c:pt>
                <c:pt idx="7">
                  <c:v>252.74725274725276</c:v>
                </c:pt>
                <c:pt idx="8">
                  <c:v>303.33333333333331</c:v>
                </c:pt>
                <c:pt idx="9">
                  <c:v>316.66666666666669</c:v>
                </c:pt>
                <c:pt idx="10">
                  <c:v>333.33333333333331</c:v>
                </c:pt>
                <c:pt idx="11">
                  <c:v>329.99999999999994</c:v>
                </c:pt>
              </c:numCache>
            </c:numRef>
          </c:yVal>
          <c:smooth val="0"/>
          <c:extLst>
            <c:ext xmlns:c16="http://schemas.microsoft.com/office/drawing/2014/chart" uri="{C3380CC4-5D6E-409C-BE32-E72D297353CC}">
              <c16:uniqueId val="{00000000-186A-4FC0-AF06-DA7E8FE6013E}"/>
            </c:ext>
          </c:extLst>
        </c:ser>
        <c:ser>
          <c:idx val="4"/>
          <c:order val="1"/>
          <c:tx>
            <c:strRef>
              <c:f>'14 mm'!$A$20</c:f>
              <c:strCache>
                <c:ptCount val="1"/>
                <c:pt idx="0">
                  <c:v>7 kV - 1600 Gauss - 14 mm</c:v>
                </c:pt>
              </c:strCache>
            </c:strRef>
          </c:tx>
          <c:spPr>
            <a:ln w="12700" cap="rnd">
              <a:solidFill>
                <a:schemeClr val="accent5"/>
              </a:solidFill>
              <a:round/>
            </a:ln>
            <a:effectLst>
              <a:outerShdw blurRad="40000" dist="23000" dir="5400000" rotWithShape="0">
                <a:srgbClr val="000000">
                  <a:alpha val="35000"/>
                </a:srgbClr>
              </a:outerShdw>
            </a:effectLst>
          </c:spPr>
          <c:marker>
            <c:symbol val="diamond"/>
            <c:size val="6"/>
            <c:spPr>
              <a:solidFill>
                <a:schemeClr val="accent1"/>
              </a:solidFill>
              <a:ln w="12700" cap="rnd">
                <a:solidFill>
                  <a:schemeClr val="accent5"/>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'14 mm'!$A$22:$A$37</c:f>
              <c:numCache>
                <c:formatCode>0.00E+00</c:formatCode>
                <c:ptCount val="16"/>
                <c:pt idx="0">
                  <c:v>2.1999999999999998E-9</c:v>
                </c:pt>
                <c:pt idx="1">
                  <c:v>3.3000000000000002E-9</c:v>
                </c:pt>
                <c:pt idx="2">
                  <c:v>6.3000000000000002E-9</c:v>
                </c:pt>
                <c:pt idx="3">
                  <c:v>7.4000000000000001E-9</c:v>
                </c:pt>
                <c:pt idx="4">
                  <c:v>9.1999999999999997E-9</c:v>
                </c:pt>
                <c:pt idx="5">
                  <c:v>3.2999999999999998E-8</c:v>
                </c:pt>
                <c:pt idx="6">
                  <c:v>6.2999999999999995E-8</c:v>
                </c:pt>
                <c:pt idx="7">
                  <c:v>9.0999999999999994E-8</c:v>
                </c:pt>
                <c:pt idx="8">
                  <c:v>2.8999999999999998E-7</c:v>
                </c:pt>
                <c:pt idx="9">
                  <c:v>6.3E-7</c:v>
                </c:pt>
                <c:pt idx="10">
                  <c:v>9.1999999999999998E-7</c:v>
                </c:pt>
                <c:pt idx="11">
                  <c:v>3.0000000000000001E-6</c:v>
                </c:pt>
                <c:pt idx="12">
                  <c:v>6.1999999999999999E-6</c:v>
                </c:pt>
                <c:pt idx="13">
                  <c:v>9.0999999999999993E-6</c:v>
                </c:pt>
                <c:pt idx="14">
                  <c:v>1.5999999999999999E-5</c:v>
                </c:pt>
              </c:numCache>
            </c:numRef>
          </c:xVal>
          <c:yVal>
            <c:numRef>
              <c:f>'14 mm'!$C$22:$C$37</c:f>
              <c:numCache>
                <c:formatCode>0.0</c:formatCode>
                <c:ptCount val="16"/>
                <c:pt idx="0">
                  <c:v>140.90909090909091</c:v>
                </c:pt>
                <c:pt idx="1">
                  <c:v>193.93939393939394</c:v>
                </c:pt>
                <c:pt idx="2">
                  <c:v>222.2222222222222</c:v>
                </c:pt>
                <c:pt idx="5">
                  <c:v>303.03030303030306</c:v>
                </c:pt>
                <c:pt idx="6">
                  <c:v>317.46031746031753</c:v>
                </c:pt>
                <c:pt idx="7">
                  <c:v>329.67032967032969</c:v>
                </c:pt>
                <c:pt idx="8">
                  <c:v>344.82758620689657</c:v>
                </c:pt>
                <c:pt idx="9">
                  <c:v>365.07936507936506</c:v>
                </c:pt>
                <c:pt idx="10">
                  <c:v>369.56521739130437</c:v>
                </c:pt>
                <c:pt idx="11">
                  <c:v>399.99999999999994</c:v>
                </c:pt>
                <c:pt idx="12">
                  <c:v>451.61290322580646</c:v>
                </c:pt>
                <c:pt idx="13">
                  <c:v>494.50549450549448</c:v>
                </c:pt>
                <c:pt idx="14">
                  <c:v>537.5</c:v>
                </c:pt>
              </c:numCache>
            </c:numRef>
          </c:yVal>
          <c:smooth val="0"/>
          <c:extLst>
            <c:ext xmlns:c16="http://schemas.microsoft.com/office/drawing/2014/chart" uri="{C3380CC4-5D6E-409C-BE32-E72D297353CC}">
              <c16:uniqueId val="{00000001-186A-4FC0-AF06-DA7E8FE6013E}"/>
            </c:ext>
          </c:extLst>
        </c:ser>
        <c:ser>
          <c:idx val="2"/>
          <c:order val="2"/>
          <c:tx>
            <c:strRef>
              <c:f>'16 mm'!$A$20</c:f>
              <c:strCache>
                <c:ptCount val="1"/>
                <c:pt idx="0">
                  <c:v>7 kV - 1600 Gauss - 16 mm</c:v>
                </c:pt>
              </c:strCache>
            </c:strRef>
          </c:tx>
          <c:spPr>
            <a:ln w="12700" cap="rnd">
              <a:solidFill>
                <a:schemeClr val="accent3"/>
              </a:solidFill>
              <a:round/>
            </a:ln>
            <a:effectLst>
              <a:outerShdw blurRad="40000" dist="23000" dir="5400000" rotWithShape="0">
                <a:srgbClr val="000000">
                  <a:alpha val="35000"/>
                </a:srgbClr>
              </a:outerShdw>
            </a:effectLst>
          </c:spPr>
          <c:marker>
            <c:symbol val="square"/>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'16 mm'!$A$22:$A$35</c:f>
              <c:numCache>
                <c:formatCode>0.00E+00</c:formatCode>
                <c:ptCount val="14"/>
                <c:pt idx="0">
                  <c:v>1.0000000000000001E-9</c:v>
                </c:pt>
                <c:pt idx="1">
                  <c:v>2.7999999999999998E-9</c:v>
                </c:pt>
                <c:pt idx="2">
                  <c:v>6.3000000000000002E-9</c:v>
                </c:pt>
                <c:pt idx="3">
                  <c:v>9.5000000000000007E-9</c:v>
                </c:pt>
                <c:pt idx="4">
                  <c:v>3.2000000000000002E-8</c:v>
                </c:pt>
                <c:pt idx="5">
                  <c:v>6.2999999999999995E-8</c:v>
                </c:pt>
                <c:pt idx="6">
                  <c:v>1.4999999999999999E-7</c:v>
                </c:pt>
                <c:pt idx="7">
                  <c:v>2.9999999999999999E-7</c:v>
                </c:pt>
                <c:pt idx="8">
                  <c:v>6.0999999999999998E-7</c:v>
                </c:pt>
                <c:pt idx="9">
                  <c:v>9.1999999999999998E-7</c:v>
                </c:pt>
                <c:pt idx="10">
                  <c:v>2.7999999999999999E-6</c:v>
                </c:pt>
                <c:pt idx="11">
                  <c:v>6.1E-6</c:v>
                </c:pt>
                <c:pt idx="12">
                  <c:v>9.2E-6</c:v>
                </c:pt>
                <c:pt idx="13">
                  <c:v>1.5E-5</c:v>
                </c:pt>
              </c:numCache>
            </c:numRef>
          </c:xVal>
          <c:yVal>
            <c:numRef>
              <c:f>'16 mm'!$C$22:$C$35</c:f>
              <c:numCache>
                <c:formatCode>0.0</c:formatCode>
                <c:ptCount val="14"/>
                <c:pt idx="0">
                  <c:v>169.99999999999997</c:v>
                </c:pt>
                <c:pt idx="1">
                  <c:v>267.85714285714289</c:v>
                </c:pt>
                <c:pt idx="2">
                  <c:v>317.46031746031741</c:v>
                </c:pt>
                <c:pt idx="3">
                  <c:v>347.36842105263156</c:v>
                </c:pt>
                <c:pt idx="4">
                  <c:v>406.24999999999994</c:v>
                </c:pt>
                <c:pt idx="5">
                  <c:v>380.95238095238102</c:v>
                </c:pt>
                <c:pt idx="6">
                  <c:v>440.00000000000006</c:v>
                </c:pt>
                <c:pt idx="7">
                  <c:v>433.33333333333331</c:v>
                </c:pt>
                <c:pt idx="8">
                  <c:v>475.40983606557381</c:v>
                </c:pt>
                <c:pt idx="9">
                  <c:v>489.13043478260869</c:v>
                </c:pt>
                <c:pt idx="10">
                  <c:v>535.71428571428578</c:v>
                </c:pt>
                <c:pt idx="11">
                  <c:v>557.37704918032784</c:v>
                </c:pt>
                <c:pt idx="12">
                  <c:v>554.34782608695662</c:v>
                </c:pt>
                <c:pt idx="13">
                  <c:v>573.33333333333337</c:v>
                </c:pt>
              </c:numCache>
            </c:numRef>
          </c:yVal>
          <c:smooth val="0"/>
          <c:extLst>
            <c:ext xmlns:c16="http://schemas.microsoft.com/office/drawing/2014/chart" uri="{C3380CC4-5D6E-409C-BE32-E72D297353CC}">
              <c16:uniqueId val="{00000002-186A-4FC0-AF06-DA7E8FE6013E}"/>
            </c:ext>
          </c:extLst>
        </c:ser>
        <c:ser>
          <c:idx val="1"/>
          <c:order val="3"/>
          <c:tx>
            <c:strRef>
              <c:f>'20 mm'!$A$20</c:f>
              <c:strCache>
                <c:ptCount val="1"/>
                <c:pt idx="0">
                  <c:v>7 kV - 1600 Gauss - 20 mm</c:v>
                </c:pt>
              </c:strCache>
            </c:strRef>
          </c:tx>
          <c:spPr>
            <a:ln w="12700" cap="rnd">
              <a:solidFill>
                <a:schemeClr val="accent2"/>
              </a:solidFill>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2700" cap="rnd">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'20 mm'!$A$22:$A$37</c:f>
              <c:numCache>
                <c:formatCode>0.00E+00</c:formatCode>
                <c:ptCount val="16"/>
                <c:pt idx="0">
                  <c:v>2.5000000000000001E-9</c:v>
                </c:pt>
                <c:pt idx="1">
                  <c:v>4.2999999999999996E-9</c:v>
                </c:pt>
                <c:pt idx="2">
                  <c:v>5.8999999999999999E-9</c:v>
                </c:pt>
                <c:pt idx="3">
                  <c:v>8.9999999999999995E-9</c:v>
                </c:pt>
                <c:pt idx="4">
                  <c:v>2.9000000000000002E-8</c:v>
                </c:pt>
                <c:pt idx="5">
                  <c:v>5.9999999999999995E-8</c:v>
                </c:pt>
                <c:pt idx="6">
                  <c:v>1.1999999999999999E-7</c:v>
                </c:pt>
                <c:pt idx="7">
                  <c:v>2.9999999999999999E-7</c:v>
                </c:pt>
                <c:pt idx="8">
                  <c:v>5.8999999999999996E-7</c:v>
                </c:pt>
                <c:pt idx="9">
                  <c:v>9.0999999999999997E-7</c:v>
                </c:pt>
                <c:pt idx="10">
                  <c:v>3.0000000000000001E-6</c:v>
                </c:pt>
                <c:pt idx="11">
                  <c:v>6.0000000000000002E-6</c:v>
                </c:pt>
                <c:pt idx="12">
                  <c:v>9.0999999999999993E-6</c:v>
                </c:pt>
                <c:pt idx="13">
                  <c:v>1.5E-5</c:v>
                </c:pt>
              </c:numCache>
            </c:numRef>
          </c:xVal>
          <c:yVal>
            <c:numRef>
              <c:f>'20 mm'!$C$22:$C$37</c:f>
              <c:numCache>
                <c:formatCode>General</c:formatCode>
                <c:ptCount val="16"/>
                <c:pt idx="0">
                  <c:v>365.7</c:v>
                </c:pt>
                <c:pt idx="1">
                  <c:v>380.1</c:v>
                </c:pt>
                <c:pt idx="3" formatCode="0.0">
                  <c:v>377.77777777777783</c:v>
                </c:pt>
                <c:pt idx="4" formatCode="0.0">
                  <c:v>448.27586206896547</c:v>
                </c:pt>
                <c:pt idx="6" formatCode="0.0">
                  <c:v>508.33333333333337</c:v>
                </c:pt>
                <c:pt idx="7" formatCode="0.0">
                  <c:v>533.33333333333337</c:v>
                </c:pt>
                <c:pt idx="8" formatCode="0.0">
                  <c:v>542.37288135593224</c:v>
                </c:pt>
                <c:pt idx="9" formatCode="0.0">
                  <c:v>538.46153846153845</c:v>
                </c:pt>
                <c:pt idx="10" formatCode="0.0">
                  <c:v>533.33333333333337</c:v>
                </c:pt>
                <c:pt idx="11" formatCode="0.0">
                  <c:v>550</c:v>
                </c:pt>
                <c:pt idx="12" formatCode="0.0">
                  <c:v>560.43956043956052</c:v>
                </c:pt>
                <c:pt idx="13" formatCode="0.0">
                  <c:v>566.66666666666674</c:v>
                </c:pt>
              </c:numCache>
            </c:numRef>
          </c:yVal>
          <c:smooth val="0"/>
          <c:extLst>
            <c:ext xmlns:c16="http://schemas.microsoft.com/office/drawing/2014/chart" uri="{C3380CC4-5D6E-409C-BE32-E72D297353CC}">
              <c16:uniqueId val="{00000003-186A-4FC0-AF06-DA7E8FE6013E}"/>
            </c:ext>
          </c:extLst>
        </c:ser>
        <c:ser>
          <c:idx val="0"/>
          <c:order val="4"/>
          <c:tx>
            <c:strRef>
              <c:f>'24 mm'!$A$20</c:f>
              <c:strCache>
                <c:ptCount val="1"/>
                <c:pt idx="0">
                  <c:v>7 kV - 1600 Gauss - 24 mm</c:v>
                </c:pt>
              </c:strCache>
            </c:strRef>
          </c:tx>
          <c:spPr>
            <a:ln w="12700" cap="rnd">
              <a:solidFill>
                <a:schemeClr val="accent1"/>
              </a:solidFill>
              <a:round/>
            </a:ln>
            <a:effectLst>
              <a:outerShdw blurRad="40000" dist="23000" dir="5400000" rotWithShape="0">
                <a:srgbClr val="000000">
                  <a:alpha val="35000"/>
                </a:srgbClr>
              </a:outerShdw>
            </a:effectLst>
          </c:spPr>
          <c:marker>
            <c:symbol val="triangle"/>
            <c:size val="6"/>
            <c:spPr>
              <a:solidFill>
                <a:schemeClr val="accent1"/>
              </a:solidFill>
              <a:ln w="12700"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'24 mm'!$A$22:$A$35</c:f>
              <c:numCache>
                <c:formatCode>0.00E+00</c:formatCode>
                <c:ptCount val="14"/>
                <c:pt idx="0">
                  <c:v>2.7000000000000002E-9</c:v>
                </c:pt>
                <c:pt idx="1">
                  <c:v>3.3000000000000002E-9</c:v>
                </c:pt>
                <c:pt idx="2">
                  <c:v>6E-9</c:v>
                </c:pt>
                <c:pt idx="3">
                  <c:v>9.3000000000000006E-9</c:v>
                </c:pt>
                <c:pt idx="4">
                  <c:v>3.1E-8</c:v>
                </c:pt>
                <c:pt idx="5">
                  <c:v>5.8999999999999999E-8</c:v>
                </c:pt>
                <c:pt idx="6">
                  <c:v>9.3999999999999995E-8</c:v>
                </c:pt>
                <c:pt idx="7">
                  <c:v>3.2000000000000001E-7</c:v>
                </c:pt>
                <c:pt idx="8">
                  <c:v>6.1999999999999999E-7</c:v>
                </c:pt>
                <c:pt idx="9">
                  <c:v>8.8999999999999995E-7</c:v>
                </c:pt>
                <c:pt idx="10">
                  <c:v>3.0000000000000001E-6</c:v>
                </c:pt>
                <c:pt idx="11">
                  <c:v>6.1999999999999999E-6</c:v>
                </c:pt>
                <c:pt idx="12">
                  <c:v>8.8999999999999995E-6</c:v>
                </c:pt>
                <c:pt idx="13">
                  <c:v>1.5E-5</c:v>
                </c:pt>
              </c:numCache>
            </c:numRef>
          </c:xVal>
          <c:yVal>
            <c:numRef>
              <c:f>'24 mm'!$C$22:$C$35</c:f>
              <c:numCache>
                <c:formatCode>0.0</c:formatCode>
                <c:ptCount val="14"/>
                <c:pt idx="0">
                  <c:v>629.62962962962956</c:v>
                </c:pt>
                <c:pt idx="1">
                  <c:v>636.36363636363626</c:v>
                </c:pt>
                <c:pt idx="2">
                  <c:v>633.33333333333337</c:v>
                </c:pt>
                <c:pt idx="4">
                  <c:v>612.9032258064517</c:v>
                </c:pt>
                <c:pt idx="5">
                  <c:v>593.22033898305085</c:v>
                </c:pt>
                <c:pt idx="6">
                  <c:v>585.10638297872345</c:v>
                </c:pt>
                <c:pt idx="7">
                  <c:v>562.5</c:v>
                </c:pt>
                <c:pt idx="8">
                  <c:v>532.25806451612902</c:v>
                </c:pt>
                <c:pt idx="9">
                  <c:v>516.85393258426973</c:v>
                </c:pt>
                <c:pt idx="11">
                  <c:v>451.61290322580646</c:v>
                </c:pt>
                <c:pt idx="12">
                  <c:v>460.67415730337086</c:v>
                </c:pt>
                <c:pt idx="13">
                  <c:v>473.33333333333337</c:v>
                </c:pt>
              </c:numCache>
            </c:numRef>
          </c:yVal>
          <c:smooth val="0"/>
          <c:extLst>
            <c:ext xmlns:c16="http://schemas.microsoft.com/office/drawing/2014/chart" uri="{C3380CC4-5D6E-409C-BE32-E72D297353CC}">
              <c16:uniqueId val="{00000004-186A-4FC0-AF06-DA7E8FE6013E}"/>
            </c:ext>
          </c:extLst>
        </c:ser>
        <c:ser>
          <c:idx val="6"/>
          <c:order val="5"/>
          <c:tx>
            <c:strRef>
              <c:f>'28 mm'!$A$20</c:f>
              <c:strCache>
                <c:ptCount val="1"/>
                <c:pt idx="0">
                  <c:v>7 kV - 1600 Gauss - 28 mm</c:v>
                </c:pt>
              </c:strCache>
            </c:strRef>
          </c:tx>
          <c:spPr>
            <a:ln w="12700" cap="rnd">
              <a:solidFill>
                <a:schemeClr val="accent1">
                  <a:lumMod val="60000"/>
                </a:schemeClr>
              </a:solidFill>
              <a:round/>
            </a:ln>
            <a:effectLst>
              <a:outerShdw blurRad="40000" dist="23000" dir="5400000" rotWithShape="0">
                <a:srgbClr val="000000">
                  <a:alpha val="35000"/>
                </a:srgbClr>
              </a:outerShdw>
            </a:effectLst>
          </c:spPr>
          <c:marker>
            <c:symbol val="diamond"/>
            <c:size val="6"/>
            <c:sp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rnd">
                <a:solidFill>
                  <a:schemeClr val="accent1">
                    <a:lumMod val="6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'28 mm'!$A$22:$A$37</c:f>
              <c:numCache>
                <c:formatCode>0.00E+00</c:formatCode>
                <c:ptCount val="16"/>
                <c:pt idx="0">
                  <c:v>2.1000000000000002E-9</c:v>
                </c:pt>
                <c:pt idx="1">
                  <c:v>3.7E-9</c:v>
                </c:pt>
                <c:pt idx="2">
                  <c:v>5.5999999999999997E-9</c:v>
                </c:pt>
                <c:pt idx="3">
                  <c:v>9.3000000000000006E-9</c:v>
                </c:pt>
                <c:pt idx="4">
                  <c:v>3.2000000000000002E-8</c:v>
                </c:pt>
                <c:pt idx="5">
                  <c:v>6.8999999999999996E-8</c:v>
                </c:pt>
                <c:pt idx="6">
                  <c:v>9.9999999999999995E-8</c:v>
                </c:pt>
                <c:pt idx="7">
                  <c:v>3.3000000000000002E-7</c:v>
                </c:pt>
                <c:pt idx="8">
                  <c:v>7.9999999999999996E-7</c:v>
                </c:pt>
                <c:pt idx="9">
                  <c:v>1.1000000000000001E-6</c:v>
                </c:pt>
                <c:pt idx="10">
                  <c:v>3.3000000000000002E-6</c:v>
                </c:pt>
                <c:pt idx="11">
                  <c:v>6.0000000000000002E-6</c:v>
                </c:pt>
                <c:pt idx="12">
                  <c:v>9.0000000000000002E-6</c:v>
                </c:pt>
                <c:pt idx="13">
                  <c:v>1.4E-5</c:v>
                </c:pt>
              </c:numCache>
            </c:numRef>
          </c:xVal>
          <c:yVal>
            <c:numRef>
              <c:f>'28 mm'!$C$22:$C$37</c:f>
              <c:numCache>
                <c:formatCode>0.0</c:formatCode>
                <c:ptCount val="16"/>
                <c:pt idx="0">
                  <c:v>471.42857142857139</c:v>
                </c:pt>
                <c:pt idx="1">
                  <c:v>486.48648648648646</c:v>
                </c:pt>
                <c:pt idx="2">
                  <c:v>482.14285714285717</c:v>
                </c:pt>
                <c:pt idx="3">
                  <c:v>473.11827956989248</c:v>
                </c:pt>
                <c:pt idx="4">
                  <c:v>499.99999999999994</c:v>
                </c:pt>
                <c:pt idx="5">
                  <c:v>492.75362318840581</c:v>
                </c:pt>
                <c:pt idx="6">
                  <c:v>490</c:v>
                </c:pt>
                <c:pt idx="7">
                  <c:v>454.5454545454545</c:v>
                </c:pt>
                <c:pt idx="8">
                  <c:v>450.00000000000006</c:v>
                </c:pt>
                <c:pt idx="9">
                  <c:v>454.5454545454545</c:v>
                </c:pt>
                <c:pt idx="11">
                  <c:v>433.33333333333331</c:v>
                </c:pt>
                <c:pt idx="12">
                  <c:v>444.44444444444446</c:v>
                </c:pt>
                <c:pt idx="13">
                  <c:v>457.14285714285717</c:v>
                </c:pt>
              </c:numCache>
            </c:numRef>
          </c:yVal>
          <c:smooth val="0"/>
          <c:extLst>
            <c:ext xmlns:c16="http://schemas.microsoft.com/office/drawing/2014/chart" uri="{C3380CC4-5D6E-409C-BE32-E72D297353CC}">
              <c16:uniqueId val="{00000005-186A-4FC0-AF06-DA7E8FE6013E}"/>
            </c:ext>
          </c:extLst>
        </c:ser>
        <c:dLbls>
          <c:showLegendKey val="0"/>
          <c:showVal val="0"/>
          <c:showCatName val="0"/>
          <c:showSerName val="0"/>
          <c:showPercent val="0"/>
          <c:showBubbleSize val="0"/>
        </c:dLbls>
        <c:axId val="203350400"/>
        <c:axId val="203353472"/>
      </c:scatterChart>
      <c:valAx>
        <c:axId val="203350400"/>
        <c:scaling>
          <c:logBase val="10"/>
          <c:orientation val="minMax"/>
          <c:max val="1.0000000000000003E-4"/>
          <c:min val="1.0000000000000005E-9"/>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bg1">
                  <a:lumMod val="75000"/>
                </a:schemeClr>
              </a:solidFill>
              <a:round/>
            </a:ln>
            <a:effectLst/>
          </c:spPr>
        </c:min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Pressure (mbar)</a:t>
                </a:r>
              </a:p>
            </c:rich>
          </c:tx>
          <c:overlay val="0"/>
          <c:spPr>
            <a:noFill/>
            <a:ln>
              <a:noFill/>
            </a:ln>
            <a:effectLst/>
          </c:sp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353472"/>
        <c:crossesAt val="10"/>
        <c:crossBetween val="midCat"/>
      </c:valAx>
      <c:valAx>
        <c:axId val="203353472"/>
        <c:scaling>
          <c:logBase val="10"/>
          <c:orientation val="minMax"/>
          <c:min val="10"/>
        </c:scaling>
        <c:delete val="0"/>
        <c:axPos val="l"/>
        <c:majorGridlines>
          <c:spPr>
            <a:ln w="9525" cap="flat" cmpd="sng" algn="ctr">
              <a:solidFill>
                <a:schemeClr val="bg1">
                  <a:lumMod val="75000"/>
                </a:schemeClr>
              </a:solidFill>
              <a:round/>
            </a:ln>
            <a:effectLst/>
          </c:spPr>
        </c:majorGridlines>
        <c:minorGridlines>
          <c:spPr>
            <a:ln w="9525" cap="flat" cmpd="sng" algn="ctr">
              <a:solidFill>
                <a:schemeClr val="bg1">
                  <a:lumMod val="75000"/>
                </a:schemeClr>
              </a:solidFill>
              <a:round/>
            </a:ln>
            <a:effectLst/>
          </c:spPr>
        </c:min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dirty="0">
                    <a:solidFill>
                      <a:schemeClr val="tx1"/>
                    </a:solidFill>
                  </a:rPr>
                  <a:t>Current</a:t>
                </a:r>
                <a:r>
                  <a:rPr lang="en-US" baseline="0" dirty="0">
                    <a:solidFill>
                      <a:schemeClr val="tx1"/>
                    </a:solidFill>
                  </a:rPr>
                  <a:t> / Pressure (mbar)</a:t>
                </a:r>
                <a:endParaRPr lang="en-US" dirty="0">
                  <a:solidFill>
                    <a:schemeClr val="tx1"/>
                  </a:solidFill>
                </a:endParaRP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3350400"/>
        <c:crossesAt val="1.0000000000000563E-10"/>
        <c:crossBetween val="midCat"/>
      </c:valAx>
      <c:spPr>
        <a:noFill/>
        <a:ln>
          <a:solidFill>
            <a:schemeClr val="bg1">
              <a:lumMod val="75000"/>
            </a:schemeClr>
          </a:solidFill>
        </a:ln>
        <a:effectLst/>
      </c:spPr>
    </c:plotArea>
    <c:legend>
      <c:legendPos val="b"/>
      <c:layout>
        <c:manualLayout>
          <c:xMode val="edge"/>
          <c:yMode val="edge"/>
          <c:x val="0.12000131594505835"/>
          <c:y val="0.7755788892697062"/>
          <c:w val="0.83072369349541708"/>
          <c:h val="9.9227732203344562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150 D, N2</c:v>
          </c:tx>
          <c:spPr>
            <a:ln w="38100" cap="rnd">
              <a:solidFill>
                <a:schemeClr val="accent1"/>
              </a:solidFill>
              <a:round/>
            </a:ln>
            <a:effectLst/>
          </c:spPr>
          <c:marker>
            <c:symbol val="none"/>
          </c:marker>
          <c:xVal>
            <c:numRef>
              <c:f>Sheet1!$A$2:$A$37</c:f>
              <c:numCache>
                <c:formatCode>0.0E+00</c:formatCode>
                <c:ptCount val="36"/>
                <c:pt idx="0">
                  <c:v>9.9999999999999994E-12</c:v>
                </c:pt>
                <c:pt idx="1">
                  <c:v>1.5848931899999999E-11</c:v>
                </c:pt>
                <c:pt idx="2">
                  <c:v>2.5118864237083764E-11</c:v>
                </c:pt>
                <c:pt idx="3">
                  <c:v>3.9810716869888603E-11</c:v>
                </c:pt>
                <c:pt idx="4">
                  <c:v>6.3095734056104572E-11</c:v>
                </c:pt>
                <c:pt idx="5">
                  <c:v>9.9999999223571226E-11</c:v>
                </c:pt>
                <c:pt idx="6">
                  <c:v>1.5848931776944333E-10</c:v>
                </c:pt>
                <c:pt idx="7">
                  <c:v>2.5118864042053669E-10</c:v>
                </c:pt>
                <c:pt idx="8">
                  <c:v>3.9810716560786745E-10</c:v>
                </c:pt>
                <c:pt idx="9">
                  <c:v>6.3095733566211132E-10</c:v>
                </c:pt>
                <c:pt idx="10">
                  <c:v>9.9999998447142445E-10</c:v>
                </c:pt>
                <c:pt idx="11">
                  <c:v>1.5848931653888663E-9</c:v>
                </c:pt>
                <c:pt idx="12">
                  <c:v>2.5118863847023585E-9</c:v>
                </c:pt>
                <c:pt idx="13">
                  <c:v>3.9810716251684887E-9</c:v>
                </c:pt>
                <c:pt idx="14">
                  <c:v>6.3095733076317706E-9</c:v>
                </c:pt>
                <c:pt idx="15">
                  <c:v>9.9999997670713677E-9</c:v>
                </c:pt>
                <c:pt idx="16">
                  <c:v>1.5848931530832997E-8</c:v>
                </c:pt>
                <c:pt idx="17">
                  <c:v>2.5118863651993497E-8</c:v>
                </c:pt>
                <c:pt idx="18">
                  <c:v>3.9810715942583025E-8</c:v>
                </c:pt>
                <c:pt idx="19">
                  <c:v>6.3095732586424274E-8</c:v>
                </c:pt>
                <c:pt idx="20">
                  <c:v>9.9999996894284913E-8</c:v>
                </c:pt>
                <c:pt idx="21">
                  <c:v>1.5848931407777333E-7</c:v>
                </c:pt>
                <c:pt idx="22">
                  <c:v>2.5118863456963409E-7</c:v>
                </c:pt>
                <c:pt idx="23">
                  <c:v>3.9810715633481165E-7</c:v>
                </c:pt>
                <c:pt idx="24">
                  <c:v>6.3095732096530845E-7</c:v>
                </c:pt>
                <c:pt idx="25">
                  <c:v>9.9999996117856166E-7</c:v>
                </c:pt>
                <c:pt idx="26">
                  <c:v>1.5848931284721666E-6</c:v>
                </c:pt>
                <c:pt idx="27">
                  <c:v>2.5118863261933325E-6</c:v>
                </c:pt>
                <c:pt idx="28">
                  <c:v>3.9810715324379325E-6</c:v>
                </c:pt>
                <c:pt idx="29">
                  <c:v>6.3095731606637424E-6</c:v>
                </c:pt>
                <c:pt idx="30">
                  <c:v>9.9999995341427422E-6</c:v>
                </c:pt>
                <c:pt idx="31">
                  <c:v>1.5999999999999999E-5</c:v>
                </c:pt>
                <c:pt idx="32">
                  <c:v>2.5118863066903243E-5</c:v>
                </c:pt>
                <c:pt idx="33">
                  <c:v>3.9810715015277468E-5</c:v>
                </c:pt>
                <c:pt idx="34">
                  <c:v>6.3095731116744001E-5</c:v>
                </c:pt>
                <c:pt idx="35">
                  <c:v>9.9999994564998679E-5</c:v>
                </c:pt>
              </c:numCache>
            </c:numRef>
          </c:xVal>
          <c:yVal>
            <c:numRef>
              <c:f>Sheet1!$B$2:$B$37</c:f>
              <c:numCache>
                <c:formatCode>0.00</c:formatCode>
                <c:ptCount val="36"/>
                <c:pt idx="0">
                  <c:v>55</c:v>
                </c:pt>
                <c:pt idx="1">
                  <c:v>62</c:v>
                </c:pt>
                <c:pt idx="2">
                  <c:v>72.605019800851792</c:v>
                </c:pt>
                <c:pt idx="3">
                  <c:v>77.328262018908276</c:v>
                </c:pt>
                <c:pt idx="4">
                  <c:v>83.539178923820387</c:v>
                </c:pt>
                <c:pt idx="5">
                  <c:v>83</c:v>
                </c:pt>
                <c:pt idx="6">
                  <c:v>88</c:v>
                </c:pt>
                <c:pt idx="7">
                  <c:v>94</c:v>
                </c:pt>
                <c:pt idx="8">
                  <c:v>101.59886815851799</c:v>
                </c:pt>
                <c:pt idx="9">
                  <c:v>104.52812540167015</c:v>
                </c:pt>
                <c:pt idx="10">
                  <c:v>108.88018309212133</c:v>
                </c:pt>
                <c:pt idx="11">
                  <c:v>111.75403966932936</c:v>
                </c:pt>
                <c:pt idx="12">
                  <c:v>114.60617522297464</c:v>
                </c:pt>
                <c:pt idx="13">
                  <c:v>116.0241744258123</c:v>
                </c:pt>
                <c:pt idx="14">
                  <c:v>117.43683508189707</c:v>
                </c:pt>
                <c:pt idx="15">
                  <c:v>120.94532750090069</c:v>
                </c:pt>
                <c:pt idx="16">
                  <c:v>123.03469069648625</c:v>
                </c:pt>
                <c:pt idx="17">
                  <c:v>124.42110550906038</c:v>
                </c:pt>
                <c:pt idx="18">
                  <c:v>125.11237560924205</c:v>
                </c:pt>
                <c:pt idx="19">
                  <c:v>124.42110550906038</c:v>
                </c:pt>
                <c:pt idx="20">
                  <c:v>121.6430855586356</c:v>
                </c:pt>
                <c:pt idx="21">
                  <c:v>127.17847987815556</c:v>
                </c:pt>
                <c:pt idx="22">
                  <c:v>133.98308783738253</c:v>
                </c:pt>
                <c:pt idx="23">
                  <c:v>140.66357630640624</c:v>
                </c:pt>
                <c:pt idx="24">
                  <c:v>147.22331059614129</c:v>
                </c:pt>
                <c:pt idx="25">
                  <c:v>149.81412389078417</c:v>
                </c:pt>
                <c:pt idx="26">
                  <c:v>148.52105455049761</c:v>
                </c:pt>
                <c:pt idx="27">
                  <c:v>141.98507796556396</c:v>
                </c:pt>
                <c:pt idx="28">
                  <c:v>128.54949675806057</c:v>
                </c:pt>
                <c:pt idx="29">
                  <c:v>107.43503173071468</c:v>
                </c:pt>
                <c:pt idx="30">
                  <c:v>77.328262018908276</c:v>
                </c:pt>
                <c:pt idx="31">
                  <c:v>61.361130189523699</c:v>
                </c:pt>
                <c:pt idx="32">
                  <c:v>49.79416047113687</c:v>
                </c:pt>
                <c:pt idx="33">
                  <c:v>41.326441563237225</c:v>
                </c:pt>
                <c:pt idx="34">
                  <c:v>32.681288052549391</c:v>
                </c:pt>
                <c:pt idx="35">
                  <c:v>27.4066926237834</c:v>
                </c:pt>
              </c:numCache>
            </c:numRef>
          </c:yVal>
          <c:smooth val="1"/>
          <c:extLst>
            <c:ext xmlns:c16="http://schemas.microsoft.com/office/drawing/2014/chart" uri="{C3380CC4-5D6E-409C-BE32-E72D297353CC}">
              <c16:uniqueId val="{00000000-67C8-41A2-A374-B206189DA5F0}"/>
            </c:ext>
          </c:extLst>
        </c:ser>
        <c:ser>
          <c:idx val="2"/>
          <c:order val="2"/>
          <c:tx>
            <c:v>200 D - 3 kV, N2</c:v>
          </c:tx>
          <c:spPr>
            <a:ln w="38100" cap="rnd">
              <a:solidFill>
                <a:schemeClr val="accent3"/>
              </a:solidFill>
              <a:round/>
            </a:ln>
            <a:effectLst/>
          </c:spPr>
          <c:marker>
            <c:symbol val="none"/>
          </c:marker>
          <c:xVal>
            <c:numRef>
              <c:f>Sheet1!$AJ$8:$AJ$15</c:f>
              <c:numCache>
                <c:formatCode>General</c:formatCode>
                <c:ptCount val="8"/>
                <c:pt idx="0">
                  <c:v>7.1999999999999997E-11</c:v>
                </c:pt>
                <c:pt idx="1">
                  <c:v>1.2E-10</c:v>
                </c:pt>
                <c:pt idx="2">
                  <c:v>3.3E-10</c:v>
                </c:pt>
                <c:pt idx="3">
                  <c:v>7.0379999999999999E-10</c:v>
                </c:pt>
                <c:pt idx="4">
                  <c:v>6.735E-10</c:v>
                </c:pt>
                <c:pt idx="5">
                  <c:v>1.5030000000000001E-9</c:v>
                </c:pt>
                <c:pt idx="6">
                  <c:v>3.7049999999999999E-9</c:v>
                </c:pt>
                <c:pt idx="7">
                  <c:v>7.1819999999999994E-9</c:v>
                </c:pt>
              </c:numCache>
            </c:numRef>
          </c:xVal>
          <c:yVal>
            <c:numRef>
              <c:f>Sheet1!$AK$8:$AK$15</c:f>
              <c:numCache>
                <c:formatCode>General</c:formatCode>
                <c:ptCount val="8"/>
                <c:pt idx="0">
                  <c:v>82</c:v>
                </c:pt>
                <c:pt idx="1">
                  <c:v>91</c:v>
                </c:pt>
                <c:pt idx="2">
                  <c:v>112</c:v>
                </c:pt>
                <c:pt idx="4">
                  <c:v>139.16702618850894</c:v>
                </c:pt>
                <c:pt idx="5">
                  <c:v>160.84137259418955</c:v>
                </c:pt>
                <c:pt idx="6">
                  <c:v>159.66148151374901</c:v>
                </c:pt>
                <c:pt idx="7">
                  <c:v>152.93266505310177</c:v>
                </c:pt>
              </c:numCache>
            </c:numRef>
          </c:yVal>
          <c:smooth val="1"/>
          <c:extLst>
            <c:ext xmlns:c16="http://schemas.microsoft.com/office/drawing/2014/chart" uri="{C3380CC4-5D6E-409C-BE32-E72D297353CC}">
              <c16:uniqueId val="{00000001-67C8-41A2-A374-B206189DA5F0}"/>
            </c:ext>
          </c:extLst>
        </c:ser>
        <c:ser>
          <c:idx val="3"/>
          <c:order val="3"/>
          <c:tx>
            <c:v>200 D - 5 kV, N2</c:v>
          </c:tx>
          <c:spPr>
            <a:ln w="38100" cap="rnd">
              <a:solidFill>
                <a:schemeClr val="accent4"/>
              </a:solidFill>
              <a:round/>
            </a:ln>
            <a:effectLst/>
          </c:spPr>
          <c:marker>
            <c:symbol val="none"/>
          </c:marker>
          <c:xVal>
            <c:numRef>
              <c:f>Sheet1!$AG$9:$AG$13</c:f>
              <c:numCache>
                <c:formatCode>General</c:formatCode>
                <c:ptCount val="5"/>
                <c:pt idx="0">
                  <c:v>1.2E-9</c:v>
                </c:pt>
                <c:pt idx="1">
                  <c:v>2.214E-9</c:v>
                </c:pt>
                <c:pt idx="2">
                  <c:v>5.3204999999999996E-9</c:v>
                </c:pt>
                <c:pt idx="3">
                  <c:v>1.0377000000000001E-8</c:v>
                </c:pt>
                <c:pt idx="4">
                  <c:v>1.9244999999999998E-8</c:v>
                </c:pt>
              </c:numCache>
            </c:numRef>
          </c:xVal>
          <c:yVal>
            <c:numRef>
              <c:f>Sheet1!$AH$9:$AH$13</c:f>
              <c:numCache>
                <c:formatCode>General</c:formatCode>
                <c:ptCount val="5"/>
                <c:pt idx="0">
                  <c:v>148.83534618410235</c:v>
                </c:pt>
                <c:pt idx="1">
                  <c:v>167.83487740911181</c:v>
                </c:pt>
                <c:pt idx="2">
                  <c:v>178.90312744359088</c:v>
                </c:pt>
                <c:pt idx="3">
                  <c:v>180.56687469838187</c:v>
                </c:pt>
                <c:pt idx="4">
                  <c:v>173.72855164336434</c:v>
                </c:pt>
              </c:numCache>
            </c:numRef>
          </c:yVal>
          <c:smooth val="1"/>
          <c:extLst>
            <c:ext xmlns:c16="http://schemas.microsoft.com/office/drawing/2014/chart" uri="{C3380CC4-5D6E-409C-BE32-E72D297353CC}">
              <c16:uniqueId val="{00000002-67C8-41A2-A374-B206189DA5F0}"/>
            </c:ext>
          </c:extLst>
        </c:ser>
        <c:ser>
          <c:idx val="4"/>
          <c:order val="4"/>
          <c:tx>
            <c:v>200 D - 7 kV, N2</c:v>
          </c:tx>
          <c:spPr>
            <a:ln w="38100" cap="rnd">
              <a:solidFill>
                <a:schemeClr val="accent5"/>
              </a:solidFill>
              <a:round/>
            </a:ln>
            <a:effectLst/>
          </c:spPr>
          <c:marker>
            <c:symbol val="none"/>
          </c:marker>
          <c:xVal>
            <c:numRef>
              <c:f>Sheet1!$AC$7:$AC$15</c:f>
              <c:numCache>
                <c:formatCode>General</c:formatCode>
                <c:ptCount val="9"/>
                <c:pt idx="0">
                  <c:v>2.0580000000000001E-9</c:v>
                </c:pt>
                <c:pt idx="1">
                  <c:v>5.0594999999999997E-9</c:v>
                </c:pt>
                <c:pt idx="2">
                  <c:v>2.0685E-8</c:v>
                </c:pt>
                <c:pt idx="3">
                  <c:v>6.0794999999999996E-8</c:v>
                </c:pt>
                <c:pt idx="4">
                  <c:v>1.8585000000000001E-7</c:v>
                </c:pt>
                <c:pt idx="5">
                  <c:v>5.1195000000000003E-7</c:v>
                </c:pt>
                <c:pt idx="6">
                  <c:v>9.9719999999999996E-7</c:v>
                </c:pt>
                <c:pt idx="7">
                  <c:v>1.9574999999999999E-6</c:v>
                </c:pt>
                <c:pt idx="8">
                  <c:v>3.693E-6</c:v>
                </c:pt>
              </c:numCache>
            </c:numRef>
          </c:xVal>
          <c:yVal>
            <c:numRef>
              <c:f>Sheet1!$AD$7:$AD$15</c:f>
              <c:numCache>
                <c:formatCode>General</c:formatCode>
                <c:ptCount val="9"/>
                <c:pt idx="0">
                  <c:v>145.73047807840942</c:v>
                </c:pt>
                <c:pt idx="1">
                  <c:v>174.7159337574478</c:v>
                </c:pt>
                <c:pt idx="2">
                  <c:v>198.81666255265367</c:v>
                </c:pt>
                <c:pt idx="3">
                  <c:v>194.55288197903556</c:v>
                </c:pt>
                <c:pt idx="4">
                  <c:v>176.66118502118766</c:v>
                </c:pt>
                <c:pt idx="6">
                  <c:v>173.14779778311606</c:v>
                </c:pt>
                <c:pt idx="8">
                  <c:v>163.98213478745708</c:v>
                </c:pt>
              </c:numCache>
            </c:numRef>
          </c:yVal>
          <c:smooth val="1"/>
          <c:extLst>
            <c:ext xmlns:c16="http://schemas.microsoft.com/office/drawing/2014/chart" uri="{C3380CC4-5D6E-409C-BE32-E72D297353CC}">
              <c16:uniqueId val="{00000003-67C8-41A2-A374-B206189DA5F0}"/>
            </c:ext>
          </c:extLst>
        </c:ser>
        <c:dLbls>
          <c:showLegendKey val="0"/>
          <c:showVal val="0"/>
          <c:showCatName val="0"/>
          <c:showSerName val="0"/>
          <c:showPercent val="0"/>
          <c:showBubbleSize val="0"/>
        </c:dLbls>
        <c:axId val="305494864"/>
        <c:axId val="305492896"/>
        <c:extLst>
          <c:ext xmlns:c15="http://schemas.microsoft.com/office/drawing/2012/chart" uri="{02D57815-91ED-43cb-92C2-25804820EDAC}">
            <c15:filteredScatterSeries>
              <c15:ser>
                <c:idx val="1"/>
                <c:order val="1"/>
                <c:tx>
                  <c:strRef>
                    <c:extLst>
                      <c:ext uri="{02D57815-91ED-43cb-92C2-25804820EDAC}">
                        <c15:formulaRef>
                          <c15:sqref>Sheet1!$C$1</c15:sqref>
                        </c15:formulaRef>
                      </c:ext>
                    </c:extLst>
                    <c:strCache>
                      <c:ptCount val="1"/>
                      <c:pt idx="0">
                        <c:v>150 SC, N2</c:v>
                      </c:pt>
                    </c:strCache>
                  </c:strRef>
                </c:tx>
                <c:spPr>
                  <a:ln w="19050" cap="rnd">
                    <a:solidFill>
                      <a:schemeClr val="accent2"/>
                    </a:solidFill>
                    <a:round/>
                  </a:ln>
                  <a:effectLst/>
                </c:spPr>
                <c:marker>
                  <c:symbol val="none"/>
                </c:marker>
                <c:xVal>
                  <c:numRef>
                    <c:extLst>
                      <c:ext uri="{02D57815-91ED-43cb-92C2-25804820EDAC}">
                        <c15:formulaRef>
                          <c15:sqref>Sheet1!$A$2:$A$37</c15:sqref>
                        </c15:formulaRef>
                      </c:ext>
                    </c:extLst>
                    <c:numCache>
                      <c:formatCode>0.0E+00</c:formatCode>
                      <c:ptCount val="36"/>
                      <c:pt idx="0">
                        <c:v>9.9999999999999994E-12</c:v>
                      </c:pt>
                      <c:pt idx="1">
                        <c:v>1.5848931899999999E-11</c:v>
                      </c:pt>
                      <c:pt idx="2">
                        <c:v>2.5118864237083764E-11</c:v>
                      </c:pt>
                      <c:pt idx="3">
                        <c:v>3.9810716869888603E-11</c:v>
                      </c:pt>
                      <c:pt idx="4">
                        <c:v>6.3095734056104572E-11</c:v>
                      </c:pt>
                      <c:pt idx="5">
                        <c:v>9.9999999223571226E-11</c:v>
                      </c:pt>
                      <c:pt idx="6">
                        <c:v>1.5848931776944333E-10</c:v>
                      </c:pt>
                      <c:pt idx="7">
                        <c:v>2.5118864042053669E-10</c:v>
                      </c:pt>
                      <c:pt idx="8">
                        <c:v>3.9810716560786745E-10</c:v>
                      </c:pt>
                      <c:pt idx="9">
                        <c:v>6.3095733566211132E-10</c:v>
                      </c:pt>
                      <c:pt idx="10">
                        <c:v>9.9999998447142445E-10</c:v>
                      </c:pt>
                      <c:pt idx="11">
                        <c:v>1.5848931653888663E-9</c:v>
                      </c:pt>
                      <c:pt idx="12">
                        <c:v>2.5118863847023585E-9</c:v>
                      </c:pt>
                      <c:pt idx="13">
                        <c:v>3.9810716251684887E-9</c:v>
                      </c:pt>
                      <c:pt idx="14">
                        <c:v>6.3095733076317706E-9</c:v>
                      </c:pt>
                      <c:pt idx="15">
                        <c:v>9.9999997670713677E-9</c:v>
                      </c:pt>
                      <c:pt idx="16">
                        <c:v>1.5848931530832997E-8</c:v>
                      </c:pt>
                      <c:pt idx="17">
                        <c:v>2.5118863651993497E-8</c:v>
                      </c:pt>
                      <c:pt idx="18">
                        <c:v>3.9810715942583025E-8</c:v>
                      </c:pt>
                      <c:pt idx="19">
                        <c:v>6.3095732586424274E-8</c:v>
                      </c:pt>
                      <c:pt idx="20">
                        <c:v>9.9999996894284913E-8</c:v>
                      </c:pt>
                      <c:pt idx="21">
                        <c:v>1.5848931407777333E-7</c:v>
                      </c:pt>
                      <c:pt idx="22">
                        <c:v>2.5118863456963409E-7</c:v>
                      </c:pt>
                      <c:pt idx="23">
                        <c:v>3.9810715633481165E-7</c:v>
                      </c:pt>
                      <c:pt idx="24">
                        <c:v>6.3095732096530845E-7</c:v>
                      </c:pt>
                      <c:pt idx="25">
                        <c:v>9.9999996117856166E-7</c:v>
                      </c:pt>
                      <c:pt idx="26">
                        <c:v>1.5848931284721666E-6</c:v>
                      </c:pt>
                      <c:pt idx="27">
                        <c:v>2.5118863261933325E-6</c:v>
                      </c:pt>
                      <c:pt idx="28">
                        <c:v>3.9810715324379325E-6</c:v>
                      </c:pt>
                      <c:pt idx="29">
                        <c:v>6.3095731606637424E-6</c:v>
                      </c:pt>
                      <c:pt idx="30">
                        <c:v>9.9999995341427422E-6</c:v>
                      </c:pt>
                      <c:pt idx="31">
                        <c:v>1.5999999999999999E-5</c:v>
                      </c:pt>
                      <c:pt idx="32">
                        <c:v>2.5118863066903243E-5</c:v>
                      </c:pt>
                      <c:pt idx="33">
                        <c:v>3.9810715015277468E-5</c:v>
                      </c:pt>
                      <c:pt idx="34">
                        <c:v>6.3095731116744001E-5</c:v>
                      </c:pt>
                      <c:pt idx="35">
                        <c:v>9.9999994564998679E-5</c:v>
                      </c:pt>
                    </c:numCache>
                  </c:numRef>
                </c:xVal>
                <c:yVal>
                  <c:numRef>
                    <c:extLst>
                      <c:ext uri="{02D57815-91ED-43cb-92C2-25804820EDAC}">
                        <c15:formulaRef>
                          <c15:sqref>Sheet1!$C$2:$C$37</c15:sqref>
                        </c15:formulaRef>
                      </c:ext>
                    </c:extLst>
                    <c:numCache>
                      <c:formatCode>0.00</c:formatCode>
                      <c:ptCount val="36"/>
                      <c:pt idx="0">
                        <c:v>36.048978678441507</c:v>
                      </c:pt>
                      <c:pt idx="1">
                        <c:v>39.629431101545194</c:v>
                      </c:pt>
                      <c:pt idx="2">
                        <c:v>43.17159632314295</c:v>
                      </c:pt>
                      <c:pt idx="3">
                        <c:v>46.676085207532921</c:v>
                      </c:pt>
                      <c:pt idx="4">
                        <c:v>51.004623682004549</c:v>
                      </c:pt>
                      <c:pt idx="5">
                        <c:v>55.276366519645578</c:v>
                      </c:pt>
                      <c:pt idx="6">
                        <c:v>59.492424275263147</c:v>
                      </c:pt>
                      <c:pt idx="7">
                        <c:v>63.653878737478806</c:v>
                      </c:pt>
                      <c:pt idx="8">
                        <c:v>68.577029796310569</c:v>
                      </c:pt>
                      <c:pt idx="9">
                        <c:v>73.424838531651744</c:v>
                      </c:pt>
                      <c:pt idx="10">
                        <c:v>78.199021332073613</c:v>
                      </c:pt>
                      <c:pt idx="11">
                        <c:v>82.122467435976631</c:v>
                      </c:pt>
                      <c:pt idx="12">
                        <c:v>84.916932689246792</c:v>
                      </c:pt>
                      <c:pt idx="13">
                        <c:v>87.533117906277084</c:v>
                      </c:pt>
                      <c:pt idx="14">
                        <c:v>89.518813643176827</c:v>
                      </c:pt>
                      <c:pt idx="15">
                        <c:v>90.582728941949384</c:v>
                      </c:pt>
                      <c:pt idx="16">
                        <c:v>93.60222501638772</c:v>
                      </c:pt>
                      <c:pt idx="17">
                        <c:v>96.592050016533804</c:v>
                      </c:pt>
                      <c:pt idx="18">
                        <c:v>98.075972198873046</c:v>
                      </c:pt>
                      <c:pt idx="19">
                        <c:v>99.552639148272689</c:v>
                      </c:pt>
                      <c:pt idx="20">
                        <c:v>101.02210394370029</c:v>
                      </c:pt>
                      <c:pt idx="21">
                        <c:v>101.02210394370029</c:v>
                      </c:pt>
                      <c:pt idx="22">
                        <c:v>104.56582129899695</c:v>
                      </c:pt>
                      <c:pt idx="23">
                        <c:v>109.2502851282414</c:v>
                      </c:pt>
                      <c:pt idx="24">
                        <c:v>115.41299407764861</c:v>
                      </c:pt>
                      <c:pt idx="25">
                        <c:v>119.973775583201</c:v>
                      </c:pt>
                      <c:pt idx="26">
                        <c:v>122.98562489136104</c:v>
                      </c:pt>
                      <c:pt idx="27">
                        <c:v>125.22964323940182</c:v>
                      </c:pt>
                      <c:pt idx="28">
                        <c:v>123.73504039733088</c:v>
                      </c:pt>
                      <c:pt idx="29">
                        <c:v>119.973775583201</c:v>
                      </c:pt>
                      <c:pt idx="30">
                        <c:v>107.69480024802907</c:v>
                      </c:pt>
                      <c:pt idx="31">
                        <c:v>85.272748789280129</c:v>
                      </c:pt>
                      <c:pt idx="32">
                        <c:v>68.482401887037753</c:v>
                      </c:pt>
                      <c:pt idx="33">
                        <c:v>56.320752051091247</c:v>
                      </c:pt>
                      <c:pt idx="34">
                        <c:v>47.418584289765697</c:v>
                      </c:pt>
                      <c:pt idx="35">
                        <c:v>38.330656871135552</c:v>
                      </c:pt>
                    </c:numCache>
                  </c:numRef>
                </c:yVal>
                <c:smooth val="1"/>
                <c:extLst>
                  <c:ext xmlns:c16="http://schemas.microsoft.com/office/drawing/2014/chart" uri="{C3380CC4-5D6E-409C-BE32-E72D297353CC}">
                    <c16:uniqueId val="{00000004-67C8-41A2-A374-B206189DA5F0}"/>
                  </c:ext>
                </c:extLst>
              </c15:ser>
            </c15:filteredScatterSeries>
          </c:ext>
        </c:extLst>
      </c:scatterChart>
      <c:valAx>
        <c:axId val="305494864"/>
        <c:scaling>
          <c:logBase val="10"/>
          <c:orientation val="minMax"/>
          <c:max val="1.0000000000000003E-4"/>
          <c:min val="1.0000000000000006E-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 (mbar)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305492896"/>
        <c:crosses val="autoZero"/>
        <c:crossBetween val="midCat"/>
      </c:valAx>
      <c:valAx>
        <c:axId val="305492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r>
                  <a:rPr lang="en-US">
                    <a:solidFill>
                      <a:schemeClr val="tx2"/>
                    </a:solidFill>
                  </a:rPr>
                  <a:t>N2 saturated PS (l/s)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Agilent TT Cond" panose="020B0606020002020203" pitchFamily="34" charset="0"/>
                <a:ea typeface="+mn-ea"/>
                <a:cs typeface="+mn-cs"/>
              </a:defRPr>
            </a:pPr>
            <a:endParaRPr lang="en-US"/>
          </a:p>
        </c:txPr>
        <c:crossAx val="305494864"/>
        <c:crossesAt val="1.0000000000000006E-10"/>
        <c:crossBetween val="midCat"/>
      </c:valAx>
      <c:spPr>
        <a:noFill/>
        <a:ln>
          <a:noFill/>
        </a:ln>
        <a:effectLst/>
      </c:spPr>
    </c:plotArea>
    <c:legend>
      <c:legendPos val="t"/>
      <c:layout>
        <c:manualLayout>
          <c:xMode val="edge"/>
          <c:yMode val="edge"/>
          <c:x val="0.20517900722935953"/>
          <c:y val="1.0869565217391304E-2"/>
          <c:w val="0.589641985541281"/>
          <c:h val="4.334110749743238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71500" y="229394"/>
            <a:ext cx="2647950" cy="458788"/>
          </a:xfrm>
          <a:prstGeom prst="rect">
            <a:avLst/>
          </a:prstGeom>
        </p:spPr>
        <p:txBody>
          <a:bodyPr vert="horz" lIns="0" tIns="0" rIns="0" bIns="91440" rtlCol="0"/>
          <a:lstStyle>
            <a:lvl1pPr algn="l">
              <a:defRPr sz="1200"/>
            </a:lvl1pPr>
          </a:lstStyle>
          <a:p>
            <a:r>
              <a:rPr lang="en-US"/>
              <a:t>Presentation Title</a:t>
            </a:r>
          </a:p>
        </p:txBody>
      </p:sp>
      <p:sp>
        <p:nvSpPr>
          <p:cNvPr id="3" name="Date Placeholder 2"/>
          <p:cNvSpPr>
            <a:spLocks noGrp="1"/>
          </p:cNvSpPr>
          <p:nvPr>
            <p:ph type="dt" sz="quarter" idx="1"/>
          </p:nvPr>
        </p:nvSpPr>
        <p:spPr>
          <a:xfrm>
            <a:off x="5551796" y="406403"/>
            <a:ext cx="762000" cy="159979"/>
          </a:xfrm>
          <a:prstGeom prst="rect">
            <a:avLst/>
          </a:prstGeom>
        </p:spPr>
        <p:txBody>
          <a:bodyPr vert="horz" lIns="0" tIns="0" rIns="0" bIns="0" rtlCol="0" anchor="t" anchorCtr="0"/>
          <a:lstStyle>
            <a:lvl1pPr algn="r">
              <a:defRPr sz="1200"/>
            </a:lvl1pPr>
          </a:lstStyle>
          <a:p>
            <a:fld id="{03988A20-EF06-4D4E-89A2-E3A1D129ED6E}" type="datetime1">
              <a:rPr lang="en-US" sz="800" smtClean="0"/>
              <a:t>3/8/2017</a:t>
            </a:fld>
            <a:endParaRPr lang="en-US" sz="800" dirty="0"/>
          </a:p>
        </p:txBody>
      </p:sp>
      <p:sp>
        <p:nvSpPr>
          <p:cNvPr id="4" name="Footer Placeholder 3"/>
          <p:cNvSpPr>
            <a:spLocks noGrp="1"/>
          </p:cNvSpPr>
          <p:nvPr>
            <p:ph type="ftr" sz="quarter" idx="2"/>
          </p:nvPr>
        </p:nvSpPr>
        <p:spPr>
          <a:xfrm>
            <a:off x="3630304" y="581461"/>
            <a:ext cx="2683492" cy="160528"/>
          </a:xfrm>
          <a:prstGeom prst="rect">
            <a:avLst/>
          </a:prstGeom>
        </p:spPr>
        <p:txBody>
          <a:bodyPr vert="horz" lIns="0" tIns="0" rIns="0" bIns="0" rtlCol="0" anchor="t" anchorCtr="0"/>
          <a:lstStyle>
            <a:lvl1pPr algn="l">
              <a:defRPr sz="1200"/>
            </a:lvl1pPr>
          </a:lstStyle>
          <a:p>
            <a:pPr algn="r"/>
            <a:r>
              <a:rPr lang="en-US" sz="800" dirty="0"/>
              <a:t>Confidentiality Label</a:t>
            </a:r>
          </a:p>
        </p:txBody>
      </p:sp>
      <p:sp>
        <p:nvSpPr>
          <p:cNvPr id="5" name="Slide Number Placeholder 4"/>
          <p:cNvSpPr>
            <a:spLocks noGrp="1"/>
          </p:cNvSpPr>
          <p:nvPr>
            <p:ph type="sldNum" sz="quarter" idx="3"/>
          </p:nvPr>
        </p:nvSpPr>
        <p:spPr>
          <a:xfrm>
            <a:off x="5551796" y="229394"/>
            <a:ext cx="762000" cy="161930"/>
          </a:xfrm>
          <a:prstGeom prst="rect">
            <a:avLst/>
          </a:prstGeom>
        </p:spPr>
        <p:txBody>
          <a:bodyPr vert="horz" lIns="0" tIns="0" rIns="0" bIns="0" rtlCol="0" anchor="t" anchorCtr="0"/>
          <a:lstStyle>
            <a:lvl1pPr algn="r">
              <a:defRPr sz="1200"/>
            </a:lvl1pPr>
          </a:lstStyle>
          <a:p>
            <a:fld id="{63D7F7B9-5276-48BD-8702-84F780AA6454}" type="slidenum">
              <a:rPr lang="en-US" sz="800" smtClean="0"/>
              <a:pPr/>
              <a:t>‹#›</a:t>
            </a:fld>
            <a:endParaRPr lang="en-US" sz="8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50" y="8641023"/>
            <a:ext cx="2268000" cy="438968"/>
          </a:xfrm>
          <a:prstGeom prst="rect">
            <a:avLst/>
          </a:prstGeom>
        </p:spPr>
      </p:pic>
    </p:spTree>
    <p:extLst>
      <p:ext uri="{BB962C8B-B14F-4D97-AF65-F5344CB8AC3E}">
        <p14:creationId xmlns:p14="http://schemas.microsoft.com/office/powerpoint/2010/main" val="45719475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7200" y="457200"/>
            <a:ext cx="3534508" cy="388452"/>
          </a:xfrm>
          <a:prstGeom prst="rect">
            <a:avLst/>
          </a:prstGeom>
        </p:spPr>
        <p:txBody>
          <a:bodyPr vert="horz" lIns="0" tIns="0" rIns="0" bIns="45720" rtlCol="0" anchor="t" anchorCtr="0"/>
          <a:lstStyle>
            <a:lvl1pPr algn="l">
              <a:defRPr sz="1200"/>
            </a:lvl1pPr>
          </a:lstStyle>
          <a:p>
            <a:r>
              <a:rPr lang="en-US"/>
              <a:t>Presentation Title</a:t>
            </a:r>
            <a:endParaRPr lang="en-US" dirty="0"/>
          </a:p>
        </p:txBody>
      </p:sp>
      <p:sp>
        <p:nvSpPr>
          <p:cNvPr id="4" name="Slide Image Placeholder 3"/>
          <p:cNvSpPr>
            <a:spLocks noGrp="1" noRot="1" noChangeAspect="1"/>
          </p:cNvSpPr>
          <p:nvPr>
            <p:ph type="sldImg" idx="2"/>
          </p:nvPr>
        </p:nvSpPr>
        <p:spPr>
          <a:xfrm>
            <a:off x="457200" y="931986"/>
            <a:ext cx="2973752" cy="223031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248634"/>
            <a:ext cx="5978769" cy="486392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
          <p:cNvSpPr>
            <a:spLocks noGrp="1"/>
          </p:cNvSpPr>
          <p:nvPr>
            <p:ph type="dt" idx="1"/>
          </p:nvPr>
        </p:nvSpPr>
        <p:spPr>
          <a:xfrm>
            <a:off x="5698541" y="606409"/>
            <a:ext cx="737428" cy="133066"/>
          </a:xfrm>
          <a:prstGeom prst="rect">
            <a:avLst/>
          </a:prstGeom>
        </p:spPr>
        <p:txBody>
          <a:bodyPr vert="horz" lIns="0" tIns="0" rIns="0" bIns="0" rtlCol="0" anchor="t" anchorCtr="0"/>
          <a:lstStyle>
            <a:lvl1pPr algn="r">
              <a:defRPr sz="800"/>
            </a:lvl1pPr>
          </a:lstStyle>
          <a:p>
            <a:fld id="{74F2F392-6618-4FB2-BB41-91534959C136}" type="datetime1">
              <a:rPr lang="en-US" smtClean="0"/>
              <a:t>3/8/2017</a:t>
            </a:fld>
            <a:endParaRPr lang="en-US"/>
          </a:p>
        </p:txBody>
      </p:sp>
      <p:sp>
        <p:nvSpPr>
          <p:cNvPr id="9" name="Footer Placeholder 5"/>
          <p:cNvSpPr>
            <a:spLocks noGrp="1"/>
          </p:cNvSpPr>
          <p:nvPr>
            <p:ph type="ftr" sz="quarter" idx="4"/>
          </p:nvPr>
        </p:nvSpPr>
        <p:spPr>
          <a:xfrm>
            <a:off x="4421335" y="754676"/>
            <a:ext cx="2014634" cy="142266"/>
          </a:xfrm>
          <a:prstGeom prst="rect">
            <a:avLst/>
          </a:prstGeom>
        </p:spPr>
        <p:txBody>
          <a:bodyPr vert="horz" lIns="0" tIns="0" rIns="0" bIns="0" rtlCol="0" anchor="t" anchorCtr="0"/>
          <a:lstStyle>
            <a:lvl1pPr algn="r">
              <a:defRPr sz="800"/>
            </a:lvl1pPr>
          </a:lstStyle>
          <a:p>
            <a:r>
              <a:rPr lang="en-US"/>
              <a:t>Confidentiality Label</a:t>
            </a:r>
          </a:p>
        </p:txBody>
      </p:sp>
      <p:sp>
        <p:nvSpPr>
          <p:cNvPr id="10" name="Slide Number Placeholder 6"/>
          <p:cNvSpPr>
            <a:spLocks noGrp="1"/>
          </p:cNvSpPr>
          <p:nvPr>
            <p:ph type="sldNum" sz="quarter" idx="5"/>
          </p:nvPr>
        </p:nvSpPr>
        <p:spPr>
          <a:xfrm>
            <a:off x="5929850" y="457200"/>
            <a:ext cx="506119" cy="129408"/>
          </a:xfrm>
          <a:prstGeom prst="rect">
            <a:avLst/>
          </a:prstGeom>
        </p:spPr>
        <p:txBody>
          <a:bodyPr vert="horz" lIns="0" tIns="0" rIns="0" bIns="0" rtlCol="0" anchor="t" anchorCtr="0"/>
          <a:lstStyle>
            <a:lvl1pPr algn="r">
              <a:defRPr sz="800"/>
            </a:lvl1pPr>
          </a:lstStyle>
          <a:p>
            <a:fld id="{57788AFD-C26B-478C-B2D8-3A933D69C95F}" type="slidenum">
              <a:rPr lang="en-US" smtClean="0"/>
              <a:pPr/>
              <a:t>‹#›</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367" y="8645185"/>
            <a:ext cx="2268000" cy="438968"/>
          </a:xfrm>
          <a:prstGeom prst="rect">
            <a:avLst/>
          </a:prstGeom>
        </p:spPr>
      </p:pic>
    </p:spTree>
    <p:extLst>
      <p:ext uri="{BB962C8B-B14F-4D97-AF65-F5344CB8AC3E}">
        <p14:creationId xmlns:p14="http://schemas.microsoft.com/office/powerpoint/2010/main" val="167685126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931863"/>
            <a:ext cx="2973388" cy="223043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endParaRPr lang="en-US" dirty="0"/>
          </a:p>
        </p:txBody>
      </p:sp>
      <p:sp>
        <p:nvSpPr>
          <p:cNvPr id="5" name="Date Placeholder 4"/>
          <p:cNvSpPr>
            <a:spLocks noGrp="1"/>
          </p:cNvSpPr>
          <p:nvPr>
            <p:ph type="dt" idx="11"/>
          </p:nvPr>
        </p:nvSpPr>
        <p:spPr/>
        <p:txBody>
          <a:bodyPr/>
          <a:lstStyle/>
          <a:p>
            <a:fld id="{74F2F392-6618-4FB2-BB41-91534959C136}" type="datetime1">
              <a:rPr lang="en-US" smtClean="0"/>
              <a:t>3/8/2017</a:t>
            </a:fld>
            <a:endParaRPr lang="en-US"/>
          </a:p>
        </p:txBody>
      </p:sp>
      <p:sp>
        <p:nvSpPr>
          <p:cNvPr id="6" name="Footer Placeholder 5"/>
          <p:cNvSpPr>
            <a:spLocks noGrp="1"/>
          </p:cNvSpPr>
          <p:nvPr>
            <p:ph type="ftr" sz="quarter" idx="12"/>
          </p:nvPr>
        </p:nvSpPr>
        <p:spPr/>
        <p:txBody>
          <a:bodyPr/>
          <a:lstStyle/>
          <a:p>
            <a:r>
              <a:rPr lang="en-US"/>
              <a:t>Confidentiality Label</a:t>
            </a:r>
          </a:p>
        </p:txBody>
      </p:sp>
      <p:sp>
        <p:nvSpPr>
          <p:cNvPr id="7" name="Slide Number Placeholder 6"/>
          <p:cNvSpPr>
            <a:spLocks noGrp="1"/>
          </p:cNvSpPr>
          <p:nvPr>
            <p:ph type="sldNum" sz="quarter" idx="13"/>
          </p:nvPr>
        </p:nvSpPr>
        <p:spPr/>
        <p:txBody>
          <a:bodyPr/>
          <a:lstStyle/>
          <a:p>
            <a:fld id="{57788AFD-C26B-478C-B2D8-3A933D69C95F}" type="slidenum">
              <a:rPr lang="en-US" smtClean="0"/>
              <a:pPr/>
              <a:t>1</a:t>
            </a:fld>
            <a:endParaRPr lang="en-US"/>
          </a:p>
        </p:txBody>
      </p:sp>
    </p:spTree>
    <p:extLst>
      <p:ext uri="{BB962C8B-B14F-4D97-AF65-F5344CB8AC3E}">
        <p14:creationId xmlns:p14="http://schemas.microsoft.com/office/powerpoint/2010/main" val="42084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931863"/>
            <a:ext cx="2973388" cy="2230437"/>
          </a:xfrm>
        </p:spPr>
      </p:sp>
      <p:sp>
        <p:nvSpPr>
          <p:cNvPr id="3" name="Notes Placeholder 2"/>
          <p:cNvSpPr>
            <a:spLocks noGrp="1"/>
          </p:cNvSpPr>
          <p:nvPr>
            <p:ph type="body" idx="1"/>
          </p:nvPr>
        </p:nvSpPr>
        <p:spPr/>
        <p:txBody>
          <a:bodyPr>
            <a:normAutofit/>
          </a:bodyPr>
          <a:lstStyle/>
          <a:p>
            <a:pPr marL="0" marR="0" indent="0" algn="l" defTabSz="762000" rtl="0" eaLnBrk="0" fontAlgn="base" latinLnBrk="0" hangingPunct="0">
              <a:lnSpc>
                <a:spcPct val="100000"/>
              </a:lnSpc>
              <a:spcBef>
                <a:spcPct val="30000"/>
              </a:spcBef>
              <a:spcAft>
                <a:spcPct val="0"/>
              </a:spcAft>
              <a:buClrTx/>
              <a:buSzTx/>
              <a:buFontTx/>
              <a:buNone/>
              <a:tabLst/>
              <a:defRPr/>
            </a:pPr>
            <a:r>
              <a:rPr lang="it-IT" sz="1200" kern="1200" baseline="0" dirty="0">
                <a:solidFill>
                  <a:schemeClr val="tx1"/>
                </a:solidFill>
                <a:latin typeface="Times New Roman" pitchFamily="18" charset="0"/>
                <a:ea typeface="+mn-ea"/>
                <a:cs typeface="+mn-cs"/>
              </a:rPr>
              <a:t>The highest ion pumping speed is achieved in HMF mode and also in LMF mode the speed increases with the magnetic field strength (proportional to B^2).</a:t>
            </a:r>
            <a:endParaRPr lang="en-US" sz="1200" kern="1200" baseline="0" dirty="0">
              <a:solidFill>
                <a:schemeClr val="tx1"/>
              </a:solidFill>
              <a:latin typeface="Times New Roman" pitchFamily="18" charset="0"/>
              <a:ea typeface="+mn-ea"/>
              <a:cs typeface="+mn-cs"/>
            </a:endParaRPr>
          </a:p>
          <a:p>
            <a:endParaRPr lang="it-IT" dirty="0"/>
          </a:p>
          <a:p>
            <a:r>
              <a:rPr lang="it-IT" dirty="0"/>
              <a:t>This</a:t>
            </a:r>
            <a:r>
              <a:rPr lang="it-IT" baseline="0" dirty="0"/>
              <a:t> is a typical diagram of the discharge intensity dependence on the magnetic field at constant pressure.</a:t>
            </a:r>
          </a:p>
          <a:p>
            <a:r>
              <a:rPr lang="it-IT" baseline="0" dirty="0"/>
              <a:t>The branch AO is characteristic for the LMF mode. At low pressures (p &lt;1E-7 Torr) the HMF mode (branch OC) shows an almost constant discharge intensity. For high pressure (p&gt;1°-7 Torr) the HMF mode is given by the curve OD.</a:t>
            </a:r>
          </a:p>
          <a:p>
            <a:endParaRPr lang="it-IT" baseline="0" dirty="0"/>
          </a:p>
          <a:p>
            <a:r>
              <a:rPr lang="it-IT" baseline="0" dirty="0"/>
              <a:t>After this introduction, we easily understand how complex is the physics of an ion pump and how difficult can be to predict (and sometimes also to measure) the pumping speed of an ion pump.</a:t>
            </a:r>
            <a:endParaRPr lang="en-US" dirty="0"/>
          </a:p>
        </p:txBody>
      </p:sp>
    </p:spTree>
    <p:extLst>
      <p:ext uri="{BB962C8B-B14F-4D97-AF65-F5344CB8AC3E}">
        <p14:creationId xmlns:p14="http://schemas.microsoft.com/office/powerpoint/2010/main" val="394796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931863"/>
            <a:ext cx="2973388" cy="2230437"/>
          </a:xfrm>
        </p:spPr>
      </p:sp>
      <p:sp>
        <p:nvSpPr>
          <p:cNvPr id="3" name="Notes Placeholder 2"/>
          <p:cNvSpPr>
            <a:spLocks noGrp="1"/>
          </p:cNvSpPr>
          <p:nvPr>
            <p:ph type="body" idx="1"/>
          </p:nvPr>
        </p:nvSpPr>
        <p:spPr/>
        <p:txBody>
          <a:bodyPr/>
          <a:lstStyle/>
          <a:p>
            <a:pPr marL="0" indent="0">
              <a:buNone/>
            </a:pPr>
            <a:endParaRPr lang="it-IT" baseline="0" dirty="0">
              <a:solidFill>
                <a:srgbClr val="FF0000"/>
              </a:solidFill>
            </a:endParaRPr>
          </a:p>
        </p:txBody>
      </p:sp>
      <p:sp>
        <p:nvSpPr>
          <p:cNvPr id="4" name="Slide Number Placeholder 3"/>
          <p:cNvSpPr>
            <a:spLocks noGrp="1"/>
          </p:cNvSpPr>
          <p:nvPr>
            <p:ph type="sldNum" sz="quarter" idx="10"/>
          </p:nvPr>
        </p:nvSpPr>
        <p:spPr/>
        <p:txBody>
          <a:bodyPr/>
          <a:lstStyle/>
          <a:p>
            <a:fld id="{3AB39B3B-3DE3-4DCC-AA91-E350D0EBFA3B}" type="slidenum">
              <a:rPr lang="en-US" smtClean="0"/>
              <a:t>6</a:t>
            </a:fld>
            <a:endParaRPr lang="en-US" dirty="0"/>
          </a:p>
        </p:txBody>
      </p:sp>
    </p:spTree>
    <p:extLst>
      <p:ext uri="{BB962C8B-B14F-4D97-AF65-F5344CB8AC3E}">
        <p14:creationId xmlns:p14="http://schemas.microsoft.com/office/powerpoint/2010/main" val="348315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931863"/>
            <a:ext cx="2973388" cy="2230437"/>
          </a:xfrm>
        </p:spPr>
      </p:sp>
      <p:sp>
        <p:nvSpPr>
          <p:cNvPr id="3" name="Notes Placeholder 2"/>
          <p:cNvSpPr>
            <a:spLocks noGrp="1"/>
          </p:cNvSpPr>
          <p:nvPr>
            <p:ph type="body" idx="1"/>
          </p:nvPr>
        </p:nvSpPr>
        <p:spPr/>
        <p:txBody>
          <a:bodyPr/>
          <a:lstStyle/>
          <a:p>
            <a:endParaRPr lang="en-US" dirty="0">
              <a:solidFill>
                <a:schemeClr val="tx2"/>
              </a:solidFill>
            </a:endParaRPr>
          </a:p>
        </p:txBody>
      </p:sp>
      <p:sp>
        <p:nvSpPr>
          <p:cNvPr id="4" name="Slide Number Placeholder 3"/>
          <p:cNvSpPr>
            <a:spLocks noGrp="1"/>
          </p:cNvSpPr>
          <p:nvPr>
            <p:ph type="sldNum" sz="quarter" idx="10"/>
          </p:nvPr>
        </p:nvSpPr>
        <p:spPr/>
        <p:txBody>
          <a:bodyPr/>
          <a:lstStyle/>
          <a:p>
            <a:fld id="{3AB39B3B-3DE3-4DCC-AA91-E350D0EBFA3B}" type="slidenum">
              <a:rPr lang="en-US" smtClean="0"/>
              <a:t>16</a:t>
            </a:fld>
            <a:endParaRPr lang="en-US" dirty="0"/>
          </a:p>
        </p:txBody>
      </p:sp>
    </p:spTree>
    <p:extLst>
      <p:ext uri="{BB962C8B-B14F-4D97-AF65-F5344CB8AC3E}">
        <p14:creationId xmlns:p14="http://schemas.microsoft.com/office/powerpoint/2010/main" val="358405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931863"/>
            <a:ext cx="2973388" cy="2230437"/>
          </a:xfrm>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it-IT" baseline="0" dirty="0">
                <a:solidFill>
                  <a:schemeClr val="tx2"/>
                </a:solidFill>
              </a:rPr>
              <a:t>Decided to applied the vacuum firing to all surface in the ion pump that are exposed to vacuum in order to reduce order of magnitudes the outgassing rate.</a:t>
            </a:r>
          </a:p>
          <a:p>
            <a:pPr marL="0" indent="0">
              <a:buFont typeface="Wingdings" panose="05000000000000000000" pitchFamily="2" charset="2"/>
              <a:buNone/>
            </a:pPr>
            <a:r>
              <a:rPr lang="it-IT" baseline="0" dirty="0">
                <a:solidFill>
                  <a:schemeClr val="tx2"/>
                </a:solidFill>
              </a:rPr>
              <a:t>Vacuum furnaces is in the 10-5 mbar range @ 950°C</a:t>
            </a:r>
          </a:p>
          <a:p>
            <a:pPr marL="0" indent="0">
              <a:buFont typeface="Wingdings" panose="05000000000000000000" pitchFamily="2" charset="2"/>
              <a:buNone/>
            </a:pPr>
            <a:r>
              <a:rPr lang="it-IT" baseline="0" dirty="0">
                <a:solidFill>
                  <a:schemeClr val="tx2"/>
                </a:solidFill>
              </a:rPr>
              <a:t>You can see the pump bodies and some internal parts of the pumps (in this case some anodes of the elements) ready to be «treated under vacuum, firing»</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baseline="0" dirty="0">
                <a:solidFill>
                  <a:schemeClr val="tx2"/>
                </a:solidFill>
              </a:rPr>
              <a:t>This process is perfromed before pump assembly and following internal outgassing process: </a:t>
            </a:r>
            <a:r>
              <a:rPr lang="it-IT" baseline="0" dirty="0"/>
              <a:t>You might probably know that Agilent has a unique «outgassing» process for all the manufactured pumps which consist in a automatic baking at 450°C base èressure dependant(10-8 mbar).</a:t>
            </a:r>
          </a:p>
          <a:p>
            <a:pPr marL="0" indent="0">
              <a:buFont typeface="Wingdings" panose="05000000000000000000" pitchFamily="2" charset="2"/>
              <a:buNone/>
            </a:pPr>
            <a:endParaRPr lang="it-IT" baseline="0" dirty="0">
              <a:solidFill>
                <a:schemeClr val="tx2"/>
              </a:solidFill>
            </a:endParaRPr>
          </a:p>
        </p:txBody>
      </p:sp>
      <p:sp>
        <p:nvSpPr>
          <p:cNvPr id="4" name="Slide Number Placeholder 3"/>
          <p:cNvSpPr>
            <a:spLocks noGrp="1"/>
          </p:cNvSpPr>
          <p:nvPr>
            <p:ph type="sldNum" sz="quarter" idx="10"/>
          </p:nvPr>
        </p:nvSpPr>
        <p:spPr/>
        <p:txBody>
          <a:bodyPr/>
          <a:lstStyle/>
          <a:p>
            <a:fld id="{BBC95B18-6792-4002-8066-2E1494840D68}" type="slidenum">
              <a:rPr lang="en-US" smtClean="0"/>
              <a:t>17</a:t>
            </a:fld>
            <a:endParaRPr lang="en-US"/>
          </a:p>
        </p:txBody>
      </p:sp>
    </p:spTree>
    <p:extLst>
      <p:ext uri="{BB962C8B-B14F-4D97-AF65-F5344CB8AC3E}">
        <p14:creationId xmlns:p14="http://schemas.microsoft.com/office/powerpoint/2010/main" val="187306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39B3B-3DE3-4DCC-AA91-E350D0EBFA3B}" type="slidenum">
              <a:rPr lang="en-US" smtClean="0"/>
              <a:t>18</a:t>
            </a:fld>
            <a:endParaRPr lang="en-US" dirty="0"/>
          </a:p>
        </p:txBody>
      </p:sp>
    </p:spTree>
    <p:extLst>
      <p:ext uri="{BB962C8B-B14F-4D97-AF65-F5344CB8AC3E}">
        <p14:creationId xmlns:p14="http://schemas.microsoft.com/office/powerpoint/2010/main" val="3534980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gilent 4x3 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0346"/>
            <a:ext cx="7998434" cy="4337307"/>
          </a:xfrm>
          <a:prstGeom prst="rect">
            <a:avLst/>
          </a:prstGeom>
        </p:spPr>
      </p:pic>
      <p:sp>
        <p:nvSpPr>
          <p:cNvPr id="2" name="Title 1"/>
          <p:cNvSpPr>
            <a:spLocks noGrp="1"/>
          </p:cNvSpPr>
          <p:nvPr>
            <p:ph type="ctrTitle"/>
          </p:nvPr>
        </p:nvSpPr>
        <p:spPr bwMode="white">
          <a:xfrm>
            <a:off x="4569434" y="1371600"/>
            <a:ext cx="3090672" cy="1941616"/>
          </a:xfrm>
        </p:spPr>
        <p:txBody>
          <a:bodyPr lIns="0" tIns="0" rIns="0" bIns="0" anchor="ctr">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4569434" y="3538847"/>
            <a:ext cx="3090151" cy="1947554"/>
          </a:xfrm>
        </p:spPr>
        <p:txBody>
          <a:bodyPr lIns="0" tIns="0" rIns="0" bIns="0" anchor="ctr">
            <a:normAutofit/>
          </a:bodyPr>
          <a:lstStyle>
            <a:lvl1pPr marL="0" indent="0" algn="l">
              <a:buNone/>
              <a:defRPr sz="20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bwMode="black"/>
        <p:txBody>
          <a:bodyPr/>
          <a:lstStyle>
            <a:lvl1pPr>
              <a:defRPr>
                <a:solidFill>
                  <a:schemeClr val="tx1">
                    <a:lumMod val="50000"/>
                    <a:lumOff val="50000"/>
                  </a:schemeClr>
                </a:solidFill>
              </a:defRPr>
            </a:lvl1pPr>
          </a:lstStyle>
          <a:p>
            <a:fld id="{AC1CD349-7F95-4B1E-A83C-517AE065E452}" type="datetime4">
              <a:rPr lang="en-US" smtClean="0"/>
              <a:t>March 8, 2017</a:t>
            </a:fld>
            <a:endParaRPr lang="en-US"/>
          </a:p>
        </p:txBody>
      </p:sp>
      <p:sp>
        <p:nvSpPr>
          <p:cNvPr id="5" name="Footer Placeholder 4"/>
          <p:cNvSpPr>
            <a:spLocks noGrp="1"/>
          </p:cNvSpPr>
          <p:nvPr>
            <p:ph type="ftr" sz="quarter" idx="11"/>
          </p:nvPr>
        </p:nvSpPr>
        <p:spPr bwMode="black"/>
        <p:txBody>
          <a:bodyPr/>
          <a:lstStyle>
            <a:lvl1pPr>
              <a:defRPr>
                <a:solidFill>
                  <a:schemeClr val="tx1">
                    <a:lumMod val="50000"/>
                    <a:lumOff val="50000"/>
                  </a:schemeClr>
                </a:solidFill>
              </a:defRPr>
            </a:lvl1pPr>
          </a:lstStyle>
          <a:p>
            <a:r>
              <a:rPr lang="en-US"/>
              <a:t>Confidentiality Label</a:t>
            </a:r>
          </a:p>
        </p:txBody>
      </p:sp>
      <p:sp>
        <p:nvSpPr>
          <p:cNvPr id="6" name="Slide Number Placeholder 5"/>
          <p:cNvSpPr>
            <a:spLocks noGrp="1"/>
          </p:cNvSpPr>
          <p:nvPr>
            <p:ph type="sldNum" sz="quarter" idx="12"/>
          </p:nvPr>
        </p:nvSpPr>
        <p:spPr bwMode="black"/>
        <p:txBody>
          <a:bodyPr/>
          <a:lstStyle>
            <a:lvl1pPr>
              <a:defRPr>
                <a:solidFill>
                  <a:schemeClr val="tx1">
                    <a:lumMod val="50000"/>
                    <a:lumOff val="50000"/>
                  </a:schemeClr>
                </a:solidFill>
              </a:defRPr>
            </a:lvl1pPr>
          </a:lstStyle>
          <a:p>
            <a:fld id="{CBD803B2-A378-42BD-B5EC-F7748F169FE0}" type="slidenum">
              <a:rPr lang="en-US" smtClean="0"/>
              <a:pPr/>
              <a:t>‹#›</a:t>
            </a:fld>
            <a:endParaRPr lang="en-US"/>
          </a:p>
        </p:txBody>
      </p:sp>
    </p:spTree>
    <p:extLst>
      <p:ext uri="{BB962C8B-B14F-4D97-AF65-F5344CB8AC3E}">
        <p14:creationId xmlns:p14="http://schemas.microsoft.com/office/powerpoint/2010/main" val="167331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gilent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882" y="4800600"/>
            <a:ext cx="5486400" cy="457200"/>
          </a:xfrm>
        </p:spPr>
        <p:txBody>
          <a:bodyPr anchor="ctr">
            <a:noAutofit/>
          </a:bodyPr>
          <a:lstStyle>
            <a:lvl1pPr>
              <a:defRPr sz="1800" b="1">
                <a:latin typeface="+mn-lt"/>
              </a:defRPr>
            </a:lvl1pPr>
          </a:lstStyle>
          <a:p>
            <a:r>
              <a:rPr lang="en-US"/>
              <a:t>Click to edit Master title style</a:t>
            </a:r>
          </a:p>
        </p:txBody>
      </p:sp>
      <p:sp>
        <p:nvSpPr>
          <p:cNvPr id="3" name="Picture Placeholder 2"/>
          <p:cNvSpPr>
            <a:spLocks noGrp="1"/>
          </p:cNvSpPr>
          <p:nvPr>
            <p:ph type="pic" idx="1"/>
          </p:nvPr>
        </p:nvSpPr>
        <p:spPr>
          <a:xfrm>
            <a:off x="1830882" y="612648"/>
            <a:ext cx="5486400" cy="4114800"/>
          </a:xfrm>
        </p:spPr>
        <p:txBody>
          <a:bodyPr/>
          <a:lstStyle>
            <a:lvl1pPr marL="0" indent="0">
              <a:buNone/>
              <a:defRPr sz="24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830882" y="5257800"/>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2D51A1-022B-4D7D-8D8F-8C2E4F2E499C}" type="datetime4">
              <a:rPr lang="en-US" smtClean="0"/>
              <a:t>March 8, 2017</a:t>
            </a:fld>
            <a:endParaRPr lang="en-US"/>
          </a:p>
        </p:txBody>
      </p:sp>
      <p:sp>
        <p:nvSpPr>
          <p:cNvPr id="6" name="Footer Placeholder 5"/>
          <p:cNvSpPr>
            <a:spLocks noGrp="1"/>
          </p:cNvSpPr>
          <p:nvPr>
            <p:ph type="ftr" sz="quarter" idx="11"/>
          </p:nvPr>
        </p:nvSpPr>
        <p:spPr/>
        <p:txBody>
          <a:bodyPr/>
          <a:lstStyle/>
          <a:p>
            <a:r>
              <a:rPr lang="en-US"/>
              <a:t>Confidentiality Label</a:t>
            </a:r>
          </a:p>
        </p:txBody>
      </p:sp>
      <p:sp>
        <p:nvSpPr>
          <p:cNvPr id="7" name="Slide Number Placeholder 6"/>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243852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Agilent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28600" y="1508760"/>
            <a:ext cx="8686800" cy="46725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B6763-9F73-4505-90EB-9600B3B00028}"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endParaRPr lang="en-US" dirty="0"/>
          </a:p>
        </p:txBody>
      </p:sp>
      <p:sp>
        <p:nvSpPr>
          <p:cNvPr id="6" name="Slide Number Placeholder 5"/>
          <p:cNvSpPr>
            <a:spLocks noGrp="1"/>
          </p:cNvSpPr>
          <p:nvPr>
            <p:ph type="sldNum" sz="quarter" idx="12"/>
          </p:nvPr>
        </p:nvSpPr>
        <p:spPr/>
        <p:txBody>
          <a:bodyPr/>
          <a:lstStyle/>
          <a:p>
            <a:fld id="{3969F854-F447-4CCF-9255-9A1E8DF091B8}" type="slidenum">
              <a:rPr lang="en-US" smtClean="0"/>
              <a:t>‹#›</a:t>
            </a:fld>
            <a:endParaRPr lang="en-US"/>
          </a:p>
        </p:txBody>
      </p:sp>
    </p:spTree>
    <p:extLst>
      <p:ext uri="{BB962C8B-B14F-4D97-AF65-F5344CB8AC3E}">
        <p14:creationId xmlns:p14="http://schemas.microsoft.com/office/powerpoint/2010/main" val="25754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Agilent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800"/>
            <a:ext cx="1971675" cy="58721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8600" y="304800"/>
            <a:ext cx="6200775" cy="5872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69CA63-135A-4934-84A4-88D15EB3C8A6}"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endParaRPr lang="en-US" dirty="0"/>
          </a:p>
        </p:txBody>
      </p:sp>
      <p:sp>
        <p:nvSpPr>
          <p:cNvPr id="6" name="Slide Number Placeholder 5"/>
          <p:cNvSpPr>
            <a:spLocks noGrp="1"/>
          </p:cNvSpPr>
          <p:nvPr>
            <p:ph type="sldNum" sz="quarter" idx="12"/>
          </p:nvPr>
        </p:nvSpPr>
        <p:spPr/>
        <p:txBody>
          <a:bodyPr/>
          <a:lstStyle/>
          <a:p>
            <a:fld id="{3969F854-F447-4CCF-9255-9A1E8DF091B8}" type="slidenum">
              <a:rPr lang="en-US" smtClean="0"/>
              <a:t>‹#›</a:t>
            </a:fld>
            <a:endParaRPr lang="en-US"/>
          </a:p>
        </p:txBody>
      </p:sp>
    </p:spTree>
    <p:extLst>
      <p:ext uri="{BB962C8B-B14F-4D97-AF65-F5344CB8AC3E}">
        <p14:creationId xmlns:p14="http://schemas.microsoft.com/office/powerpoint/2010/main" val="314269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Agilent 4x3 Gray 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0346"/>
            <a:ext cx="7998434" cy="4337307"/>
          </a:xfrm>
          <a:prstGeom prst="rect">
            <a:avLst/>
          </a:prstGeom>
        </p:spPr>
      </p:pic>
      <p:sp>
        <p:nvSpPr>
          <p:cNvPr id="2" name="Title 1"/>
          <p:cNvSpPr>
            <a:spLocks noGrp="1"/>
          </p:cNvSpPr>
          <p:nvPr>
            <p:ph type="ctrTitle"/>
          </p:nvPr>
        </p:nvSpPr>
        <p:spPr bwMode="white">
          <a:xfrm>
            <a:off x="4569434" y="1371600"/>
            <a:ext cx="3090672" cy="1938528"/>
          </a:xfrm>
        </p:spPr>
        <p:txBody>
          <a:bodyPr lIns="0" tIns="0" rIns="0" bIns="0" anchor="ctr">
            <a:normAutofit/>
          </a:bodyPr>
          <a:lstStyle>
            <a:lvl1pPr algn="l">
              <a:defRPr sz="3200">
                <a:solidFill>
                  <a:schemeClr val="tx1"/>
                </a:solidFill>
              </a:defRPr>
            </a:lvl1pPr>
          </a:lstStyle>
          <a:p>
            <a:r>
              <a:rPr lang="en-US" dirty="0"/>
              <a:t>Click to edit Master title style</a:t>
            </a:r>
          </a:p>
        </p:txBody>
      </p:sp>
      <p:sp>
        <p:nvSpPr>
          <p:cNvPr id="3" name="Subtitle 2"/>
          <p:cNvSpPr>
            <a:spLocks noGrp="1"/>
          </p:cNvSpPr>
          <p:nvPr>
            <p:ph type="subTitle" idx="1"/>
          </p:nvPr>
        </p:nvSpPr>
        <p:spPr bwMode="white">
          <a:xfrm>
            <a:off x="4572000" y="3538728"/>
            <a:ext cx="3090672" cy="1947672"/>
          </a:xfrm>
        </p:spPr>
        <p:txBody>
          <a:bodyPr lIns="0" tIns="0" rIns="0" bIns="0" anchor="ctr">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bwMode="black"/>
        <p:txBody>
          <a:bodyPr/>
          <a:lstStyle>
            <a:lvl1pPr>
              <a:defRPr>
                <a:solidFill>
                  <a:schemeClr val="tx1">
                    <a:lumMod val="50000"/>
                    <a:lumOff val="50000"/>
                  </a:schemeClr>
                </a:solidFill>
              </a:defRPr>
            </a:lvl1pPr>
          </a:lstStyle>
          <a:p>
            <a:fld id="{54CCB12F-58EE-46D0-B7AE-527ACA80702B}" type="datetime4">
              <a:rPr lang="en-US" smtClean="0"/>
              <a:t>March 8, 2017</a:t>
            </a:fld>
            <a:endParaRPr lang="en-US"/>
          </a:p>
        </p:txBody>
      </p:sp>
      <p:sp>
        <p:nvSpPr>
          <p:cNvPr id="5" name="Footer Placeholder 4"/>
          <p:cNvSpPr>
            <a:spLocks noGrp="1"/>
          </p:cNvSpPr>
          <p:nvPr>
            <p:ph type="ftr" sz="quarter" idx="11"/>
          </p:nvPr>
        </p:nvSpPr>
        <p:spPr bwMode="black"/>
        <p:txBody>
          <a:bodyPr/>
          <a:lstStyle>
            <a:lvl1pPr>
              <a:defRPr>
                <a:solidFill>
                  <a:schemeClr val="tx1">
                    <a:lumMod val="50000"/>
                    <a:lumOff val="50000"/>
                  </a:schemeClr>
                </a:solidFill>
              </a:defRPr>
            </a:lvl1pPr>
          </a:lstStyle>
          <a:p>
            <a:r>
              <a:rPr lang="en-US"/>
              <a:t>Confidentiality Label</a:t>
            </a:r>
          </a:p>
        </p:txBody>
      </p:sp>
      <p:sp>
        <p:nvSpPr>
          <p:cNvPr id="6" name="Slide Number Placeholder 5"/>
          <p:cNvSpPr>
            <a:spLocks noGrp="1"/>
          </p:cNvSpPr>
          <p:nvPr>
            <p:ph type="sldNum" sz="quarter" idx="12"/>
          </p:nvPr>
        </p:nvSpPr>
        <p:spPr bwMode="black"/>
        <p:txBody>
          <a:bodyPr/>
          <a:lstStyle>
            <a:lvl1pPr>
              <a:defRPr>
                <a:solidFill>
                  <a:schemeClr val="tx1">
                    <a:lumMod val="50000"/>
                    <a:lumOff val="50000"/>
                  </a:schemeClr>
                </a:solidFill>
              </a:defRPr>
            </a:lvl1pPr>
          </a:lstStyle>
          <a:p>
            <a:fld id="{CBD803B2-A378-42BD-B5EC-F7748F169FE0}" type="slidenum">
              <a:rPr lang="en-US" smtClean="0"/>
              <a:pPr/>
              <a:t>‹#›</a:t>
            </a:fld>
            <a:endParaRPr lang="en-US"/>
          </a:p>
        </p:txBody>
      </p:sp>
    </p:spTree>
    <p:extLst>
      <p:ext uri="{BB962C8B-B14F-4D97-AF65-F5344CB8AC3E}">
        <p14:creationId xmlns:p14="http://schemas.microsoft.com/office/powerpoint/2010/main" val="101609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ilent 4x3 Gray Title Slide w/ Speaker Phot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0346"/>
            <a:ext cx="7998434" cy="4337307"/>
          </a:xfrm>
          <a:prstGeom prst="rect">
            <a:avLst/>
          </a:prstGeom>
        </p:spPr>
      </p:pic>
      <p:sp>
        <p:nvSpPr>
          <p:cNvPr id="3" name="Subtitle 2"/>
          <p:cNvSpPr>
            <a:spLocks noGrp="1"/>
          </p:cNvSpPr>
          <p:nvPr>
            <p:ph type="subTitle" idx="1"/>
          </p:nvPr>
        </p:nvSpPr>
        <p:spPr bwMode="white">
          <a:xfrm>
            <a:off x="5868062" y="3538728"/>
            <a:ext cx="1792224" cy="1947672"/>
          </a:xfrm>
        </p:spPr>
        <p:txBody>
          <a:bodyPr lIns="0" tIns="0" rIns="0" bIns="0" anchor="ctr">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bwMode="black"/>
        <p:txBody>
          <a:bodyPr/>
          <a:lstStyle>
            <a:lvl1pPr>
              <a:defRPr>
                <a:solidFill>
                  <a:schemeClr val="tx1">
                    <a:lumMod val="50000"/>
                    <a:lumOff val="50000"/>
                  </a:schemeClr>
                </a:solidFill>
              </a:defRPr>
            </a:lvl1pPr>
          </a:lstStyle>
          <a:p>
            <a:fld id="{D0755A93-A85A-4F76-A2FB-8C962E415C11}" type="datetime4">
              <a:rPr lang="en-US" smtClean="0"/>
              <a:t>March 8, 2017</a:t>
            </a:fld>
            <a:endParaRPr lang="en-US"/>
          </a:p>
        </p:txBody>
      </p:sp>
      <p:sp>
        <p:nvSpPr>
          <p:cNvPr id="5" name="Footer Placeholder 4"/>
          <p:cNvSpPr>
            <a:spLocks noGrp="1"/>
          </p:cNvSpPr>
          <p:nvPr>
            <p:ph type="ftr" sz="quarter" idx="11"/>
          </p:nvPr>
        </p:nvSpPr>
        <p:spPr bwMode="black"/>
        <p:txBody>
          <a:bodyPr/>
          <a:lstStyle>
            <a:lvl1pPr>
              <a:defRPr>
                <a:solidFill>
                  <a:schemeClr val="tx1">
                    <a:lumMod val="50000"/>
                    <a:lumOff val="50000"/>
                  </a:schemeClr>
                </a:solidFill>
              </a:defRPr>
            </a:lvl1pPr>
          </a:lstStyle>
          <a:p>
            <a:r>
              <a:rPr lang="en-US"/>
              <a:t>Confidentiality Label</a:t>
            </a:r>
          </a:p>
        </p:txBody>
      </p:sp>
      <p:sp>
        <p:nvSpPr>
          <p:cNvPr id="6" name="Slide Number Placeholder 5"/>
          <p:cNvSpPr>
            <a:spLocks noGrp="1"/>
          </p:cNvSpPr>
          <p:nvPr>
            <p:ph type="sldNum" sz="quarter" idx="12"/>
          </p:nvPr>
        </p:nvSpPr>
        <p:spPr bwMode="black"/>
        <p:txBody>
          <a:bodyPr/>
          <a:lstStyle>
            <a:lvl1pPr>
              <a:defRPr>
                <a:solidFill>
                  <a:schemeClr val="tx1">
                    <a:lumMod val="50000"/>
                    <a:lumOff val="50000"/>
                  </a:schemeClr>
                </a:solidFill>
              </a:defRPr>
            </a:lvl1pPr>
          </a:lstStyle>
          <a:p>
            <a:fld id="{CBD803B2-A378-42BD-B5EC-F7748F169FE0}" type="slidenum">
              <a:rPr lang="en-US" smtClean="0"/>
              <a:pPr/>
              <a:t>‹#›</a:t>
            </a:fld>
            <a:endParaRPr lang="en-US"/>
          </a:p>
        </p:txBody>
      </p:sp>
      <p:sp>
        <p:nvSpPr>
          <p:cNvPr id="8" name="Picture Placeholder 8"/>
          <p:cNvSpPr>
            <a:spLocks noGrp="1"/>
          </p:cNvSpPr>
          <p:nvPr>
            <p:ph type="pic" sz="quarter" idx="13"/>
          </p:nvPr>
        </p:nvSpPr>
        <p:spPr>
          <a:xfrm>
            <a:off x="4573781" y="3725397"/>
            <a:ext cx="1088162" cy="1578560"/>
          </a:xfrm>
          <a:ln>
            <a:solidFill>
              <a:schemeClr val="tx1"/>
            </a:solidFill>
          </a:ln>
        </p:spPr>
        <p:txBody>
          <a:bodyPr>
            <a:normAutofit/>
          </a:bodyPr>
          <a:lstStyle>
            <a:lvl1pPr marL="0" indent="0">
              <a:buNone/>
              <a:defRPr sz="825">
                <a:solidFill>
                  <a:schemeClr val="tx1"/>
                </a:solidFill>
              </a:defRPr>
            </a:lvl1pPr>
          </a:lstStyle>
          <a:p>
            <a:r>
              <a:rPr lang="en-US"/>
              <a:t>Click icon to add picture</a:t>
            </a:r>
          </a:p>
        </p:txBody>
      </p:sp>
      <p:sp>
        <p:nvSpPr>
          <p:cNvPr id="9" name="Title 1"/>
          <p:cNvSpPr>
            <a:spLocks noGrp="1"/>
          </p:cNvSpPr>
          <p:nvPr>
            <p:ph type="ctrTitle"/>
          </p:nvPr>
        </p:nvSpPr>
        <p:spPr bwMode="white">
          <a:xfrm>
            <a:off x="4569434" y="1371600"/>
            <a:ext cx="3090672" cy="1938528"/>
          </a:xfrm>
        </p:spPr>
        <p:txBody>
          <a:bodyPr lIns="0" tIns="0" rIns="0" bIns="0" anchor="ctr">
            <a:normAutofit/>
          </a:bodyPr>
          <a:lstStyle>
            <a:lvl1pPr algn="l">
              <a:defRPr sz="32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1706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gilent 4x3 Gray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228600" y="1508760"/>
            <a:ext cx="8686800" cy="4672584"/>
          </a:xfrm>
        </p:spPr>
        <p:txBody>
          <a:bodyPr/>
          <a:lstStyle>
            <a:lvl1pPr>
              <a:defRPr>
                <a:latin typeface="+mn-lt"/>
              </a:defRPr>
            </a:lvl1pPr>
            <a:lvl2pPr marL="182880" indent="-182880">
              <a:defRPr>
                <a:latin typeface="+mn-lt"/>
              </a:defRPr>
            </a:lvl2pPr>
            <a:lvl3pPr marL="384048" indent="-182880">
              <a:defRPr>
                <a:latin typeface="+mn-lt"/>
              </a:defRPr>
            </a:lvl3pPr>
            <a:lvl4pPr marL="548640" indent="-182880">
              <a:defRPr>
                <a:latin typeface="+mn-lt"/>
              </a:defRPr>
            </a:lvl4pPr>
            <a:lvl5pPr marL="731520" indent="-18288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7920BD7-D3D8-445F-8439-8D1AF355F1A5}"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240551437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gilent 4x3 Gray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p>
        </p:txBody>
      </p:sp>
      <p:sp>
        <p:nvSpPr>
          <p:cNvPr id="3" name="Date Placeholder 2"/>
          <p:cNvSpPr>
            <a:spLocks noGrp="1"/>
          </p:cNvSpPr>
          <p:nvPr>
            <p:ph type="dt" sz="half" idx="10"/>
          </p:nvPr>
        </p:nvSpPr>
        <p:spPr/>
        <p:txBody>
          <a:bodyPr/>
          <a:lstStyle/>
          <a:p>
            <a:fld id="{66B7C04E-46DF-4E75-907C-DA6C16B72708}" type="datetime4">
              <a:rPr lang="en-US" smtClean="0"/>
              <a:t>March 8, 2017</a:t>
            </a:fld>
            <a:endParaRPr lang="en-US"/>
          </a:p>
        </p:txBody>
      </p:sp>
      <p:sp>
        <p:nvSpPr>
          <p:cNvPr id="4" name="Footer Placeholder 3"/>
          <p:cNvSpPr>
            <a:spLocks noGrp="1"/>
          </p:cNvSpPr>
          <p:nvPr>
            <p:ph type="ftr" sz="quarter" idx="11"/>
          </p:nvPr>
        </p:nvSpPr>
        <p:spPr/>
        <p:txBody>
          <a:bodyPr/>
          <a:lstStyle/>
          <a:p>
            <a:r>
              <a:rPr lang="en-US"/>
              <a:t>Confidentiality Label</a:t>
            </a:r>
          </a:p>
        </p:txBody>
      </p:sp>
      <p:sp>
        <p:nvSpPr>
          <p:cNvPr id="5" name="Slide Number Placeholder 4"/>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3832484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Agilent 4x3 Gray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64F88-77E1-4A42-9247-49E77942F2B0}" type="datetime4">
              <a:rPr lang="en-US" smtClean="0"/>
              <a:t>March 8, 2017</a:t>
            </a:fld>
            <a:endParaRPr lang="en-US"/>
          </a:p>
        </p:txBody>
      </p:sp>
      <p:sp>
        <p:nvSpPr>
          <p:cNvPr id="3" name="Footer Placeholder 2"/>
          <p:cNvSpPr>
            <a:spLocks noGrp="1"/>
          </p:cNvSpPr>
          <p:nvPr>
            <p:ph type="ftr" sz="quarter" idx="11"/>
          </p:nvPr>
        </p:nvSpPr>
        <p:spPr/>
        <p:txBody>
          <a:bodyPr/>
          <a:lstStyle/>
          <a:p>
            <a:r>
              <a:rPr lang="en-US"/>
              <a:t>Confidentiality Label</a:t>
            </a:r>
          </a:p>
        </p:txBody>
      </p:sp>
      <p:sp>
        <p:nvSpPr>
          <p:cNvPr id="4" name="Slide Number Placeholder 3"/>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698328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gilent 4x3 Gray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0886" y="2914791"/>
            <a:ext cx="7770114" cy="1362075"/>
          </a:xfrm>
        </p:spPr>
        <p:txBody>
          <a:bodyPr anchor="t">
            <a:noAutofit/>
          </a:bodyPr>
          <a:lstStyle>
            <a:lvl1pPr>
              <a:defRPr sz="4000" b="1" cap="all" baseline="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230886" y="4414407"/>
            <a:ext cx="7770114" cy="1500187"/>
          </a:xfrm>
        </p:spPr>
        <p:txBody>
          <a:bodyPr>
            <a:normAutofit/>
          </a:bodyPr>
          <a:lstStyle>
            <a:lvl1pPr marL="0" indent="0">
              <a:buNone/>
              <a:defRPr sz="2000">
                <a:solidFill>
                  <a:schemeClr val="tx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0857A-6C57-4858-B35B-CC6DEBF33143}"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907738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228600" y="1508760"/>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508760"/>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F62FC94-FBB8-4183-9C2C-47CAC3BF3314}" type="datetime4">
              <a:rPr lang="en-US" smtClean="0"/>
              <a:t>March 8, 2017</a:t>
            </a:fld>
            <a:endParaRPr lang="en-US"/>
          </a:p>
        </p:txBody>
      </p:sp>
      <p:sp>
        <p:nvSpPr>
          <p:cNvPr id="6" name="Footer Placeholder 5"/>
          <p:cNvSpPr>
            <a:spLocks noGrp="1"/>
          </p:cNvSpPr>
          <p:nvPr>
            <p:ph type="ftr" sz="quarter" idx="11"/>
          </p:nvPr>
        </p:nvSpPr>
        <p:spPr/>
        <p:txBody>
          <a:bodyPr/>
          <a:lstStyle/>
          <a:p>
            <a:r>
              <a:rPr lang="en-US"/>
              <a:t>Confidentiality Label</a:t>
            </a:r>
          </a:p>
        </p:txBody>
      </p:sp>
      <p:sp>
        <p:nvSpPr>
          <p:cNvPr id="7" name="Slide Number Placeholder 6"/>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373736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w/ Speaker Phot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0346"/>
            <a:ext cx="7998434" cy="4337307"/>
          </a:xfrm>
          <a:prstGeom prst="rect">
            <a:avLst/>
          </a:prstGeom>
        </p:spPr>
      </p:pic>
      <p:sp>
        <p:nvSpPr>
          <p:cNvPr id="2" name="Title 1"/>
          <p:cNvSpPr>
            <a:spLocks noGrp="1"/>
          </p:cNvSpPr>
          <p:nvPr>
            <p:ph type="ctrTitle"/>
          </p:nvPr>
        </p:nvSpPr>
        <p:spPr bwMode="white">
          <a:xfrm>
            <a:off x="4569434" y="1371600"/>
            <a:ext cx="3090672" cy="1938528"/>
          </a:xfrm>
        </p:spPr>
        <p:txBody>
          <a:bodyPr lIns="0" tIns="0" rIns="0" bIns="0" anchor="ctr">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5868063" y="3538728"/>
            <a:ext cx="1792044" cy="1947672"/>
          </a:xfrm>
        </p:spPr>
        <p:txBody>
          <a:bodyPr lIns="0" tIns="0" rIns="0" bIns="0" anchor="ctr">
            <a:normAutofit/>
          </a:bodyPr>
          <a:lstStyle>
            <a:lvl1pPr marL="0" indent="0" algn="l">
              <a:buNone/>
              <a:defRPr sz="20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bwMode="black"/>
        <p:txBody>
          <a:bodyPr/>
          <a:lstStyle>
            <a:lvl1pPr>
              <a:defRPr>
                <a:solidFill>
                  <a:schemeClr val="tx1">
                    <a:lumMod val="50000"/>
                    <a:lumOff val="50000"/>
                  </a:schemeClr>
                </a:solidFill>
              </a:defRPr>
            </a:lvl1pPr>
          </a:lstStyle>
          <a:p>
            <a:fld id="{665BF1F8-3A92-45E1-AA11-6D3FCAAA5C84}" type="datetime4">
              <a:rPr lang="en-US" smtClean="0"/>
              <a:t>March 8, 2017</a:t>
            </a:fld>
            <a:endParaRPr lang="en-US"/>
          </a:p>
        </p:txBody>
      </p:sp>
      <p:sp>
        <p:nvSpPr>
          <p:cNvPr id="5" name="Footer Placeholder 4"/>
          <p:cNvSpPr>
            <a:spLocks noGrp="1"/>
          </p:cNvSpPr>
          <p:nvPr>
            <p:ph type="ftr" sz="quarter" idx="11"/>
          </p:nvPr>
        </p:nvSpPr>
        <p:spPr bwMode="black"/>
        <p:txBody>
          <a:bodyPr/>
          <a:lstStyle>
            <a:lvl1pPr>
              <a:defRPr>
                <a:solidFill>
                  <a:schemeClr val="tx1">
                    <a:lumMod val="50000"/>
                    <a:lumOff val="50000"/>
                  </a:schemeClr>
                </a:solidFill>
              </a:defRPr>
            </a:lvl1pPr>
          </a:lstStyle>
          <a:p>
            <a:r>
              <a:rPr lang="en-US"/>
              <a:t>Confidentiality Label</a:t>
            </a:r>
          </a:p>
        </p:txBody>
      </p:sp>
      <p:sp>
        <p:nvSpPr>
          <p:cNvPr id="6" name="Slide Number Placeholder 5"/>
          <p:cNvSpPr>
            <a:spLocks noGrp="1"/>
          </p:cNvSpPr>
          <p:nvPr>
            <p:ph type="sldNum" sz="quarter" idx="12"/>
          </p:nvPr>
        </p:nvSpPr>
        <p:spPr bwMode="black"/>
        <p:txBody>
          <a:bodyPr/>
          <a:lstStyle>
            <a:lvl1pPr>
              <a:defRPr>
                <a:solidFill>
                  <a:schemeClr val="tx1">
                    <a:lumMod val="50000"/>
                    <a:lumOff val="50000"/>
                  </a:schemeClr>
                </a:solidFill>
              </a:defRPr>
            </a:lvl1pPr>
          </a:lstStyle>
          <a:p>
            <a:fld id="{CBD803B2-A378-42BD-B5EC-F7748F169FE0}" type="slidenum">
              <a:rPr lang="en-US" smtClean="0"/>
              <a:pPr/>
              <a:t>‹#›</a:t>
            </a:fld>
            <a:endParaRPr lang="en-US"/>
          </a:p>
        </p:txBody>
      </p:sp>
      <p:sp>
        <p:nvSpPr>
          <p:cNvPr id="8" name="Picture Placeholder 8"/>
          <p:cNvSpPr>
            <a:spLocks noGrp="1"/>
          </p:cNvSpPr>
          <p:nvPr>
            <p:ph type="pic" sz="quarter" idx="13"/>
          </p:nvPr>
        </p:nvSpPr>
        <p:spPr>
          <a:xfrm>
            <a:off x="4573781" y="3725397"/>
            <a:ext cx="1088162" cy="1578560"/>
          </a:xfrm>
          <a:ln>
            <a:solidFill>
              <a:schemeClr val="bg1"/>
            </a:solidFill>
          </a:ln>
        </p:spPr>
        <p:txBody>
          <a:bodyPr>
            <a:normAutofit/>
          </a:bodyPr>
          <a:lstStyle>
            <a:lvl1pPr marL="0" indent="0">
              <a:buNone/>
              <a:defRPr sz="825">
                <a:solidFill>
                  <a:schemeClr val="bg2"/>
                </a:solidFill>
              </a:defRPr>
            </a:lvl1pPr>
          </a:lstStyle>
          <a:p>
            <a:r>
              <a:rPr lang="en-US"/>
              <a:t>Click icon to add picture</a:t>
            </a:r>
          </a:p>
        </p:txBody>
      </p:sp>
    </p:spTree>
    <p:extLst>
      <p:ext uri="{BB962C8B-B14F-4D97-AF65-F5344CB8AC3E}">
        <p14:creationId xmlns:p14="http://schemas.microsoft.com/office/powerpoint/2010/main" val="3562772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Agilent 4x3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p>
        </p:txBody>
      </p:sp>
      <p:sp>
        <p:nvSpPr>
          <p:cNvPr id="3" name="Text Placeholder 2"/>
          <p:cNvSpPr>
            <a:spLocks noGrp="1"/>
          </p:cNvSpPr>
          <p:nvPr>
            <p:ph type="body" idx="1"/>
          </p:nvPr>
        </p:nvSpPr>
        <p:spPr>
          <a:xfrm>
            <a:off x="228600" y="1508760"/>
            <a:ext cx="4206240" cy="576072"/>
          </a:xfrm>
        </p:spPr>
        <p:txBody>
          <a:bodyPr anchor="ctr">
            <a:normAutofit/>
          </a:bodyPr>
          <a:lstStyle>
            <a:lvl1pPr marL="0" indent="0">
              <a:buNone/>
              <a:defRPr sz="22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28600" y="2084832"/>
            <a:ext cx="4206240" cy="4087368"/>
          </a:xfrm>
        </p:spPr>
        <p:txBody>
          <a:bodyPr/>
          <a:lstStyle>
            <a:lvl1pPr>
              <a:defRPr sz="18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1038" y="1508760"/>
            <a:ext cx="4206240" cy="576072"/>
          </a:xfrm>
        </p:spPr>
        <p:txBody>
          <a:bodyPr anchor="ctr">
            <a:normAutofit/>
          </a:bodyPr>
          <a:lstStyle>
            <a:lvl1pPr marL="0" indent="0">
              <a:buNone/>
              <a:defRPr sz="22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1038" y="2084833"/>
            <a:ext cx="4206240" cy="4087367"/>
          </a:xfrm>
        </p:spPr>
        <p:txBody>
          <a:bodyPr/>
          <a:lstStyle>
            <a:lvl1pPr>
              <a:defRPr sz="18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0DB1D8E-0AD7-45E7-9A30-B1B7F1CC52EB}" type="datetime4">
              <a:rPr lang="en-US" smtClean="0"/>
              <a:t>March 8, 2017</a:t>
            </a:fld>
            <a:endParaRPr lang="en-US"/>
          </a:p>
        </p:txBody>
      </p:sp>
      <p:sp>
        <p:nvSpPr>
          <p:cNvPr id="8" name="Footer Placeholder 7"/>
          <p:cNvSpPr>
            <a:spLocks noGrp="1"/>
          </p:cNvSpPr>
          <p:nvPr>
            <p:ph type="ftr" sz="quarter" idx="11"/>
          </p:nvPr>
        </p:nvSpPr>
        <p:spPr/>
        <p:txBody>
          <a:bodyPr/>
          <a:lstStyle/>
          <a:p>
            <a:r>
              <a:rPr lang="en-US"/>
              <a:t>Confidentiality Label</a:t>
            </a:r>
          </a:p>
        </p:txBody>
      </p:sp>
      <p:sp>
        <p:nvSpPr>
          <p:cNvPr id="9" name="Slide Number Placeholder 8"/>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25341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1"/>
            <a:ext cx="3010662" cy="1130808"/>
          </a:xfrm>
        </p:spPr>
        <p:txBody>
          <a:bodyPr anchor="b">
            <a:normAutofit/>
          </a:bodyPr>
          <a:lstStyle>
            <a:lvl1pPr>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3018" y="304800"/>
            <a:ext cx="5109210" cy="5821680"/>
          </a:xfrm>
        </p:spPr>
        <p:txBody>
          <a:bodyPr/>
          <a:lstStyle>
            <a:lvl1pPr>
              <a:defRPr sz="2400">
                <a:latin typeface="+mn-lt"/>
              </a:defRPr>
            </a:lvl1pPr>
            <a:lvl2pPr>
              <a:defRPr sz="2000">
                <a:latin typeface="+mn-lt"/>
              </a:defRPr>
            </a:lvl2pPr>
            <a:lvl3pPr>
              <a:defRPr sz="2000">
                <a:latin typeface="+mn-lt"/>
              </a:defRPr>
            </a:lvl3pPr>
            <a:lvl4pPr>
              <a:defRPr sz="1800">
                <a:latin typeface="+mn-lt"/>
              </a:defRPr>
            </a:lvl4pPr>
            <a:lvl5pPr>
              <a:defRPr sz="1800">
                <a:latin typeface="+mn-lt"/>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9486" y="1600200"/>
            <a:ext cx="3010662" cy="4526280"/>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EE5205-02E6-4CFB-AF5A-422733B4F80B}" type="datetime4">
              <a:rPr lang="en-US" smtClean="0"/>
              <a:t>March 8, 2017</a:t>
            </a:fld>
            <a:endParaRPr lang="en-US"/>
          </a:p>
        </p:txBody>
      </p:sp>
      <p:sp>
        <p:nvSpPr>
          <p:cNvPr id="6" name="Footer Placeholder 5"/>
          <p:cNvSpPr>
            <a:spLocks noGrp="1"/>
          </p:cNvSpPr>
          <p:nvPr>
            <p:ph type="ftr" sz="quarter" idx="11"/>
          </p:nvPr>
        </p:nvSpPr>
        <p:spPr/>
        <p:txBody>
          <a:bodyPr/>
          <a:lstStyle/>
          <a:p>
            <a:r>
              <a:rPr lang="en-US"/>
              <a:t>Confidentiality Label</a:t>
            </a:r>
          </a:p>
        </p:txBody>
      </p:sp>
      <p:sp>
        <p:nvSpPr>
          <p:cNvPr id="7" name="Slide Number Placeholder 6"/>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4179127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gilent 4x3 Gray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882" y="4800600"/>
            <a:ext cx="5486400" cy="457200"/>
          </a:xfrm>
        </p:spPr>
        <p:txBody>
          <a:bodyPr anchor="ctr">
            <a:noAutofit/>
          </a:bodyPr>
          <a:lstStyle>
            <a:lvl1pPr>
              <a:defRPr sz="1800" b="1">
                <a:latin typeface="+mn-lt"/>
              </a:defRPr>
            </a:lvl1pPr>
          </a:lstStyle>
          <a:p>
            <a:r>
              <a:rPr lang="en-US"/>
              <a:t>Click to edit Master title style</a:t>
            </a:r>
          </a:p>
        </p:txBody>
      </p:sp>
      <p:sp>
        <p:nvSpPr>
          <p:cNvPr id="3" name="Picture Placeholder 2"/>
          <p:cNvSpPr>
            <a:spLocks noGrp="1"/>
          </p:cNvSpPr>
          <p:nvPr>
            <p:ph type="pic" idx="1"/>
          </p:nvPr>
        </p:nvSpPr>
        <p:spPr>
          <a:xfrm>
            <a:off x="1830882" y="612648"/>
            <a:ext cx="5486400" cy="4114800"/>
          </a:xfrm>
        </p:spPr>
        <p:txBody>
          <a:bodyPr/>
          <a:lstStyle>
            <a:lvl1pPr marL="0" indent="0">
              <a:buNone/>
              <a:defRPr sz="24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830882" y="5257800"/>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3675593-BCA1-46C9-9369-578EE51232A8}" type="datetime4">
              <a:rPr lang="en-US" smtClean="0"/>
              <a:t>March 8, 2017</a:t>
            </a:fld>
            <a:endParaRPr lang="en-US"/>
          </a:p>
        </p:txBody>
      </p:sp>
      <p:sp>
        <p:nvSpPr>
          <p:cNvPr id="6" name="Footer Placeholder 5"/>
          <p:cNvSpPr>
            <a:spLocks noGrp="1"/>
          </p:cNvSpPr>
          <p:nvPr>
            <p:ph type="ftr" sz="quarter" idx="11"/>
          </p:nvPr>
        </p:nvSpPr>
        <p:spPr/>
        <p:txBody>
          <a:bodyPr/>
          <a:lstStyle/>
          <a:p>
            <a:r>
              <a:rPr lang="en-US"/>
              <a:t>Confidentiality Label</a:t>
            </a:r>
          </a:p>
        </p:txBody>
      </p:sp>
      <p:sp>
        <p:nvSpPr>
          <p:cNvPr id="7" name="Slide Number Placeholder 6"/>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976122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Agilent 4x3 Gray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28600" y="1600200"/>
            <a:ext cx="86868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4E4E37-94F1-4064-9D31-6776707F1692}"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3969F854-F447-4CCF-9255-9A1E8DF091B8}" type="slidenum">
              <a:rPr lang="en-US" smtClean="0"/>
              <a:t>‹#›</a:t>
            </a:fld>
            <a:endParaRPr lang="en-US"/>
          </a:p>
        </p:txBody>
      </p:sp>
    </p:spTree>
    <p:extLst>
      <p:ext uri="{BB962C8B-B14F-4D97-AF65-F5344CB8AC3E}">
        <p14:creationId xmlns:p14="http://schemas.microsoft.com/office/powerpoint/2010/main" val="1250735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Agilent 4x3 Gray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800"/>
            <a:ext cx="1971675" cy="58721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8600" y="304800"/>
            <a:ext cx="6200775" cy="5872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C1212A-54A6-4E7B-8571-3389317D0B62}"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3969F854-F447-4CCF-9255-9A1E8DF091B8}" type="slidenum">
              <a:rPr lang="en-US" smtClean="0"/>
              <a:t>‹#›</a:t>
            </a:fld>
            <a:endParaRPr lang="en-US"/>
          </a:p>
        </p:txBody>
      </p:sp>
    </p:spTree>
    <p:extLst>
      <p:ext uri="{BB962C8B-B14F-4D97-AF65-F5344CB8AC3E}">
        <p14:creationId xmlns:p14="http://schemas.microsoft.com/office/powerpoint/2010/main" val="3254689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ilent Corporate 4x3 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0346"/>
            <a:ext cx="7998434" cy="4337307"/>
          </a:xfrm>
          <a:prstGeom prst="rect">
            <a:avLst/>
          </a:prstGeom>
        </p:spPr>
      </p:pic>
      <p:sp>
        <p:nvSpPr>
          <p:cNvPr id="4" name="Date Placeholder 3"/>
          <p:cNvSpPr>
            <a:spLocks noGrp="1"/>
          </p:cNvSpPr>
          <p:nvPr>
            <p:ph type="dt" sz="half" idx="10"/>
          </p:nvPr>
        </p:nvSpPr>
        <p:spPr bwMode="black"/>
        <p:txBody>
          <a:bodyPr/>
          <a:lstStyle>
            <a:lvl1pPr>
              <a:defRPr>
                <a:solidFill>
                  <a:schemeClr val="tx1">
                    <a:lumMod val="50000"/>
                    <a:lumOff val="50000"/>
                  </a:schemeClr>
                </a:solidFill>
              </a:defRPr>
            </a:lvl1pPr>
          </a:lstStyle>
          <a:p>
            <a:fld id="{AC1CD349-7F95-4B1E-A83C-517AE065E452}" type="datetime4">
              <a:rPr lang="en-US" smtClean="0"/>
              <a:t>March 8, 2017</a:t>
            </a:fld>
            <a:endParaRPr lang="en-US"/>
          </a:p>
        </p:txBody>
      </p:sp>
      <p:sp>
        <p:nvSpPr>
          <p:cNvPr id="5" name="Footer Placeholder 4"/>
          <p:cNvSpPr>
            <a:spLocks noGrp="1"/>
          </p:cNvSpPr>
          <p:nvPr>
            <p:ph type="ftr" sz="quarter" idx="11"/>
          </p:nvPr>
        </p:nvSpPr>
        <p:spPr bwMode="black"/>
        <p:txBody>
          <a:bodyPr/>
          <a:lstStyle>
            <a:lvl1pPr>
              <a:defRPr>
                <a:solidFill>
                  <a:schemeClr val="tx1">
                    <a:lumMod val="50000"/>
                    <a:lumOff val="50000"/>
                  </a:schemeClr>
                </a:solidFill>
              </a:defRPr>
            </a:lvl1pPr>
          </a:lstStyle>
          <a:p>
            <a:r>
              <a:rPr lang="en-US"/>
              <a:t>Confidentiality Label</a:t>
            </a:r>
          </a:p>
        </p:txBody>
      </p:sp>
      <p:sp>
        <p:nvSpPr>
          <p:cNvPr id="6" name="Slide Number Placeholder 5"/>
          <p:cNvSpPr>
            <a:spLocks noGrp="1"/>
          </p:cNvSpPr>
          <p:nvPr>
            <p:ph type="sldNum" sz="quarter" idx="12"/>
          </p:nvPr>
        </p:nvSpPr>
        <p:spPr bwMode="black"/>
        <p:txBody>
          <a:bodyPr/>
          <a:lstStyle>
            <a:lvl1pPr>
              <a:defRPr>
                <a:solidFill>
                  <a:schemeClr val="tx1">
                    <a:lumMod val="50000"/>
                    <a:lumOff val="50000"/>
                  </a:schemeClr>
                </a:solidFill>
              </a:defRPr>
            </a:lvl1pPr>
          </a:lstStyle>
          <a:p>
            <a:fld id="{CBD803B2-A378-42BD-B5EC-F7748F169FE0}" type="slidenum">
              <a:rPr lang="en-US" smtClean="0"/>
              <a:pPr/>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8234"/>
            <a:ext cx="8001000" cy="142875"/>
          </a:xfrm>
          <a:prstGeom prst="rect">
            <a:avLst/>
          </a:prstGeom>
        </p:spPr>
      </p:pic>
      <p:sp>
        <p:nvSpPr>
          <p:cNvPr id="9" name="Title 1"/>
          <p:cNvSpPr>
            <a:spLocks noGrp="1"/>
          </p:cNvSpPr>
          <p:nvPr>
            <p:ph type="ctrTitle"/>
          </p:nvPr>
        </p:nvSpPr>
        <p:spPr bwMode="white">
          <a:xfrm>
            <a:off x="4569434" y="1371600"/>
            <a:ext cx="3090672" cy="1941616"/>
          </a:xfrm>
        </p:spPr>
        <p:txBody>
          <a:bodyPr lIns="0" tIns="0" rIns="0" bIns="0" anchor="ctr">
            <a:normAutofit/>
          </a:bodyPr>
          <a:lstStyle>
            <a:lvl1pPr algn="l">
              <a:defRPr sz="3200">
                <a:solidFill>
                  <a:schemeClr val="bg2"/>
                </a:solidFill>
              </a:defRPr>
            </a:lvl1pPr>
          </a:lstStyle>
          <a:p>
            <a:r>
              <a:rPr lang="en-US" dirty="0"/>
              <a:t>Click to edit Master title style</a:t>
            </a:r>
          </a:p>
        </p:txBody>
      </p:sp>
      <p:sp>
        <p:nvSpPr>
          <p:cNvPr id="10" name="Subtitle 2"/>
          <p:cNvSpPr>
            <a:spLocks noGrp="1"/>
          </p:cNvSpPr>
          <p:nvPr>
            <p:ph type="subTitle" idx="1"/>
          </p:nvPr>
        </p:nvSpPr>
        <p:spPr bwMode="white">
          <a:xfrm>
            <a:off x="4569434" y="3538847"/>
            <a:ext cx="3090151" cy="1947554"/>
          </a:xfrm>
        </p:spPr>
        <p:txBody>
          <a:bodyPr lIns="0" tIns="0" rIns="0" bIns="0" anchor="ctr">
            <a:normAutofit/>
          </a:bodyPr>
          <a:lstStyle>
            <a:lvl1pPr marL="0" indent="0" algn="l">
              <a:buNone/>
              <a:defRPr sz="20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578050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gilent Corporate 4x3 Title Slide w/ Speaker Phot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0346"/>
            <a:ext cx="7998434" cy="4337307"/>
          </a:xfrm>
          <a:prstGeom prst="rect">
            <a:avLst/>
          </a:prstGeom>
        </p:spPr>
      </p:pic>
      <p:sp>
        <p:nvSpPr>
          <p:cNvPr id="4" name="Date Placeholder 3"/>
          <p:cNvSpPr>
            <a:spLocks noGrp="1"/>
          </p:cNvSpPr>
          <p:nvPr>
            <p:ph type="dt" sz="half" idx="10"/>
          </p:nvPr>
        </p:nvSpPr>
        <p:spPr bwMode="black"/>
        <p:txBody>
          <a:bodyPr/>
          <a:lstStyle>
            <a:lvl1pPr>
              <a:defRPr>
                <a:solidFill>
                  <a:schemeClr val="tx1">
                    <a:lumMod val="50000"/>
                    <a:lumOff val="50000"/>
                  </a:schemeClr>
                </a:solidFill>
              </a:defRPr>
            </a:lvl1pPr>
          </a:lstStyle>
          <a:p>
            <a:fld id="{665BF1F8-3A92-45E1-AA11-6D3FCAAA5C84}" type="datetime4">
              <a:rPr lang="en-US" smtClean="0"/>
              <a:t>March 8, 2017</a:t>
            </a:fld>
            <a:endParaRPr lang="en-US"/>
          </a:p>
        </p:txBody>
      </p:sp>
      <p:sp>
        <p:nvSpPr>
          <p:cNvPr id="5" name="Footer Placeholder 4"/>
          <p:cNvSpPr>
            <a:spLocks noGrp="1"/>
          </p:cNvSpPr>
          <p:nvPr>
            <p:ph type="ftr" sz="quarter" idx="11"/>
          </p:nvPr>
        </p:nvSpPr>
        <p:spPr bwMode="black"/>
        <p:txBody>
          <a:bodyPr/>
          <a:lstStyle>
            <a:lvl1pPr>
              <a:defRPr>
                <a:solidFill>
                  <a:schemeClr val="tx1">
                    <a:lumMod val="50000"/>
                    <a:lumOff val="50000"/>
                  </a:schemeClr>
                </a:solidFill>
              </a:defRPr>
            </a:lvl1pPr>
          </a:lstStyle>
          <a:p>
            <a:r>
              <a:rPr lang="en-US"/>
              <a:t>Confidentiality Label</a:t>
            </a:r>
          </a:p>
        </p:txBody>
      </p:sp>
      <p:sp>
        <p:nvSpPr>
          <p:cNvPr id="6" name="Slide Number Placeholder 5"/>
          <p:cNvSpPr>
            <a:spLocks noGrp="1"/>
          </p:cNvSpPr>
          <p:nvPr>
            <p:ph type="sldNum" sz="quarter" idx="12"/>
          </p:nvPr>
        </p:nvSpPr>
        <p:spPr bwMode="black"/>
        <p:txBody>
          <a:bodyPr/>
          <a:lstStyle>
            <a:lvl1pPr>
              <a:defRPr>
                <a:solidFill>
                  <a:schemeClr val="tx1">
                    <a:lumMod val="50000"/>
                    <a:lumOff val="50000"/>
                  </a:schemeClr>
                </a:solidFill>
              </a:defRPr>
            </a:lvl1pPr>
          </a:lstStyle>
          <a:p>
            <a:fld id="{CBD803B2-A378-42BD-B5EC-F7748F169FE0}" type="slidenum">
              <a:rPr lang="en-US" smtClean="0"/>
              <a:pPr/>
              <a:t>‹#›</a:t>
            </a:fld>
            <a:endParaRPr lang="en-US"/>
          </a:p>
        </p:txBody>
      </p:sp>
      <p:sp>
        <p:nvSpPr>
          <p:cNvPr id="8" name="Picture Placeholder 8"/>
          <p:cNvSpPr>
            <a:spLocks noGrp="1"/>
          </p:cNvSpPr>
          <p:nvPr>
            <p:ph type="pic" sz="quarter" idx="13"/>
          </p:nvPr>
        </p:nvSpPr>
        <p:spPr>
          <a:xfrm>
            <a:off x="4573781" y="3725397"/>
            <a:ext cx="1088162" cy="1578560"/>
          </a:xfrm>
          <a:ln>
            <a:solidFill>
              <a:schemeClr val="bg1"/>
            </a:solidFill>
          </a:ln>
        </p:spPr>
        <p:txBody>
          <a:bodyPr>
            <a:normAutofit/>
          </a:bodyPr>
          <a:lstStyle>
            <a:lvl1pPr marL="0" indent="0">
              <a:buNone/>
              <a:defRPr sz="825">
                <a:solidFill>
                  <a:schemeClr val="bg2"/>
                </a:solidFill>
              </a:defRPr>
            </a:lvl1pPr>
          </a:lstStyle>
          <a:p>
            <a:r>
              <a:rPr lang="en-US"/>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8234"/>
            <a:ext cx="8001000" cy="142875"/>
          </a:xfrm>
          <a:prstGeom prst="rect">
            <a:avLst/>
          </a:prstGeom>
        </p:spPr>
      </p:pic>
      <p:sp>
        <p:nvSpPr>
          <p:cNvPr id="12" name="Title 1"/>
          <p:cNvSpPr>
            <a:spLocks noGrp="1"/>
          </p:cNvSpPr>
          <p:nvPr>
            <p:ph type="ctrTitle"/>
          </p:nvPr>
        </p:nvSpPr>
        <p:spPr bwMode="white">
          <a:xfrm>
            <a:off x="4569434" y="1371600"/>
            <a:ext cx="3090672" cy="1941616"/>
          </a:xfrm>
        </p:spPr>
        <p:txBody>
          <a:bodyPr lIns="0" tIns="0" rIns="0" bIns="0" anchor="ctr">
            <a:normAutofit/>
          </a:bodyPr>
          <a:lstStyle>
            <a:lvl1pPr algn="l">
              <a:defRPr sz="3200">
                <a:solidFill>
                  <a:schemeClr val="bg2"/>
                </a:solidFill>
              </a:defRPr>
            </a:lvl1pPr>
          </a:lstStyle>
          <a:p>
            <a:r>
              <a:rPr lang="en-US" dirty="0"/>
              <a:t>Click to edit Master title style</a:t>
            </a:r>
          </a:p>
        </p:txBody>
      </p:sp>
      <p:sp>
        <p:nvSpPr>
          <p:cNvPr id="13" name="Subtitle 2"/>
          <p:cNvSpPr>
            <a:spLocks noGrp="1"/>
          </p:cNvSpPr>
          <p:nvPr>
            <p:ph type="subTitle" idx="1"/>
          </p:nvPr>
        </p:nvSpPr>
        <p:spPr bwMode="white">
          <a:xfrm>
            <a:off x="5868063" y="3538728"/>
            <a:ext cx="1792044" cy="1947672"/>
          </a:xfrm>
        </p:spPr>
        <p:txBody>
          <a:bodyPr lIns="0" tIns="0" rIns="0" bIns="0" anchor="ctr">
            <a:normAutofit/>
          </a:bodyPr>
          <a:lstStyle>
            <a:lvl1pPr marL="0" indent="0" algn="l">
              <a:buNone/>
              <a:defRPr sz="20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500761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Agilent Corporate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228600" y="1508760"/>
            <a:ext cx="8686800" cy="4672584"/>
          </a:xfrm>
        </p:spPr>
        <p:txBody>
          <a:bodyPr>
            <a:normAutofit/>
          </a:bodyPr>
          <a:lstStyle>
            <a:lvl1pPr>
              <a:defRPr>
                <a:latin typeface="+mn-lt"/>
              </a:defRPr>
            </a:lvl1pPr>
            <a:lvl2pPr marL="182880" indent="-182880">
              <a:defRPr>
                <a:latin typeface="+mn-lt"/>
              </a:defRPr>
            </a:lvl2pPr>
            <a:lvl3pPr marL="384048" indent="-182880">
              <a:defRPr>
                <a:latin typeface="+mn-lt"/>
              </a:defRPr>
            </a:lvl3pPr>
            <a:lvl4pPr marL="548640" indent="-182880">
              <a:defRPr>
                <a:latin typeface="+mn-lt"/>
              </a:defRPr>
            </a:lvl4pPr>
            <a:lvl5pPr marL="731520" indent="-18288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158198613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gilent Corporate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p>
        </p:txBody>
      </p:sp>
      <p:sp>
        <p:nvSpPr>
          <p:cNvPr id="3" name="Date Placeholder 2"/>
          <p:cNvSpPr>
            <a:spLocks noGrp="1"/>
          </p:cNvSpPr>
          <p:nvPr>
            <p:ph type="dt" sz="half" idx="10"/>
          </p:nvPr>
        </p:nvSpPr>
        <p:spPr/>
        <p:txBody>
          <a:bodyPr/>
          <a:lstStyle/>
          <a:p>
            <a:fld id="{398DE757-C21F-4A4B-9257-F53B5FDA33E8}" type="datetime4">
              <a:rPr lang="en-US" smtClean="0"/>
              <a:t>March 8, 2017</a:t>
            </a:fld>
            <a:endParaRPr lang="en-US"/>
          </a:p>
        </p:txBody>
      </p:sp>
      <p:sp>
        <p:nvSpPr>
          <p:cNvPr id="4" name="Footer Placeholder 3"/>
          <p:cNvSpPr>
            <a:spLocks noGrp="1"/>
          </p:cNvSpPr>
          <p:nvPr>
            <p:ph type="ftr" sz="quarter" idx="11"/>
          </p:nvPr>
        </p:nvSpPr>
        <p:spPr/>
        <p:txBody>
          <a:bodyPr/>
          <a:lstStyle/>
          <a:p>
            <a:r>
              <a:rPr lang="en-US"/>
              <a:t>Confidentiality Label</a:t>
            </a:r>
          </a:p>
        </p:txBody>
      </p:sp>
      <p:sp>
        <p:nvSpPr>
          <p:cNvPr id="5" name="Slide Number Placeholder 4"/>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2106393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Agilent Corporate 4x3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D7391-9A8D-431E-8E95-8BE69F73E2D4}" type="datetime4">
              <a:rPr lang="en-US" smtClean="0"/>
              <a:t>March 8, 2017</a:t>
            </a:fld>
            <a:endParaRPr lang="en-US"/>
          </a:p>
        </p:txBody>
      </p:sp>
      <p:sp>
        <p:nvSpPr>
          <p:cNvPr id="3" name="Footer Placeholder 2"/>
          <p:cNvSpPr>
            <a:spLocks noGrp="1"/>
          </p:cNvSpPr>
          <p:nvPr>
            <p:ph type="ftr" sz="quarter" idx="11"/>
          </p:nvPr>
        </p:nvSpPr>
        <p:spPr/>
        <p:txBody>
          <a:bodyPr/>
          <a:lstStyle/>
          <a:p>
            <a:r>
              <a:rPr lang="en-US"/>
              <a:t>Confidentiality Label</a:t>
            </a:r>
          </a:p>
        </p:txBody>
      </p:sp>
      <p:sp>
        <p:nvSpPr>
          <p:cNvPr id="4" name="Slide Number Placeholder 3"/>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85112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ilent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228600" y="1508760"/>
            <a:ext cx="8686800" cy="4672584"/>
          </a:xfrm>
        </p:spPr>
        <p:txBody>
          <a:bodyPr/>
          <a:lstStyle>
            <a:lvl1pPr>
              <a:defRPr>
                <a:latin typeface="+mn-lt"/>
              </a:defRPr>
            </a:lvl1pPr>
            <a:lvl2pPr marL="182880" indent="-182880">
              <a:defRPr>
                <a:latin typeface="+mn-lt"/>
              </a:defRPr>
            </a:lvl2pPr>
            <a:lvl3pPr marL="384048" indent="-182880">
              <a:defRPr>
                <a:latin typeface="+mn-lt"/>
              </a:defRPr>
            </a:lvl3pPr>
            <a:lvl4pPr marL="548640" indent="-182880">
              <a:defRPr>
                <a:latin typeface="+mn-lt"/>
              </a:defRPr>
            </a:lvl4pPr>
            <a:lvl5pPr marL="731520" indent="-182880">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109337251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gilent Corporate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0886" y="2914791"/>
            <a:ext cx="7770114" cy="1362075"/>
          </a:xfrm>
        </p:spPr>
        <p:txBody>
          <a:bodyPr anchor="t">
            <a:noAutofit/>
          </a:bodyPr>
          <a:lstStyle>
            <a:lvl1pPr>
              <a:defRPr sz="4000" b="1" cap="all" baseline="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230886" y="4414407"/>
            <a:ext cx="7770114" cy="1500187"/>
          </a:xfrm>
        </p:spPr>
        <p:txBody>
          <a:bodyPr>
            <a:normAutofit/>
          </a:bodyPr>
          <a:lstStyle>
            <a:lvl1pPr marL="0" indent="0">
              <a:buNone/>
              <a:defRPr sz="2000">
                <a:solidFill>
                  <a:schemeClr val="tx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F58A5-C351-4858-B198-FB176B965655}"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3558310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Agilent Corporate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228600" y="1508760"/>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508760"/>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F62FC94-FBB8-4183-9C2C-47CAC3BF3314}" type="datetime4">
              <a:rPr lang="en-US" smtClean="0"/>
              <a:t>March 8, 2017</a:t>
            </a:fld>
            <a:endParaRPr lang="en-US"/>
          </a:p>
        </p:txBody>
      </p:sp>
      <p:sp>
        <p:nvSpPr>
          <p:cNvPr id="6" name="Footer Placeholder 5"/>
          <p:cNvSpPr>
            <a:spLocks noGrp="1"/>
          </p:cNvSpPr>
          <p:nvPr>
            <p:ph type="ftr" sz="quarter" idx="11"/>
          </p:nvPr>
        </p:nvSpPr>
        <p:spPr/>
        <p:txBody>
          <a:bodyPr/>
          <a:lstStyle/>
          <a:p>
            <a:r>
              <a:rPr lang="en-US"/>
              <a:t>Confidentiality Label</a:t>
            </a:r>
          </a:p>
        </p:txBody>
      </p:sp>
      <p:sp>
        <p:nvSpPr>
          <p:cNvPr id="7" name="Slide Number Placeholder 6"/>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1922904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Agilent Corporate 4x3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p>
        </p:txBody>
      </p:sp>
      <p:sp>
        <p:nvSpPr>
          <p:cNvPr id="3" name="Text Placeholder 2"/>
          <p:cNvSpPr>
            <a:spLocks noGrp="1"/>
          </p:cNvSpPr>
          <p:nvPr>
            <p:ph type="body" idx="1"/>
          </p:nvPr>
        </p:nvSpPr>
        <p:spPr>
          <a:xfrm>
            <a:off x="228600" y="1508760"/>
            <a:ext cx="4206240" cy="576072"/>
          </a:xfrm>
        </p:spPr>
        <p:txBody>
          <a:bodyPr anchor="ctr">
            <a:normAutofit/>
          </a:bodyPr>
          <a:lstStyle>
            <a:lvl1pPr marL="0" indent="0">
              <a:buNone/>
              <a:defRPr sz="2200" b="1">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28600" y="2084831"/>
            <a:ext cx="4206240" cy="4087369"/>
          </a:xfrm>
        </p:spPr>
        <p:txBody>
          <a:bodyPr/>
          <a:lstStyle>
            <a:lvl1pPr>
              <a:defRPr sz="18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1038" y="1508760"/>
            <a:ext cx="4206240" cy="576072"/>
          </a:xfrm>
        </p:spPr>
        <p:txBody>
          <a:bodyPr anchor="ctr">
            <a:normAutofit/>
          </a:bodyPr>
          <a:lstStyle>
            <a:lvl1pPr marL="0" indent="0">
              <a:buNone/>
              <a:defRPr sz="2200" b="1">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1038" y="2084833"/>
            <a:ext cx="4206240" cy="4087368"/>
          </a:xfrm>
        </p:spPr>
        <p:txBody>
          <a:bodyPr/>
          <a:lstStyle>
            <a:lvl1pPr>
              <a:defRPr sz="18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0DB1D8E-0AD7-45E7-9A30-B1B7F1CC52EB}" type="datetime4">
              <a:rPr lang="en-US" smtClean="0"/>
              <a:t>March 8, 2017</a:t>
            </a:fld>
            <a:endParaRPr lang="en-US"/>
          </a:p>
        </p:txBody>
      </p:sp>
      <p:sp>
        <p:nvSpPr>
          <p:cNvPr id="8" name="Footer Placeholder 7"/>
          <p:cNvSpPr>
            <a:spLocks noGrp="1"/>
          </p:cNvSpPr>
          <p:nvPr>
            <p:ph type="ftr" sz="quarter" idx="11"/>
          </p:nvPr>
        </p:nvSpPr>
        <p:spPr/>
        <p:txBody>
          <a:bodyPr/>
          <a:lstStyle/>
          <a:p>
            <a:r>
              <a:rPr lang="en-US"/>
              <a:t>Confidentiality Label</a:t>
            </a:r>
          </a:p>
        </p:txBody>
      </p:sp>
      <p:sp>
        <p:nvSpPr>
          <p:cNvPr id="9" name="Slide Number Placeholder 8"/>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3576413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Agilent Corporate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1"/>
            <a:ext cx="3010662" cy="1130808"/>
          </a:xfrm>
        </p:spPr>
        <p:txBody>
          <a:bodyPr anchor="b">
            <a:normAutofit/>
          </a:bodyPr>
          <a:lstStyle>
            <a:lvl1pPr>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3018" y="304800"/>
            <a:ext cx="5109210" cy="5821680"/>
          </a:xfrm>
        </p:spPr>
        <p:txBody>
          <a:bodyPr/>
          <a:lstStyle>
            <a:lvl1pPr>
              <a:defRPr sz="2400">
                <a:latin typeface="+mn-lt"/>
              </a:defRPr>
            </a:lvl1pPr>
            <a:lvl2pPr>
              <a:defRPr sz="2000">
                <a:latin typeface="+mn-lt"/>
              </a:defRPr>
            </a:lvl2pPr>
            <a:lvl3pPr>
              <a:defRPr sz="2000">
                <a:latin typeface="+mn-lt"/>
              </a:defRPr>
            </a:lvl3pPr>
            <a:lvl4pPr>
              <a:defRPr sz="1800">
                <a:latin typeface="+mn-lt"/>
              </a:defRPr>
            </a:lvl4pPr>
            <a:lvl5pPr>
              <a:defRPr sz="1800">
                <a:latin typeface="+mn-lt"/>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9486" y="1600200"/>
            <a:ext cx="3010662" cy="4526280"/>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EE5205-02E6-4CFB-AF5A-422733B4F80B}" type="datetime4">
              <a:rPr lang="en-US" smtClean="0"/>
              <a:t>March 8, 2017</a:t>
            </a:fld>
            <a:endParaRPr lang="en-US"/>
          </a:p>
        </p:txBody>
      </p:sp>
      <p:sp>
        <p:nvSpPr>
          <p:cNvPr id="6" name="Footer Placeholder 5"/>
          <p:cNvSpPr>
            <a:spLocks noGrp="1"/>
          </p:cNvSpPr>
          <p:nvPr>
            <p:ph type="ftr" sz="quarter" idx="11"/>
          </p:nvPr>
        </p:nvSpPr>
        <p:spPr/>
        <p:txBody>
          <a:bodyPr/>
          <a:lstStyle/>
          <a:p>
            <a:r>
              <a:rPr lang="en-US"/>
              <a:t>Confidentiality Label</a:t>
            </a:r>
          </a:p>
        </p:txBody>
      </p:sp>
      <p:sp>
        <p:nvSpPr>
          <p:cNvPr id="7" name="Slide Number Placeholder 6"/>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1069486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gilent Corporate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882" y="4800600"/>
            <a:ext cx="5486400" cy="457200"/>
          </a:xfrm>
        </p:spPr>
        <p:txBody>
          <a:bodyPr anchor="ctr">
            <a:noAutofit/>
          </a:bodyPr>
          <a:lstStyle>
            <a:lvl1pPr>
              <a:defRPr sz="1800" b="1">
                <a:latin typeface="+mn-lt"/>
              </a:defRPr>
            </a:lvl1pPr>
          </a:lstStyle>
          <a:p>
            <a:r>
              <a:rPr lang="en-US"/>
              <a:t>Click to edit Master title style</a:t>
            </a:r>
          </a:p>
        </p:txBody>
      </p:sp>
      <p:sp>
        <p:nvSpPr>
          <p:cNvPr id="3" name="Picture Placeholder 2"/>
          <p:cNvSpPr>
            <a:spLocks noGrp="1"/>
          </p:cNvSpPr>
          <p:nvPr>
            <p:ph type="pic" idx="1"/>
          </p:nvPr>
        </p:nvSpPr>
        <p:spPr>
          <a:xfrm>
            <a:off x="1830882" y="612648"/>
            <a:ext cx="5486400" cy="4114800"/>
          </a:xfrm>
        </p:spPr>
        <p:txBody>
          <a:bodyPr/>
          <a:lstStyle>
            <a:lvl1pPr marL="0" indent="0">
              <a:buNone/>
              <a:defRPr sz="24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830882" y="5257800"/>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62D51A1-022B-4D7D-8D8F-8C2E4F2E499C}" type="datetime4">
              <a:rPr lang="en-US" smtClean="0"/>
              <a:t>March 8, 2017</a:t>
            </a:fld>
            <a:endParaRPr lang="en-US"/>
          </a:p>
        </p:txBody>
      </p:sp>
      <p:sp>
        <p:nvSpPr>
          <p:cNvPr id="6" name="Footer Placeholder 5"/>
          <p:cNvSpPr>
            <a:spLocks noGrp="1"/>
          </p:cNvSpPr>
          <p:nvPr>
            <p:ph type="ftr" sz="quarter" idx="11"/>
          </p:nvPr>
        </p:nvSpPr>
        <p:spPr/>
        <p:txBody>
          <a:bodyPr/>
          <a:lstStyle/>
          <a:p>
            <a:r>
              <a:rPr lang="en-US"/>
              <a:t>Confidentiality Label</a:t>
            </a:r>
          </a:p>
        </p:txBody>
      </p:sp>
      <p:sp>
        <p:nvSpPr>
          <p:cNvPr id="7" name="Slide Number Placeholder 6"/>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3916440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Agilent Corporate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28600" y="1508760"/>
            <a:ext cx="8686800" cy="46725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B6763-9F73-4505-90EB-9600B3B00028}"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endParaRPr lang="en-US" dirty="0"/>
          </a:p>
        </p:txBody>
      </p:sp>
      <p:sp>
        <p:nvSpPr>
          <p:cNvPr id="6" name="Slide Number Placeholder 5"/>
          <p:cNvSpPr>
            <a:spLocks noGrp="1"/>
          </p:cNvSpPr>
          <p:nvPr>
            <p:ph type="sldNum" sz="quarter" idx="12"/>
          </p:nvPr>
        </p:nvSpPr>
        <p:spPr/>
        <p:txBody>
          <a:bodyPr/>
          <a:lstStyle/>
          <a:p>
            <a:fld id="{3969F854-F447-4CCF-9255-9A1E8DF091B8}" type="slidenum">
              <a:rPr lang="en-US" smtClean="0"/>
              <a:t>‹#›</a:t>
            </a:fld>
            <a:endParaRPr lang="en-US"/>
          </a:p>
        </p:txBody>
      </p:sp>
    </p:spTree>
    <p:extLst>
      <p:ext uri="{BB962C8B-B14F-4D97-AF65-F5344CB8AC3E}">
        <p14:creationId xmlns:p14="http://schemas.microsoft.com/office/powerpoint/2010/main" val="2852309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Agilent Corporate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800"/>
            <a:ext cx="1971675" cy="58721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8600" y="304800"/>
            <a:ext cx="6200775" cy="5872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69CA63-135A-4934-84A4-88D15EB3C8A6}"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endParaRPr lang="en-US" dirty="0"/>
          </a:p>
        </p:txBody>
      </p:sp>
      <p:sp>
        <p:nvSpPr>
          <p:cNvPr id="6" name="Slide Number Placeholder 5"/>
          <p:cNvSpPr>
            <a:spLocks noGrp="1"/>
          </p:cNvSpPr>
          <p:nvPr>
            <p:ph type="sldNum" sz="quarter" idx="12"/>
          </p:nvPr>
        </p:nvSpPr>
        <p:spPr/>
        <p:txBody>
          <a:bodyPr/>
          <a:lstStyle/>
          <a:p>
            <a:fld id="{3969F854-F447-4CCF-9255-9A1E8DF091B8}" type="slidenum">
              <a:rPr lang="en-US" smtClean="0"/>
              <a:t>‹#›</a:t>
            </a:fld>
            <a:endParaRPr lang="en-US"/>
          </a:p>
        </p:txBody>
      </p:sp>
    </p:spTree>
    <p:extLst>
      <p:ext uri="{BB962C8B-B14F-4D97-AF65-F5344CB8AC3E}">
        <p14:creationId xmlns:p14="http://schemas.microsoft.com/office/powerpoint/2010/main" val="446923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gilent Corporate Gray 4x3  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0346"/>
            <a:ext cx="7998434" cy="4337307"/>
          </a:xfrm>
          <a:prstGeom prst="rect">
            <a:avLst/>
          </a:prstGeom>
        </p:spPr>
      </p:pic>
      <p:sp>
        <p:nvSpPr>
          <p:cNvPr id="4" name="Date Placeholder 3"/>
          <p:cNvSpPr>
            <a:spLocks noGrp="1"/>
          </p:cNvSpPr>
          <p:nvPr>
            <p:ph type="dt" sz="half" idx="10"/>
          </p:nvPr>
        </p:nvSpPr>
        <p:spPr bwMode="black"/>
        <p:txBody>
          <a:bodyPr/>
          <a:lstStyle>
            <a:lvl1pPr>
              <a:defRPr>
                <a:solidFill>
                  <a:schemeClr val="tx1">
                    <a:lumMod val="50000"/>
                    <a:lumOff val="50000"/>
                  </a:schemeClr>
                </a:solidFill>
              </a:defRPr>
            </a:lvl1pPr>
          </a:lstStyle>
          <a:p>
            <a:fld id="{AC1CD349-7F95-4B1E-A83C-517AE065E452}" type="datetime4">
              <a:rPr lang="en-US" smtClean="0"/>
              <a:t>March 8, 2017</a:t>
            </a:fld>
            <a:endParaRPr lang="en-US"/>
          </a:p>
        </p:txBody>
      </p:sp>
      <p:sp>
        <p:nvSpPr>
          <p:cNvPr id="5" name="Footer Placeholder 4"/>
          <p:cNvSpPr>
            <a:spLocks noGrp="1"/>
          </p:cNvSpPr>
          <p:nvPr>
            <p:ph type="ftr" sz="quarter" idx="11"/>
          </p:nvPr>
        </p:nvSpPr>
        <p:spPr bwMode="black"/>
        <p:txBody>
          <a:bodyPr/>
          <a:lstStyle>
            <a:lvl1pPr>
              <a:defRPr>
                <a:solidFill>
                  <a:schemeClr val="tx1">
                    <a:lumMod val="50000"/>
                    <a:lumOff val="50000"/>
                  </a:schemeClr>
                </a:solidFill>
              </a:defRPr>
            </a:lvl1pPr>
          </a:lstStyle>
          <a:p>
            <a:r>
              <a:rPr lang="en-US"/>
              <a:t>Confidentiality Label</a:t>
            </a:r>
          </a:p>
        </p:txBody>
      </p:sp>
      <p:sp>
        <p:nvSpPr>
          <p:cNvPr id="6" name="Slide Number Placeholder 5"/>
          <p:cNvSpPr>
            <a:spLocks noGrp="1"/>
          </p:cNvSpPr>
          <p:nvPr>
            <p:ph type="sldNum" sz="quarter" idx="12"/>
          </p:nvPr>
        </p:nvSpPr>
        <p:spPr bwMode="black"/>
        <p:txBody>
          <a:bodyPr/>
          <a:lstStyle>
            <a:lvl1pPr>
              <a:defRPr>
                <a:solidFill>
                  <a:schemeClr val="tx1">
                    <a:lumMod val="50000"/>
                    <a:lumOff val="50000"/>
                  </a:schemeClr>
                </a:solidFill>
              </a:defRPr>
            </a:lvl1pPr>
          </a:lstStyle>
          <a:p>
            <a:fld id="{CBD803B2-A378-42BD-B5EC-F7748F169FE0}"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8234"/>
            <a:ext cx="8001000" cy="142875"/>
          </a:xfrm>
          <a:prstGeom prst="rect">
            <a:avLst/>
          </a:prstGeom>
        </p:spPr>
      </p:pic>
      <p:sp>
        <p:nvSpPr>
          <p:cNvPr id="10" name="Title 1"/>
          <p:cNvSpPr>
            <a:spLocks noGrp="1"/>
          </p:cNvSpPr>
          <p:nvPr>
            <p:ph type="ctrTitle"/>
          </p:nvPr>
        </p:nvSpPr>
        <p:spPr bwMode="white">
          <a:xfrm>
            <a:off x="4569434" y="1371600"/>
            <a:ext cx="3090672" cy="1938528"/>
          </a:xfrm>
        </p:spPr>
        <p:txBody>
          <a:bodyPr lIns="0" tIns="0" rIns="0" bIns="0" anchor="ctr">
            <a:normAutofit/>
          </a:bodyPr>
          <a:lstStyle>
            <a:lvl1pPr algn="l">
              <a:defRPr sz="3200">
                <a:solidFill>
                  <a:schemeClr val="tx1"/>
                </a:solidFill>
              </a:defRPr>
            </a:lvl1pPr>
          </a:lstStyle>
          <a:p>
            <a:r>
              <a:rPr lang="en-US" dirty="0"/>
              <a:t>Click to edit Master title style</a:t>
            </a:r>
          </a:p>
        </p:txBody>
      </p:sp>
      <p:sp>
        <p:nvSpPr>
          <p:cNvPr id="11" name="Subtitle 2"/>
          <p:cNvSpPr>
            <a:spLocks noGrp="1"/>
          </p:cNvSpPr>
          <p:nvPr>
            <p:ph type="subTitle" idx="1"/>
          </p:nvPr>
        </p:nvSpPr>
        <p:spPr bwMode="white">
          <a:xfrm>
            <a:off x="4572000" y="3538728"/>
            <a:ext cx="3090672" cy="1947672"/>
          </a:xfrm>
        </p:spPr>
        <p:txBody>
          <a:bodyPr lIns="0" tIns="0" rIns="0" bIns="0" anchor="ctr">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347969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gilent Corporate Gray 4x3 Title Slide w/ Speaker Phot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60346"/>
            <a:ext cx="7998434" cy="4337307"/>
          </a:xfrm>
          <a:prstGeom prst="rect">
            <a:avLst/>
          </a:prstGeom>
        </p:spPr>
      </p:pic>
      <p:sp>
        <p:nvSpPr>
          <p:cNvPr id="4" name="Date Placeholder 3"/>
          <p:cNvSpPr>
            <a:spLocks noGrp="1"/>
          </p:cNvSpPr>
          <p:nvPr>
            <p:ph type="dt" sz="half" idx="10"/>
          </p:nvPr>
        </p:nvSpPr>
        <p:spPr bwMode="black"/>
        <p:txBody>
          <a:bodyPr/>
          <a:lstStyle>
            <a:lvl1pPr>
              <a:defRPr>
                <a:solidFill>
                  <a:schemeClr val="tx1">
                    <a:lumMod val="50000"/>
                    <a:lumOff val="50000"/>
                  </a:schemeClr>
                </a:solidFill>
              </a:defRPr>
            </a:lvl1pPr>
          </a:lstStyle>
          <a:p>
            <a:fld id="{665BF1F8-3A92-45E1-AA11-6D3FCAAA5C84}" type="datetime4">
              <a:rPr lang="en-US" smtClean="0"/>
              <a:t>March 8, 2017</a:t>
            </a:fld>
            <a:endParaRPr lang="en-US"/>
          </a:p>
        </p:txBody>
      </p:sp>
      <p:sp>
        <p:nvSpPr>
          <p:cNvPr id="5" name="Footer Placeholder 4"/>
          <p:cNvSpPr>
            <a:spLocks noGrp="1"/>
          </p:cNvSpPr>
          <p:nvPr>
            <p:ph type="ftr" sz="quarter" idx="11"/>
          </p:nvPr>
        </p:nvSpPr>
        <p:spPr bwMode="black"/>
        <p:txBody>
          <a:bodyPr/>
          <a:lstStyle>
            <a:lvl1pPr>
              <a:defRPr>
                <a:solidFill>
                  <a:schemeClr val="tx1">
                    <a:lumMod val="50000"/>
                    <a:lumOff val="50000"/>
                  </a:schemeClr>
                </a:solidFill>
              </a:defRPr>
            </a:lvl1pPr>
          </a:lstStyle>
          <a:p>
            <a:r>
              <a:rPr lang="en-US"/>
              <a:t>Confidentiality Label</a:t>
            </a:r>
          </a:p>
        </p:txBody>
      </p:sp>
      <p:sp>
        <p:nvSpPr>
          <p:cNvPr id="6" name="Slide Number Placeholder 5"/>
          <p:cNvSpPr>
            <a:spLocks noGrp="1"/>
          </p:cNvSpPr>
          <p:nvPr>
            <p:ph type="sldNum" sz="quarter" idx="12"/>
          </p:nvPr>
        </p:nvSpPr>
        <p:spPr bwMode="black"/>
        <p:txBody>
          <a:bodyPr/>
          <a:lstStyle>
            <a:lvl1pPr>
              <a:defRPr>
                <a:solidFill>
                  <a:schemeClr val="tx1">
                    <a:lumMod val="50000"/>
                    <a:lumOff val="50000"/>
                  </a:schemeClr>
                </a:solidFill>
              </a:defRPr>
            </a:lvl1pPr>
          </a:lstStyle>
          <a:p>
            <a:fld id="{CBD803B2-A378-42BD-B5EC-F7748F169FE0}" type="slidenum">
              <a:rPr lang="en-US" smtClean="0"/>
              <a:pPr/>
              <a:t>‹#›</a:t>
            </a:fld>
            <a:endParaRPr lang="en-US"/>
          </a:p>
        </p:txBody>
      </p:sp>
      <p:sp>
        <p:nvSpPr>
          <p:cNvPr id="8" name="Picture Placeholder 8"/>
          <p:cNvSpPr>
            <a:spLocks noGrp="1"/>
          </p:cNvSpPr>
          <p:nvPr>
            <p:ph type="pic" sz="quarter" idx="13"/>
          </p:nvPr>
        </p:nvSpPr>
        <p:spPr>
          <a:xfrm>
            <a:off x="4573781" y="3725397"/>
            <a:ext cx="1088162" cy="1578560"/>
          </a:xfrm>
          <a:ln>
            <a:solidFill>
              <a:schemeClr val="tx1"/>
            </a:solidFill>
          </a:ln>
        </p:spPr>
        <p:txBody>
          <a:bodyPr>
            <a:normAutofit/>
          </a:bodyPr>
          <a:lstStyle>
            <a:lvl1pPr marL="0" indent="0">
              <a:buNone/>
              <a:defRPr sz="825">
                <a:solidFill>
                  <a:schemeClr val="tx1"/>
                </a:solidFill>
              </a:defRPr>
            </a:lvl1pPr>
          </a:lstStyle>
          <a:p>
            <a:r>
              <a:rPr lang="en-US"/>
              <a:t>Click icon to add picture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8234"/>
            <a:ext cx="8001000" cy="142875"/>
          </a:xfrm>
          <a:prstGeom prst="rect">
            <a:avLst/>
          </a:prstGeom>
        </p:spPr>
      </p:pic>
      <p:sp>
        <p:nvSpPr>
          <p:cNvPr id="12" name="Title 1"/>
          <p:cNvSpPr>
            <a:spLocks noGrp="1"/>
          </p:cNvSpPr>
          <p:nvPr>
            <p:ph type="ctrTitle"/>
          </p:nvPr>
        </p:nvSpPr>
        <p:spPr bwMode="white">
          <a:xfrm>
            <a:off x="4569434" y="1371600"/>
            <a:ext cx="3090672" cy="1938528"/>
          </a:xfrm>
        </p:spPr>
        <p:txBody>
          <a:bodyPr lIns="0" tIns="0" rIns="0" bIns="0" anchor="ctr">
            <a:normAutofit/>
          </a:bodyPr>
          <a:lstStyle>
            <a:lvl1pPr algn="l">
              <a:defRPr sz="3200">
                <a:solidFill>
                  <a:schemeClr val="tx1"/>
                </a:solidFill>
              </a:defRPr>
            </a:lvl1pPr>
          </a:lstStyle>
          <a:p>
            <a:r>
              <a:rPr lang="en-US" dirty="0"/>
              <a:t>Click to edit Master title style</a:t>
            </a:r>
          </a:p>
        </p:txBody>
      </p:sp>
      <p:sp>
        <p:nvSpPr>
          <p:cNvPr id="13" name="Subtitle 2"/>
          <p:cNvSpPr>
            <a:spLocks noGrp="1"/>
          </p:cNvSpPr>
          <p:nvPr>
            <p:ph type="subTitle" idx="1"/>
          </p:nvPr>
        </p:nvSpPr>
        <p:spPr bwMode="white">
          <a:xfrm>
            <a:off x="5868062" y="3538728"/>
            <a:ext cx="1792224" cy="1947672"/>
          </a:xfrm>
        </p:spPr>
        <p:txBody>
          <a:bodyPr lIns="0" tIns="0" rIns="0" bIns="0" anchor="ctr">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196046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Agilent Corporate Gray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228600" y="1508760"/>
            <a:ext cx="8686800" cy="4672584"/>
          </a:xfrm>
        </p:spPr>
        <p:txBody>
          <a:bodyPr>
            <a:normAutofit/>
          </a:bodyPr>
          <a:lstStyle>
            <a:lvl1pPr>
              <a:defRPr>
                <a:latin typeface="+mn-lt"/>
              </a:defRPr>
            </a:lvl1pPr>
            <a:lvl2pPr marL="182880" indent="-182880">
              <a:defRPr>
                <a:latin typeface="+mn-lt"/>
              </a:defRPr>
            </a:lvl2pPr>
            <a:lvl3pPr marL="365760" indent="-182880">
              <a:defRPr>
                <a:latin typeface="+mn-lt"/>
              </a:defRPr>
            </a:lvl3pPr>
            <a:lvl4pPr marL="548640" indent="-182880">
              <a:defRPr>
                <a:latin typeface="+mn-lt"/>
              </a:defRPr>
            </a:lvl4pPr>
            <a:lvl5pPr marL="731520" indent="-18288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374167249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gilent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p>
        </p:txBody>
      </p:sp>
      <p:sp>
        <p:nvSpPr>
          <p:cNvPr id="3" name="Date Placeholder 2"/>
          <p:cNvSpPr>
            <a:spLocks noGrp="1"/>
          </p:cNvSpPr>
          <p:nvPr>
            <p:ph type="dt" sz="half" idx="10"/>
          </p:nvPr>
        </p:nvSpPr>
        <p:spPr/>
        <p:txBody>
          <a:bodyPr/>
          <a:lstStyle/>
          <a:p>
            <a:fld id="{398DE757-C21F-4A4B-9257-F53B5FDA33E8}" type="datetime4">
              <a:rPr lang="en-US" smtClean="0"/>
              <a:t>March 8, 2017</a:t>
            </a:fld>
            <a:endParaRPr lang="en-US"/>
          </a:p>
        </p:txBody>
      </p:sp>
      <p:sp>
        <p:nvSpPr>
          <p:cNvPr id="4" name="Footer Placeholder 3"/>
          <p:cNvSpPr>
            <a:spLocks noGrp="1"/>
          </p:cNvSpPr>
          <p:nvPr>
            <p:ph type="ftr" sz="quarter" idx="11"/>
          </p:nvPr>
        </p:nvSpPr>
        <p:spPr/>
        <p:txBody>
          <a:bodyPr/>
          <a:lstStyle/>
          <a:p>
            <a:r>
              <a:rPr lang="en-US"/>
              <a:t>Confidentiality Label</a:t>
            </a:r>
          </a:p>
        </p:txBody>
      </p:sp>
      <p:sp>
        <p:nvSpPr>
          <p:cNvPr id="5" name="Slide Number Placeholder 4"/>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841263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gilent Corporate Gray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p>
        </p:txBody>
      </p:sp>
      <p:sp>
        <p:nvSpPr>
          <p:cNvPr id="3" name="Date Placeholder 2"/>
          <p:cNvSpPr>
            <a:spLocks noGrp="1"/>
          </p:cNvSpPr>
          <p:nvPr>
            <p:ph type="dt" sz="half" idx="10"/>
          </p:nvPr>
        </p:nvSpPr>
        <p:spPr/>
        <p:txBody>
          <a:bodyPr/>
          <a:lstStyle/>
          <a:p>
            <a:fld id="{398DE757-C21F-4A4B-9257-F53B5FDA33E8}" type="datetime4">
              <a:rPr lang="en-US" smtClean="0"/>
              <a:t>March 8, 2017</a:t>
            </a:fld>
            <a:endParaRPr lang="en-US"/>
          </a:p>
        </p:txBody>
      </p:sp>
      <p:sp>
        <p:nvSpPr>
          <p:cNvPr id="4" name="Footer Placeholder 3"/>
          <p:cNvSpPr>
            <a:spLocks noGrp="1"/>
          </p:cNvSpPr>
          <p:nvPr>
            <p:ph type="ftr" sz="quarter" idx="11"/>
          </p:nvPr>
        </p:nvSpPr>
        <p:spPr/>
        <p:txBody>
          <a:bodyPr/>
          <a:lstStyle/>
          <a:p>
            <a:r>
              <a:rPr lang="en-US"/>
              <a:t>Confidentiality Label</a:t>
            </a:r>
          </a:p>
        </p:txBody>
      </p:sp>
      <p:sp>
        <p:nvSpPr>
          <p:cNvPr id="5" name="Slide Number Placeholder 4"/>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2396077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Agilent Corporate Gray 4-3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D7391-9A8D-431E-8E95-8BE69F73E2D4}" type="datetime4">
              <a:rPr lang="en-US" smtClean="0"/>
              <a:t>March 8, 2017</a:t>
            </a:fld>
            <a:endParaRPr lang="en-US"/>
          </a:p>
        </p:txBody>
      </p:sp>
      <p:sp>
        <p:nvSpPr>
          <p:cNvPr id="3" name="Footer Placeholder 2"/>
          <p:cNvSpPr>
            <a:spLocks noGrp="1"/>
          </p:cNvSpPr>
          <p:nvPr>
            <p:ph type="ftr" sz="quarter" idx="11"/>
          </p:nvPr>
        </p:nvSpPr>
        <p:spPr/>
        <p:txBody>
          <a:bodyPr/>
          <a:lstStyle/>
          <a:p>
            <a:r>
              <a:rPr lang="en-US"/>
              <a:t>Confidentiality Label</a:t>
            </a:r>
          </a:p>
        </p:txBody>
      </p:sp>
      <p:sp>
        <p:nvSpPr>
          <p:cNvPr id="4" name="Slide Number Placeholder 3"/>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9841882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gilent Corporate Gray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0886" y="2914791"/>
            <a:ext cx="7770114" cy="1362075"/>
          </a:xfrm>
        </p:spPr>
        <p:txBody>
          <a:bodyPr anchor="t">
            <a:noAutofit/>
          </a:bodyPr>
          <a:lstStyle>
            <a:lvl1pPr>
              <a:defRPr sz="4000" b="1" cap="all" baseline="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230886" y="4414407"/>
            <a:ext cx="7770114" cy="1500187"/>
          </a:xfrm>
        </p:spPr>
        <p:txBody>
          <a:bodyPr>
            <a:normAutofit/>
          </a:bodyPr>
          <a:lstStyle>
            <a:lvl1pPr marL="0" indent="0">
              <a:buNone/>
              <a:defRPr sz="2000">
                <a:solidFill>
                  <a:schemeClr val="tx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F58A5-C351-4858-B198-FB176B965655}"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3605647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Agilent Corporate Gray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228600" y="1508760"/>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508760"/>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F62FC94-FBB8-4183-9C2C-47CAC3BF3314}" type="datetime4">
              <a:rPr lang="en-US" smtClean="0"/>
              <a:t>March 8, 2017</a:t>
            </a:fld>
            <a:endParaRPr lang="en-US"/>
          </a:p>
        </p:txBody>
      </p:sp>
      <p:sp>
        <p:nvSpPr>
          <p:cNvPr id="6" name="Footer Placeholder 5"/>
          <p:cNvSpPr>
            <a:spLocks noGrp="1"/>
          </p:cNvSpPr>
          <p:nvPr>
            <p:ph type="ftr" sz="quarter" idx="11"/>
          </p:nvPr>
        </p:nvSpPr>
        <p:spPr/>
        <p:txBody>
          <a:bodyPr/>
          <a:lstStyle/>
          <a:p>
            <a:r>
              <a:rPr lang="en-US"/>
              <a:t>Confidentiality Label</a:t>
            </a:r>
          </a:p>
        </p:txBody>
      </p:sp>
      <p:sp>
        <p:nvSpPr>
          <p:cNvPr id="7" name="Slide Number Placeholder 6"/>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69346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Agilent Corporate Gray 4x3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p>
        </p:txBody>
      </p:sp>
      <p:sp>
        <p:nvSpPr>
          <p:cNvPr id="3" name="Text Placeholder 2"/>
          <p:cNvSpPr>
            <a:spLocks noGrp="1"/>
          </p:cNvSpPr>
          <p:nvPr>
            <p:ph type="body" idx="1"/>
          </p:nvPr>
        </p:nvSpPr>
        <p:spPr>
          <a:xfrm>
            <a:off x="228600" y="1508760"/>
            <a:ext cx="4206240" cy="576072"/>
          </a:xfrm>
        </p:spPr>
        <p:txBody>
          <a:bodyPr anchor="ctr">
            <a:normAutofit/>
          </a:bodyPr>
          <a:lstStyle>
            <a:lvl1pPr marL="0" indent="0">
              <a:buNone/>
              <a:defRPr sz="22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28600" y="2084832"/>
            <a:ext cx="4206240" cy="4087368"/>
          </a:xfrm>
        </p:spPr>
        <p:txBody>
          <a:bodyPr/>
          <a:lstStyle>
            <a:lvl1pPr>
              <a:defRPr sz="18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1038" y="1508760"/>
            <a:ext cx="4206240" cy="576072"/>
          </a:xfrm>
        </p:spPr>
        <p:txBody>
          <a:bodyPr anchor="ctr">
            <a:normAutofit/>
          </a:bodyPr>
          <a:lstStyle>
            <a:lvl1pPr marL="0" indent="0">
              <a:buNone/>
              <a:defRPr sz="22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1038" y="2084833"/>
            <a:ext cx="4206240" cy="4087367"/>
          </a:xfrm>
        </p:spPr>
        <p:txBody>
          <a:bodyPr/>
          <a:lstStyle>
            <a:lvl1pPr>
              <a:defRPr sz="18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0DB1D8E-0AD7-45E7-9A30-B1B7F1CC52EB}" type="datetime4">
              <a:rPr lang="en-US" smtClean="0"/>
              <a:t>March 8, 2017</a:t>
            </a:fld>
            <a:endParaRPr lang="en-US"/>
          </a:p>
        </p:txBody>
      </p:sp>
      <p:sp>
        <p:nvSpPr>
          <p:cNvPr id="8" name="Footer Placeholder 7"/>
          <p:cNvSpPr>
            <a:spLocks noGrp="1"/>
          </p:cNvSpPr>
          <p:nvPr>
            <p:ph type="ftr" sz="quarter" idx="11"/>
          </p:nvPr>
        </p:nvSpPr>
        <p:spPr/>
        <p:txBody>
          <a:bodyPr/>
          <a:lstStyle/>
          <a:p>
            <a:r>
              <a:rPr lang="en-US"/>
              <a:t>Confidentiality Label</a:t>
            </a:r>
          </a:p>
        </p:txBody>
      </p:sp>
      <p:sp>
        <p:nvSpPr>
          <p:cNvPr id="9" name="Slide Number Placeholder 8"/>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3455189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Agilent Corporate Gray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1"/>
            <a:ext cx="3010662" cy="1130808"/>
          </a:xfrm>
        </p:spPr>
        <p:txBody>
          <a:bodyPr anchor="b">
            <a:normAutofit/>
          </a:bodyPr>
          <a:lstStyle>
            <a:lvl1pPr>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3018" y="304800"/>
            <a:ext cx="5109210" cy="5821680"/>
          </a:xfrm>
        </p:spPr>
        <p:txBody>
          <a:bodyPr/>
          <a:lstStyle>
            <a:lvl1pPr>
              <a:defRPr sz="2400">
                <a:latin typeface="+mn-lt"/>
              </a:defRPr>
            </a:lvl1pPr>
            <a:lvl2pPr>
              <a:defRPr sz="2000">
                <a:latin typeface="+mn-lt"/>
              </a:defRPr>
            </a:lvl2pPr>
            <a:lvl3pPr>
              <a:defRPr sz="2000">
                <a:latin typeface="+mn-lt"/>
              </a:defRPr>
            </a:lvl3pPr>
            <a:lvl4pPr>
              <a:defRPr sz="1800">
                <a:latin typeface="+mn-lt"/>
              </a:defRPr>
            </a:lvl4pPr>
            <a:lvl5pPr>
              <a:defRPr sz="1800">
                <a:latin typeface="+mn-lt"/>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9486" y="1600200"/>
            <a:ext cx="3010662" cy="4526280"/>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EE5205-02E6-4CFB-AF5A-422733B4F80B}" type="datetime4">
              <a:rPr lang="en-US" smtClean="0"/>
              <a:t>March 8, 2017</a:t>
            </a:fld>
            <a:endParaRPr lang="en-US"/>
          </a:p>
        </p:txBody>
      </p:sp>
      <p:sp>
        <p:nvSpPr>
          <p:cNvPr id="6" name="Footer Placeholder 5"/>
          <p:cNvSpPr>
            <a:spLocks noGrp="1"/>
          </p:cNvSpPr>
          <p:nvPr>
            <p:ph type="ftr" sz="quarter" idx="11"/>
          </p:nvPr>
        </p:nvSpPr>
        <p:spPr/>
        <p:txBody>
          <a:bodyPr/>
          <a:lstStyle/>
          <a:p>
            <a:r>
              <a:rPr lang="en-US"/>
              <a:t>Confidentiality Label</a:t>
            </a:r>
          </a:p>
        </p:txBody>
      </p:sp>
      <p:sp>
        <p:nvSpPr>
          <p:cNvPr id="7" name="Slide Number Placeholder 6"/>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1958321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gilent Corporate Gray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882" y="4800600"/>
            <a:ext cx="5486400" cy="457200"/>
          </a:xfrm>
        </p:spPr>
        <p:txBody>
          <a:bodyPr anchor="ctr">
            <a:noAutofit/>
          </a:bodyPr>
          <a:lstStyle>
            <a:lvl1pPr>
              <a:defRPr sz="1800" b="1">
                <a:latin typeface="+mn-lt"/>
              </a:defRPr>
            </a:lvl1pPr>
          </a:lstStyle>
          <a:p>
            <a:r>
              <a:rPr lang="en-US"/>
              <a:t>Click to edit Master title style</a:t>
            </a:r>
          </a:p>
        </p:txBody>
      </p:sp>
      <p:sp>
        <p:nvSpPr>
          <p:cNvPr id="3" name="Picture Placeholder 2"/>
          <p:cNvSpPr>
            <a:spLocks noGrp="1"/>
          </p:cNvSpPr>
          <p:nvPr>
            <p:ph type="pic" idx="1"/>
          </p:nvPr>
        </p:nvSpPr>
        <p:spPr>
          <a:xfrm>
            <a:off x="1830882" y="612648"/>
            <a:ext cx="5486400" cy="4114800"/>
          </a:xfrm>
        </p:spPr>
        <p:txBody>
          <a:bodyPr/>
          <a:lstStyle>
            <a:lvl1pPr marL="0" indent="0">
              <a:buNone/>
              <a:defRPr sz="24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830882" y="5257800"/>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62D51A1-022B-4D7D-8D8F-8C2E4F2E499C}" type="datetime4">
              <a:rPr lang="en-US" smtClean="0"/>
              <a:t>March 8, 2017</a:t>
            </a:fld>
            <a:endParaRPr lang="en-US"/>
          </a:p>
        </p:txBody>
      </p:sp>
      <p:sp>
        <p:nvSpPr>
          <p:cNvPr id="6" name="Footer Placeholder 5"/>
          <p:cNvSpPr>
            <a:spLocks noGrp="1"/>
          </p:cNvSpPr>
          <p:nvPr>
            <p:ph type="ftr" sz="quarter" idx="11"/>
          </p:nvPr>
        </p:nvSpPr>
        <p:spPr/>
        <p:txBody>
          <a:bodyPr/>
          <a:lstStyle/>
          <a:p>
            <a:r>
              <a:rPr lang="en-US"/>
              <a:t>Confidentiality Label</a:t>
            </a:r>
          </a:p>
        </p:txBody>
      </p:sp>
      <p:sp>
        <p:nvSpPr>
          <p:cNvPr id="7" name="Slide Number Placeholder 6"/>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32996267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Agilent Corporate Gray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28600" y="1508760"/>
            <a:ext cx="8686800" cy="46725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B6763-9F73-4505-90EB-9600B3B00028}"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endParaRPr lang="en-US" dirty="0"/>
          </a:p>
        </p:txBody>
      </p:sp>
      <p:sp>
        <p:nvSpPr>
          <p:cNvPr id="6" name="Slide Number Placeholder 5"/>
          <p:cNvSpPr>
            <a:spLocks noGrp="1"/>
          </p:cNvSpPr>
          <p:nvPr>
            <p:ph type="sldNum" sz="quarter" idx="12"/>
          </p:nvPr>
        </p:nvSpPr>
        <p:spPr/>
        <p:txBody>
          <a:bodyPr/>
          <a:lstStyle/>
          <a:p>
            <a:fld id="{3969F854-F447-4CCF-9255-9A1E8DF091B8}" type="slidenum">
              <a:rPr lang="en-US" smtClean="0"/>
              <a:t>‹#›</a:t>
            </a:fld>
            <a:endParaRPr lang="en-US"/>
          </a:p>
        </p:txBody>
      </p:sp>
    </p:spTree>
    <p:extLst>
      <p:ext uri="{BB962C8B-B14F-4D97-AF65-F5344CB8AC3E}">
        <p14:creationId xmlns:p14="http://schemas.microsoft.com/office/powerpoint/2010/main" val="3232824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Agilent Corporate Gray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800"/>
            <a:ext cx="1971675" cy="58721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8600" y="304800"/>
            <a:ext cx="6200775" cy="5872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69CA63-135A-4934-84A4-88D15EB3C8A6}"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endParaRPr lang="en-US" dirty="0"/>
          </a:p>
        </p:txBody>
      </p:sp>
      <p:sp>
        <p:nvSpPr>
          <p:cNvPr id="6" name="Slide Number Placeholder 5"/>
          <p:cNvSpPr>
            <a:spLocks noGrp="1"/>
          </p:cNvSpPr>
          <p:nvPr>
            <p:ph type="sldNum" sz="quarter" idx="12"/>
          </p:nvPr>
        </p:nvSpPr>
        <p:spPr/>
        <p:txBody>
          <a:bodyPr/>
          <a:lstStyle/>
          <a:p>
            <a:fld id="{3969F854-F447-4CCF-9255-9A1E8DF091B8}" type="slidenum">
              <a:rPr lang="en-US" smtClean="0"/>
              <a:t>‹#›</a:t>
            </a:fld>
            <a:endParaRPr lang="en-US"/>
          </a:p>
        </p:txBody>
      </p:sp>
    </p:spTree>
    <p:extLst>
      <p:ext uri="{BB962C8B-B14F-4D97-AF65-F5344CB8AC3E}">
        <p14:creationId xmlns:p14="http://schemas.microsoft.com/office/powerpoint/2010/main" val="309788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Agilent 4x3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D7391-9A8D-431E-8E95-8BE69F73E2D4}" type="datetime4">
              <a:rPr lang="en-US" smtClean="0"/>
              <a:t>March 8, 2017</a:t>
            </a:fld>
            <a:endParaRPr lang="en-US"/>
          </a:p>
        </p:txBody>
      </p:sp>
      <p:sp>
        <p:nvSpPr>
          <p:cNvPr id="3" name="Footer Placeholder 2"/>
          <p:cNvSpPr>
            <a:spLocks noGrp="1"/>
          </p:cNvSpPr>
          <p:nvPr>
            <p:ph type="ftr" sz="quarter" idx="11"/>
          </p:nvPr>
        </p:nvSpPr>
        <p:spPr/>
        <p:txBody>
          <a:bodyPr/>
          <a:lstStyle/>
          <a:p>
            <a:r>
              <a:rPr lang="en-US"/>
              <a:t>Confidentiality Label</a:t>
            </a:r>
          </a:p>
        </p:txBody>
      </p:sp>
      <p:sp>
        <p:nvSpPr>
          <p:cNvPr id="4" name="Slide Number Placeholder 3"/>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428861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gilent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0886" y="2914791"/>
            <a:ext cx="7770114" cy="1362075"/>
          </a:xfrm>
        </p:spPr>
        <p:txBody>
          <a:bodyPr anchor="t">
            <a:noAutofit/>
          </a:bodyPr>
          <a:lstStyle>
            <a:lvl1pPr>
              <a:defRPr sz="4000" b="1" cap="all" baseline="0">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230886" y="4414407"/>
            <a:ext cx="7770114" cy="1500187"/>
          </a:xfrm>
        </p:spPr>
        <p:txBody>
          <a:bodyPr>
            <a:normAutofit/>
          </a:bodyPr>
          <a:lstStyle>
            <a:lvl1pPr marL="0" indent="0">
              <a:buNone/>
              <a:defRPr sz="2000">
                <a:solidFill>
                  <a:schemeClr val="tx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F58A5-C351-4858-B198-FB176B965655}"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17791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228600" y="1508760"/>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1446" y="1508760"/>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2FC94-FBB8-4183-9C2C-47CAC3BF3314}" type="datetime4">
              <a:rPr lang="en-US" smtClean="0"/>
              <a:t>March 8, 2017</a:t>
            </a:fld>
            <a:endParaRPr lang="en-US"/>
          </a:p>
        </p:txBody>
      </p:sp>
      <p:sp>
        <p:nvSpPr>
          <p:cNvPr id="6" name="Footer Placeholder 5"/>
          <p:cNvSpPr>
            <a:spLocks noGrp="1"/>
          </p:cNvSpPr>
          <p:nvPr>
            <p:ph type="ftr" sz="quarter" idx="11"/>
          </p:nvPr>
        </p:nvSpPr>
        <p:spPr/>
        <p:txBody>
          <a:bodyPr/>
          <a:lstStyle/>
          <a:p>
            <a:r>
              <a:rPr lang="en-US"/>
              <a:t>Confidentiality Label</a:t>
            </a:r>
          </a:p>
        </p:txBody>
      </p:sp>
      <p:sp>
        <p:nvSpPr>
          <p:cNvPr id="7" name="Slide Number Placeholder 6"/>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195607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Agilent 4x3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1143000"/>
          </a:xfrm>
        </p:spPr>
        <p:txBody>
          <a:bodyPr/>
          <a:lstStyle>
            <a:lvl1pPr>
              <a:defRPr>
                <a:latin typeface="+mj-lt"/>
              </a:defRPr>
            </a:lvl1pPr>
          </a:lstStyle>
          <a:p>
            <a:r>
              <a:rPr lang="en-US"/>
              <a:t>Click to edit Master title style</a:t>
            </a:r>
          </a:p>
        </p:txBody>
      </p:sp>
      <p:sp>
        <p:nvSpPr>
          <p:cNvPr id="3" name="Text Placeholder 2"/>
          <p:cNvSpPr>
            <a:spLocks noGrp="1"/>
          </p:cNvSpPr>
          <p:nvPr>
            <p:ph type="body" idx="1"/>
          </p:nvPr>
        </p:nvSpPr>
        <p:spPr>
          <a:xfrm>
            <a:off x="228600" y="1508760"/>
            <a:ext cx="4206240" cy="576072"/>
          </a:xfrm>
        </p:spPr>
        <p:txBody>
          <a:bodyPr anchor="ctr">
            <a:normAutofit/>
          </a:bodyPr>
          <a:lstStyle>
            <a:lvl1pPr marL="0" indent="0">
              <a:buNone/>
              <a:defRPr sz="2200" b="1">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28600" y="2084832"/>
            <a:ext cx="4206240" cy="4087368"/>
          </a:xfrm>
        </p:spPr>
        <p:txBody>
          <a:bodyPr/>
          <a:lstStyle>
            <a:lvl1pPr>
              <a:defRPr sz="18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038" y="1508760"/>
            <a:ext cx="4206240" cy="576072"/>
          </a:xfrm>
        </p:spPr>
        <p:txBody>
          <a:bodyPr anchor="ctr">
            <a:normAutofit/>
          </a:bodyPr>
          <a:lstStyle>
            <a:lvl1pPr marL="0" indent="0">
              <a:buNone/>
              <a:defRPr sz="2200" b="1">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11038" y="2084833"/>
            <a:ext cx="4206240" cy="4087367"/>
          </a:xfrm>
        </p:spPr>
        <p:txBody>
          <a:bodyPr/>
          <a:lstStyle>
            <a:lvl1pPr>
              <a:defRPr sz="18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DB1D8E-0AD7-45E7-9A30-B1B7F1CC52EB}" type="datetime4">
              <a:rPr lang="en-US" smtClean="0"/>
              <a:t>March 8, 2017</a:t>
            </a:fld>
            <a:endParaRPr lang="en-US"/>
          </a:p>
        </p:txBody>
      </p:sp>
      <p:sp>
        <p:nvSpPr>
          <p:cNvPr id="8" name="Footer Placeholder 7"/>
          <p:cNvSpPr>
            <a:spLocks noGrp="1"/>
          </p:cNvSpPr>
          <p:nvPr>
            <p:ph type="ftr" sz="quarter" idx="11"/>
          </p:nvPr>
        </p:nvSpPr>
        <p:spPr/>
        <p:txBody>
          <a:bodyPr/>
          <a:lstStyle/>
          <a:p>
            <a:r>
              <a:rPr lang="en-US"/>
              <a:t>Confidentiality Label</a:t>
            </a:r>
          </a:p>
        </p:txBody>
      </p:sp>
      <p:sp>
        <p:nvSpPr>
          <p:cNvPr id="9" name="Slide Number Placeholder 8"/>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9811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1"/>
            <a:ext cx="3010662" cy="1130808"/>
          </a:xfrm>
        </p:spPr>
        <p:txBody>
          <a:bodyPr anchor="b">
            <a:normAutofit/>
          </a:bodyPr>
          <a:lstStyle>
            <a:lvl1pPr>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3018" y="304800"/>
            <a:ext cx="5109210" cy="5821680"/>
          </a:xfrm>
        </p:spPr>
        <p:txBody>
          <a:bodyPr/>
          <a:lstStyle>
            <a:lvl1pPr>
              <a:defRPr sz="2400">
                <a:latin typeface="+mn-lt"/>
              </a:defRPr>
            </a:lvl1pPr>
            <a:lvl2pPr>
              <a:defRPr sz="2000">
                <a:latin typeface="+mn-lt"/>
              </a:defRPr>
            </a:lvl2pPr>
            <a:lvl3pPr>
              <a:defRPr sz="2000">
                <a:latin typeface="+mn-lt"/>
              </a:defRPr>
            </a:lvl3pPr>
            <a:lvl4pPr>
              <a:defRPr sz="1800">
                <a:latin typeface="+mn-lt"/>
              </a:defRPr>
            </a:lvl4pPr>
            <a:lvl5pPr>
              <a:defRPr sz="1800">
                <a:latin typeface="+mn-lt"/>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9486" y="1600200"/>
            <a:ext cx="3010662" cy="4526280"/>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CEE5205-02E6-4CFB-AF5A-422733B4F80B}" type="datetime4">
              <a:rPr lang="en-US" smtClean="0"/>
              <a:t>March 8, 2017</a:t>
            </a:fld>
            <a:endParaRPr lang="en-US"/>
          </a:p>
        </p:txBody>
      </p:sp>
      <p:sp>
        <p:nvSpPr>
          <p:cNvPr id="6" name="Footer Placeholder 5"/>
          <p:cNvSpPr>
            <a:spLocks noGrp="1"/>
          </p:cNvSpPr>
          <p:nvPr>
            <p:ph type="ftr" sz="quarter" idx="11"/>
          </p:nvPr>
        </p:nvSpPr>
        <p:spPr/>
        <p:txBody>
          <a:bodyPr/>
          <a:lstStyle/>
          <a:p>
            <a:r>
              <a:rPr lang="en-US"/>
              <a:t>Confidentiality Label</a:t>
            </a:r>
          </a:p>
        </p:txBody>
      </p:sp>
      <p:sp>
        <p:nvSpPr>
          <p:cNvPr id="7" name="Slide Number Placeholder 6"/>
          <p:cNvSpPr>
            <a:spLocks noGrp="1"/>
          </p:cNvSpPr>
          <p:nvPr>
            <p:ph type="sldNum" sz="quarter" idx="12"/>
          </p:nvPr>
        </p:nvSpPr>
        <p:spPr/>
        <p:txBody>
          <a:bodyPr/>
          <a:lstStyle/>
          <a:p>
            <a:fld id="{CBD803B2-A378-42BD-B5EC-F7748F169FE0}" type="slidenum">
              <a:rPr lang="en-US" smtClean="0"/>
              <a:t>‹#›</a:t>
            </a:fld>
            <a:endParaRPr lang="en-US"/>
          </a:p>
        </p:txBody>
      </p:sp>
    </p:spTree>
    <p:extLst>
      <p:ext uri="{BB962C8B-B14F-4D97-AF65-F5344CB8AC3E}">
        <p14:creationId xmlns:p14="http://schemas.microsoft.com/office/powerpoint/2010/main" val="126648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333744"/>
            <a:ext cx="9144000" cy="524256"/>
          </a:xfrm>
          <a:prstGeom prst="rect">
            <a:avLst/>
          </a:prstGeom>
        </p:spPr>
      </p:pic>
      <p:sp>
        <p:nvSpPr>
          <p:cNvPr id="2" name="Title Placeholder 1"/>
          <p:cNvSpPr>
            <a:spLocks noGrp="1"/>
          </p:cNvSpPr>
          <p:nvPr>
            <p:ph type="title"/>
          </p:nvPr>
        </p:nvSpPr>
        <p:spPr>
          <a:xfrm>
            <a:off x="228600" y="301752"/>
            <a:ext cx="8686800" cy="1143000"/>
          </a:xfrm>
          <a:prstGeom prst="rect">
            <a:avLst/>
          </a:prstGeom>
        </p:spPr>
        <p:txBody>
          <a:bodyPr vert="horz" lIns="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8600" y="1503954"/>
            <a:ext cx="8686800" cy="4668245"/>
          </a:xfrm>
          <a:prstGeom prst="rect">
            <a:avLst/>
          </a:prstGeom>
        </p:spPr>
        <p:txBody>
          <a:bodyPr vert="horz" lIns="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7543800" y="6534293"/>
            <a:ext cx="1371600" cy="118872"/>
          </a:xfrm>
          <a:prstGeom prst="rect">
            <a:avLst/>
          </a:prstGeom>
        </p:spPr>
        <p:txBody>
          <a:bodyPr vert="horz" lIns="0" tIns="0" rIns="0" bIns="0" rtlCol="0" anchor="ctr"/>
          <a:lstStyle>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stStyle>
          <a:p>
            <a:fld id="{E537CC4C-19F1-43CB-A11F-C0EC7C64CF3D}" type="datetime4">
              <a:rPr lang="en-US" smtClean="0"/>
              <a:t>March 8, 2017</a:t>
            </a:fld>
            <a:endParaRPr lang="en-US" dirty="0"/>
          </a:p>
        </p:txBody>
      </p:sp>
      <p:sp>
        <p:nvSpPr>
          <p:cNvPr id="5" name="Footer Placeholder 4"/>
          <p:cNvSpPr>
            <a:spLocks noGrp="1"/>
          </p:cNvSpPr>
          <p:nvPr>
            <p:ph type="ftr" sz="quarter" idx="3"/>
          </p:nvPr>
        </p:nvSpPr>
        <p:spPr bwMode="white">
          <a:xfrm>
            <a:off x="6858000" y="6392947"/>
            <a:ext cx="2057400" cy="118872"/>
          </a:xfrm>
          <a:prstGeom prst="rect">
            <a:avLst/>
          </a:prstGeom>
        </p:spPr>
        <p:txBody>
          <a:bodyPr vert="horz" lIns="0" tIns="0" rIns="0" bIns="0" rtlCol="0" anchor="ctr"/>
          <a:lstStyle>
            <a:lvl1pPr algn="r">
              <a:defRPr sz="600">
                <a:solidFill>
                  <a:srgbClr val="BFE0F4"/>
                </a:solidFill>
                <a:latin typeface="+mn-lt"/>
                <a:cs typeface="Arial" panose="020B0604020202020204" pitchFamily="34" charset="0"/>
              </a:defRPr>
            </a:lvl1pPr>
          </a:lstStyle>
          <a:p>
            <a:r>
              <a:rPr lang="en-US"/>
              <a:t>Confidentiality Label</a:t>
            </a:r>
            <a:endParaRPr lang="en-US" dirty="0"/>
          </a:p>
        </p:txBody>
      </p:sp>
      <p:sp>
        <p:nvSpPr>
          <p:cNvPr id="6" name="Slide Number Placeholder 5"/>
          <p:cNvSpPr>
            <a:spLocks noGrp="1"/>
          </p:cNvSpPr>
          <p:nvPr>
            <p:ph type="sldNum" sz="quarter" idx="4"/>
          </p:nvPr>
        </p:nvSpPr>
        <p:spPr bwMode="white">
          <a:xfrm>
            <a:off x="8455914" y="6675639"/>
            <a:ext cx="459486" cy="118872"/>
          </a:xfrm>
          <a:prstGeom prst="rect">
            <a:avLst/>
          </a:prstGeom>
        </p:spPr>
        <p:txBody>
          <a:bodyPr vert="horz" lIns="0" tIns="0" rIns="0" bIns="0" rtlCol="0" anchor="ctr"/>
          <a:lstStyle>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stStyle>
          <a:p>
            <a:fld id="{CBD803B2-A378-42BD-B5EC-F7748F169FE0}" type="slidenum">
              <a:rPr lang="en-US" smtClean="0"/>
              <a:pPr/>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26789"/>
            <a:ext cx="9144000" cy="53578"/>
          </a:xfrm>
          <a:prstGeom prst="rect">
            <a:avLst/>
          </a:prstGeom>
        </p:spPr>
      </p:pic>
    </p:spTree>
    <p:extLst>
      <p:ext uri="{BB962C8B-B14F-4D97-AF65-F5344CB8AC3E}">
        <p14:creationId xmlns:p14="http://schemas.microsoft.com/office/powerpoint/2010/main" val="2655333689"/>
      </p:ext>
    </p:extLst>
  </p:cSld>
  <p:clrMap bg1="lt1" tx1="dk1" bg2="lt2" tx2="dk2" accent1="accent1" accent2="accent2" accent3="accent3" accent4="accent4" accent5="accent5" accent6="accent6" hlink="hlink" folHlink="folHlink"/>
  <p:sldLayoutIdLst>
    <p:sldLayoutId id="2147483663" r:id="rId1"/>
    <p:sldLayoutId id="2147483674" r:id="rId2"/>
    <p:sldLayoutId id="2147483665" r:id="rId3"/>
    <p:sldLayoutId id="2147483669" r:id="rId4"/>
    <p:sldLayoutId id="2147483670" r:id="rId5"/>
    <p:sldLayoutId id="2147483666" r:id="rId6"/>
    <p:sldLayoutId id="2147483667" r:id="rId7"/>
    <p:sldLayoutId id="2147483668" r:id="rId8"/>
    <p:sldLayoutId id="2147483671" r:id="rId9"/>
    <p:sldLayoutId id="2147483673" r:id="rId10"/>
    <p:sldLayoutId id="2147483675" r:id="rId11"/>
    <p:sldLayoutId id="2147483676" r:id="rId12"/>
  </p:sldLayoutIdLst>
  <p:hf hdr="0"/>
  <p:txStyles>
    <p:titleStyle>
      <a:lvl1pPr algn="l" defTabSz="685800" rtl="0" eaLnBrk="1" latinLnBrk="0" hangingPunct="1">
        <a:lnSpc>
          <a:spcPct val="90000"/>
        </a:lnSpc>
        <a:spcBef>
          <a:spcPct val="0"/>
        </a:spcBef>
        <a:buNone/>
        <a:defRPr sz="3400" kern="1200">
          <a:solidFill>
            <a:schemeClr val="tx2"/>
          </a:solidFill>
          <a:latin typeface="Arial Narrow" panose="020B060602020203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1200"/>
        </a:spcBef>
        <a:buFontTx/>
        <a:buNone/>
        <a:defRPr sz="2400" kern="1200">
          <a:solidFill>
            <a:schemeClr val="tx2"/>
          </a:solidFill>
          <a:latin typeface="Arial" panose="020B0604020202020204" pitchFamily="34" charset="0"/>
          <a:ea typeface="+mn-ea"/>
          <a:cs typeface="Arial" panose="020B0604020202020204" pitchFamily="34" charset="0"/>
        </a:defRPr>
      </a:lvl1pPr>
      <a:lvl2pPr marL="182880" indent="-182880" algn="l" defTabSz="685800" rtl="0" eaLnBrk="1" latinLnBrk="0" hangingPunct="1">
        <a:lnSpc>
          <a:spcPct val="100000"/>
        </a:lnSpc>
        <a:spcBef>
          <a:spcPts val="6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384048" indent="-182880" algn="l" defTabSz="685800" rtl="0" eaLnBrk="1" latinLnBrk="0" hangingPunct="1">
        <a:lnSpc>
          <a:spcPct val="100000"/>
        </a:lnSpc>
        <a:spcBef>
          <a:spcPts val="6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548640" indent="-182880" algn="l" defTabSz="685800" rtl="0" eaLnBrk="1" latinLnBrk="0" hangingPunct="1">
        <a:lnSpc>
          <a:spcPct val="100000"/>
        </a:lnSpc>
        <a:spcBef>
          <a:spcPts val="6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731520" indent="-182880" algn="l" defTabSz="685800" rtl="0" eaLnBrk="1" latinLnBrk="0" hangingPunct="1">
        <a:lnSpc>
          <a:spcPct val="100000"/>
        </a:lnSpc>
        <a:spcBef>
          <a:spcPts val="6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040" userDrawn="1">
          <p15:clr>
            <a:srgbClr val="F26B43"/>
          </p15:clr>
        </p15:guide>
        <p15:guide id="3" orient="horz" pos="912" userDrawn="1">
          <p15:clr>
            <a:srgbClr val="F26B43"/>
          </p15:clr>
        </p15:guide>
        <p15:guide id="4" orient="horz" pos="192" userDrawn="1">
          <p15:clr>
            <a:srgbClr val="F26B43"/>
          </p15:clr>
        </p15:guide>
        <p15:guide id="5" orient="horz" pos="3888" userDrawn="1">
          <p15:clr>
            <a:srgbClr val="F26B43"/>
          </p15:clr>
        </p15:guide>
        <p15:guide id="6" pos="144" userDrawn="1">
          <p15:clr>
            <a:srgbClr val="F26B43"/>
          </p15:clr>
        </p15:guide>
        <p15:guide id="7" pos="5616" userDrawn="1">
          <p15:clr>
            <a:srgbClr val="F26B43"/>
          </p15:clr>
        </p15:guide>
        <p15:guide id="8" orient="horz" pos="1008" userDrawn="1">
          <p15:clr>
            <a:srgbClr val="F26B43"/>
          </p15:clr>
        </p15:guide>
        <p15:guide id="9" orient="horz" pos="4032" userDrawn="1">
          <p15:clr>
            <a:srgbClr val="F26B43"/>
          </p15:clr>
        </p15:guide>
        <p15:guide id="10" pos="2880" userDrawn="1">
          <p15:clr>
            <a:srgbClr val="F26B43"/>
          </p15:clr>
        </p15:guide>
        <p15:guide id="11" orient="horz" pos="4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333744"/>
            <a:ext cx="9144000" cy="524256"/>
          </a:xfrm>
          <a:prstGeom prst="rect">
            <a:avLst/>
          </a:prstGeom>
        </p:spPr>
      </p:pic>
      <p:sp>
        <p:nvSpPr>
          <p:cNvPr id="2" name="Title Placeholder 1"/>
          <p:cNvSpPr>
            <a:spLocks noGrp="1"/>
          </p:cNvSpPr>
          <p:nvPr>
            <p:ph type="title"/>
          </p:nvPr>
        </p:nvSpPr>
        <p:spPr>
          <a:xfrm>
            <a:off x="228600" y="301752"/>
            <a:ext cx="8686800" cy="1143000"/>
          </a:xfrm>
          <a:prstGeom prst="rect">
            <a:avLst/>
          </a:prstGeom>
        </p:spPr>
        <p:txBody>
          <a:bodyPr vert="horz" lIns="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28600" y="1503955"/>
            <a:ext cx="8686800" cy="4668245"/>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white">
          <a:xfrm>
            <a:off x="7543800" y="6534293"/>
            <a:ext cx="1371600" cy="118872"/>
          </a:xfrm>
          <a:prstGeom prst="rect">
            <a:avLst/>
          </a:prstGeom>
        </p:spPr>
        <p:txBody>
          <a:bodyPr vert="horz" lIns="0" tIns="0" rIns="0" bIns="0" rtlCol="0" anchor="ctr"/>
          <a:lstStyle>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stStyle>
          <a:p>
            <a:fld id="{1FCD4CAE-31E7-4599-9E58-390D8E25BDBC}" type="datetime4">
              <a:rPr lang="en-US" smtClean="0"/>
              <a:t>March 8, 2017</a:t>
            </a:fld>
            <a:endParaRPr lang="en-US" dirty="0"/>
          </a:p>
        </p:txBody>
      </p:sp>
      <p:sp>
        <p:nvSpPr>
          <p:cNvPr id="5" name="Footer Placeholder 4"/>
          <p:cNvSpPr>
            <a:spLocks noGrp="1"/>
          </p:cNvSpPr>
          <p:nvPr>
            <p:ph type="ftr" sz="quarter" idx="3"/>
          </p:nvPr>
        </p:nvSpPr>
        <p:spPr bwMode="white">
          <a:xfrm>
            <a:off x="6858000" y="6392947"/>
            <a:ext cx="2057400" cy="118872"/>
          </a:xfrm>
          <a:prstGeom prst="rect">
            <a:avLst/>
          </a:prstGeom>
        </p:spPr>
        <p:txBody>
          <a:bodyPr vert="horz" lIns="0" tIns="0" rIns="0" bIns="0" rtlCol="0" anchor="ctr"/>
          <a:lstStyle>
            <a:lvl1pPr algn="r">
              <a:defRPr sz="600">
                <a:solidFill>
                  <a:srgbClr val="BFE0F4"/>
                </a:solidFill>
                <a:latin typeface="+mn-lt"/>
                <a:cs typeface="Arial" panose="020B0604020202020204" pitchFamily="34" charset="0"/>
              </a:defRPr>
            </a:lvl1pPr>
          </a:lstStyle>
          <a:p>
            <a:r>
              <a:rPr lang="en-US"/>
              <a:t>Confidentiality Label</a:t>
            </a:r>
            <a:endParaRPr lang="en-US" dirty="0"/>
          </a:p>
        </p:txBody>
      </p:sp>
      <p:sp>
        <p:nvSpPr>
          <p:cNvPr id="6" name="Slide Number Placeholder 5"/>
          <p:cNvSpPr>
            <a:spLocks noGrp="1"/>
          </p:cNvSpPr>
          <p:nvPr>
            <p:ph type="sldNum" sz="quarter" idx="4"/>
          </p:nvPr>
        </p:nvSpPr>
        <p:spPr bwMode="white">
          <a:xfrm>
            <a:off x="8455914" y="6675639"/>
            <a:ext cx="459486" cy="118872"/>
          </a:xfrm>
          <a:prstGeom prst="rect">
            <a:avLst/>
          </a:prstGeom>
        </p:spPr>
        <p:txBody>
          <a:bodyPr vert="horz" lIns="0" tIns="0" rIns="0" bIns="0" rtlCol="0" anchor="ctr"/>
          <a:lstStyle>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stStyle>
          <a:p>
            <a:fld id="{CBD803B2-A378-42BD-B5EC-F7748F169FE0}" type="slidenum">
              <a:rPr lang="en-US" smtClean="0"/>
              <a:pPr/>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26789"/>
            <a:ext cx="9144000" cy="53578"/>
          </a:xfrm>
          <a:prstGeom prst="rect">
            <a:avLst/>
          </a:prstGeom>
        </p:spPr>
      </p:pic>
    </p:spTree>
    <p:extLst>
      <p:ext uri="{BB962C8B-B14F-4D97-AF65-F5344CB8AC3E}">
        <p14:creationId xmlns:p14="http://schemas.microsoft.com/office/powerpoint/2010/main" val="4172054443"/>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725" r:id="rId7"/>
    <p:sldLayoutId id="2147483717" r:id="rId8"/>
    <p:sldLayoutId id="2147483718" r:id="rId9"/>
    <p:sldLayoutId id="2147483687" r:id="rId10"/>
    <p:sldLayoutId id="2147483688" r:id="rId11"/>
    <p:sldLayoutId id="2147483689" r:id="rId12"/>
  </p:sldLayoutIdLst>
  <p:hf hdr="0"/>
  <p:txStyles>
    <p:titleStyle>
      <a:lvl1pPr algn="l" defTabSz="685800" rtl="0" eaLnBrk="1" latinLnBrk="0" hangingPunct="1">
        <a:lnSpc>
          <a:spcPct val="90000"/>
        </a:lnSpc>
        <a:spcBef>
          <a:spcPct val="0"/>
        </a:spcBef>
        <a:buNone/>
        <a:defRPr sz="3400" kern="1200">
          <a:solidFill>
            <a:schemeClr val="tx1"/>
          </a:solidFill>
          <a:latin typeface="Arial Narrow" panose="020B060602020203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1200"/>
        </a:spcBef>
        <a:buFontTx/>
        <a:buNone/>
        <a:defRPr sz="2400" kern="1200">
          <a:solidFill>
            <a:schemeClr val="tx1"/>
          </a:solidFill>
          <a:latin typeface="Arial" panose="020B0604020202020204" pitchFamily="34" charset="0"/>
          <a:ea typeface="+mn-ea"/>
          <a:cs typeface="Arial" panose="020B0604020202020204" pitchFamily="34" charset="0"/>
        </a:defRPr>
      </a:lvl1pPr>
      <a:lvl2pPr marL="182880" indent="-18288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384048" indent="-18288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548640" indent="-182880"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731520" indent="-182880"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40">
          <p15:clr>
            <a:srgbClr val="F26B43"/>
          </p15:clr>
        </p15:guide>
        <p15:guide id="3" orient="horz" pos="912">
          <p15:clr>
            <a:srgbClr val="F26B43"/>
          </p15:clr>
        </p15:guide>
        <p15:guide id="4" orient="horz" pos="192">
          <p15:clr>
            <a:srgbClr val="F26B43"/>
          </p15:clr>
        </p15:guide>
        <p15:guide id="5" orient="horz" pos="3888">
          <p15:clr>
            <a:srgbClr val="F26B43"/>
          </p15:clr>
        </p15:guide>
        <p15:guide id="6" pos="144">
          <p15:clr>
            <a:srgbClr val="F26B43"/>
          </p15:clr>
        </p15:guide>
        <p15:guide id="7" pos="5616">
          <p15:clr>
            <a:srgbClr val="F26B43"/>
          </p15:clr>
        </p15:guide>
        <p15:guide id="8" orient="horz" pos="1008">
          <p15:clr>
            <a:srgbClr val="F26B43"/>
          </p15:clr>
        </p15:guide>
        <p15:guide id="9" orient="horz" pos="4032">
          <p15:clr>
            <a:srgbClr val="F26B43"/>
          </p15:clr>
        </p15:guide>
        <p15:guide id="10" pos="2880">
          <p15:clr>
            <a:srgbClr val="F26B43"/>
          </p15:clr>
        </p15:guide>
        <p15:guide id="11" orient="horz" pos="42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333744"/>
            <a:ext cx="9144000" cy="524256"/>
          </a:xfrm>
          <a:prstGeom prst="rect">
            <a:avLst/>
          </a:prstGeom>
        </p:spPr>
      </p:pic>
      <p:sp>
        <p:nvSpPr>
          <p:cNvPr id="2" name="Title Placeholder 1"/>
          <p:cNvSpPr>
            <a:spLocks noGrp="1"/>
          </p:cNvSpPr>
          <p:nvPr>
            <p:ph type="title"/>
          </p:nvPr>
        </p:nvSpPr>
        <p:spPr>
          <a:xfrm>
            <a:off x="228600" y="301752"/>
            <a:ext cx="8686800" cy="1143000"/>
          </a:xfrm>
          <a:prstGeom prst="rect">
            <a:avLst/>
          </a:prstGeom>
        </p:spPr>
        <p:txBody>
          <a:bodyPr vert="horz" lIns="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28600" y="1508760"/>
            <a:ext cx="8686800" cy="4672584"/>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white">
          <a:xfrm>
            <a:off x="7543800" y="6534293"/>
            <a:ext cx="1371600" cy="118872"/>
          </a:xfrm>
          <a:prstGeom prst="rect">
            <a:avLst/>
          </a:prstGeom>
        </p:spPr>
        <p:txBody>
          <a:bodyPr vert="horz" lIns="0" tIns="0" rIns="0" bIns="0" rtlCol="0" anchor="ctr"/>
          <a:lstStyle>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stStyle>
          <a:p>
            <a:fld id="{E537CC4C-19F1-43CB-A11F-C0EC7C64CF3D}" type="datetime4">
              <a:rPr lang="en-US" smtClean="0"/>
              <a:t>March 8, 2017</a:t>
            </a:fld>
            <a:endParaRPr lang="en-US" dirty="0"/>
          </a:p>
        </p:txBody>
      </p:sp>
      <p:sp>
        <p:nvSpPr>
          <p:cNvPr id="5" name="Footer Placeholder 4"/>
          <p:cNvSpPr>
            <a:spLocks noGrp="1"/>
          </p:cNvSpPr>
          <p:nvPr>
            <p:ph type="ftr" sz="quarter" idx="3"/>
          </p:nvPr>
        </p:nvSpPr>
        <p:spPr bwMode="white">
          <a:xfrm>
            <a:off x="6858000" y="6392947"/>
            <a:ext cx="2057400" cy="118872"/>
          </a:xfrm>
          <a:prstGeom prst="rect">
            <a:avLst/>
          </a:prstGeom>
        </p:spPr>
        <p:txBody>
          <a:bodyPr vert="horz" lIns="0" tIns="0" rIns="0" bIns="0" rtlCol="0" anchor="ctr"/>
          <a:lstStyle>
            <a:lvl1pPr algn="r">
              <a:defRPr sz="600">
                <a:solidFill>
                  <a:srgbClr val="BFE0F4"/>
                </a:solidFill>
                <a:latin typeface="+mn-lt"/>
                <a:cs typeface="Arial" panose="020B0604020202020204" pitchFamily="34" charset="0"/>
              </a:defRPr>
            </a:lvl1pPr>
          </a:lstStyle>
          <a:p>
            <a:r>
              <a:rPr lang="en-US"/>
              <a:t>Confidentiality Label</a:t>
            </a:r>
            <a:endParaRPr lang="en-US" dirty="0"/>
          </a:p>
        </p:txBody>
      </p:sp>
      <p:sp>
        <p:nvSpPr>
          <p:cNvPr id="6" name="Slide Number Placeholder 5"/>
          <p:cNvSpPr>
            <a:spLocks noGrp="1"/>
          </p:cNvSpPr>
          <p:nvPr>
            <p:ph type="sldNum" sz="quarter" idx="4"/>
          </p:nvPr>
        </p:nvSpPr>
        <p:spPr bwMode="white">
          <a:xfrm>
            <a:off x="8455914" y="6675639"/>
            <a:ext cx="459486" cy="118872"/>
          </a:xfrm>
          <a:prstGeom prst="rect">
            <a:avLst/>
          </a:prstGeom>
        </p:spPr>
        <p:txBody>
          <a:bodyPr vert="horz" lIns="0" tIns="0" rIns="0" bIns="0" rtlCol="0" anchor="ctr"/>
          <a:lstStyle>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stStyle>
          <a:p>
            <a:fld id="{CBD803B2-A378-42BD-B5EC-F7748F169FE0}" type="slidenum">
              <a:rPr lang="en-US" smtClean="0"/>
              <a:pPr/>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26789"/>
            <a:ext cx="9144000" cy="53578"/>
          </a:xfrm>
          <a:prstGeom prst="rect">
            <a:avLst/>
          </a:prstGeom>
        </p:spPr>
      </p:pic>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21395"/>
            <a:ext cx="9144000" cy="142875"/>
          </a:xfrm>
          <a:prstGeom prst="rect">
            <a:avLst/>
          </a:prstGeom>
        </p:spPr>
      </p:pic>
    </p:spTree>
    <p:extLst>
      <p:ext uri="{BB962C8B-B14F-4D97-AF65-F5344CB8AC3E}">
        <p14:creationId xmlns:p14="http://schemas.microsoft.com/office/powerpoint/2010/main" val="826164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726" r:id="rId7"/>
    <p:sldLayoutId id="2147483720" r:id="rId8"/>
    <p:sldLayoutId id="2147483721" r:id="rId9"/>
    <p:sldLayoutId id="2147483700" r:id="rId10"/>
    <p:sldLayoutId id="2147483701" r:id="rId11"/>
    <p:sldLayoutId id="2147483702" r:id="rId12"/>
  </p:sldLayoutIdLst>
  <p:hf hdr="0"/>
  <p:txStyles>
    <p:titleStyle>
      <a:lvl1pPr algn="l" defTabSz="685800" rtl="0" eaLnBrk="1" latinLnBrk="0" hangingPunct="1">
        <a:lnSpc>
          <a:spcPct val="90000"/>
        </a:lnSpc>
        <a:spcBef>
          <a:spcPct val="0"/>
        </a:spcBef>
        <a:buNone/>
        <a:defRPr sz="3400" kern="1200">
          <a:solidFill>
            <a:schemeClr val="tx2"/>
          </a:solidFill>
          <a:latin typeface="Arial Narrow" panose="020B060602020203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1200"/>
        </a:spcBef>
        <a:buFontTx/>
        <a:buNone/>
        <a:defRPr sz="2400" kern="1200">
          <a:solidFill>
            <a:schemeClr val="tx2"/>
          </a:solidFill>
          <a:latin typeface="Arial" panose="020B0604020202020204" pitchFamily="34" charset="0"/>
          <a:ea typeface="+mn-ea"/>
          <a:cs typeface="Arial" panose="020B0604020202020204" pitchFamily="34" charset="0"/>
        </a:defRPr>
      </a:lvl1pPr>
      <a:lvl2pPr marL="182880" indent="-201168" algn="l" defTabSz="685800" rtl="0" eaLnBrk="1" latinLnBrk="0" hangingPunct="1">
        <a:lnSpc>
          <a:spcPct val="100000"/>
        </a:lnSpc>
        <a:spcBef>
          <a:spcPts val="6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384048" indent="-182880" algn="l" defTabSz="685800" rtl="0" eaLnBrk="1" latinLnBrk="0" hangingPunct="1">
        <a:lnSpc>
          <a:spcPct val="100000"/>
        </a:lnSpc>
        <a:spcBef>
          <a:spcPts val="6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548640" indent="-182880" algn="l" defTabSz="685800" rtl="0" eaLnBrk="1" latinLnBrk="0" hangingPunct="1">
        <a:lnSpc>
          <a:spcPct val="100000"/>
        </a:lnSpc>
        <a:spcBef>
          <a:spcPts val="6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749808" indent="-182880" algn="l" defTabSz="685800" rtl="0" eaLnBrk="1" latinLnBrk="0" hangingPunct="1">
        <a:lnSpc>
          <a:spcPct val="100000"/>
        </a:lnSpc>
        <a:spcBef>
          <a:spcPts val="6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40">
          <p15:clr>
            <a:srgbClr val="F26B43"/>
          </p15:clr>
        </p15:guide>
        <p15:guide id="3" orient="horz" pos="912">
          <p15:clr>
            <a:srgbClr val="F26B43"/>
          </p15:clr>
        </p15:guide>
        <p15:guide id="4" orient="horz" pos="192">
          <p15:clr>
            <a:srgbClr val="F26B43"/>
          </p15:clr>
        </p15:guide>
        <p15:guide id="5" orient="horz" pos="3888">
          <p15:clr>
            <a:srgbClr val="F26B43"/>
          </p15:clr>
        </p15:guide>
        <p15:guide id="6" pos="144">
          <p15:clr>
            <a:srgbClr val="F26B43"/>
          </p15:clr>
        </p15:guide>
        <p15:guide id="7" pos="5616">
          <p15:clr>
            <a:srgbClr val="F26B43"/>
          </p15:clr>
        </p15:guide>
        <p15:guide id="8" orient="horz" pos="1008">
          <p15:clr>
            <a:srgbClr val="F26B43"/>
          </p15:clr>
        </p15:guide>
        <p15:guide id="9" orient="horz" pos="4032">
          <p15:clr>
            <a:srgbClr val="F26B43"/>
          </p15:clr>
        </p15:guide>
        <p15:guide id="10" pos="2880">
          <p15:clr>
            <a:srgbClr val="F26B43"/>
          </p15:clr>
        </p15:guide>
        <p15:guide id="11" orient="horz" pos="42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333744"/>
            <a:ext cx="9144000" cy="524256"/>
          </a:xfrm>
          <a:prstGeom prst="rect">
            <a:avLst/>
          </a:prstGeom>
        </p:spPr>
      </p:pic>
      <p:sp>
        <p:nvSpPr>
          <p:cNvPr id="2" name="Title Placeholder 1"/>
          <p:cNvSpPr>
            <a:spLocks noGrp="1"/>
          </p:cNvSpPr>
          <p:nvPr>
            <p:ph type="title"/>
          </p:nvPr>
        </p:nvSpPr>
        <p:spPr>
          <a:xfrm>
            <a:off x="228600" y="301752"/>
            <a:ext cx="8686800" cy="1143000"/>
          </a:xfrm>
          <a:prstGeom prst="rect">
            <a:avLst/>
          </a:prstGeom>
        </p:spPr>
        <p:txBody>
          <a:bodyPr vert="horz" lIns="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28600" y="1508760"/>
            <a:ext cx="8686800" cy="4672584"/>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white">
          <a:xfrm>
            <a:off x="7543800" y="6534293"/>
            <a:ext cx="1371600" cy="118872"/>
          </a:xfrm>
          <a:prstGeom prst="rect">
            <a:avLst/>
          </a:prstGeom>
        </p:spPr>
        <p:txBody>
          <a:bodyPr vert="horz" lIns="0" tIns="0" rIns="0" bIns="0" rtlCol="0" anchor="ctr"/>
          <a:lstStyle>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stStyle>
          <a:p>
            <a:fld id="{E537CC4C-19F1-43CB-A11F-C0EC7C64CF3D}" type="datetime4">
              <a:rPr lang="en-US" smtClean="0"/>
              <a:t>March 8, 2017</a:t>
            </a:fld>
            <a:endParaRPr lang="en-US" dirty="0"/>
          </a:p>
        </p:txBody>
      </p:sp>
      <p:sp>
        <p:nvSpPr>
          <p:cNvPr id="5" name="Footer Placeholder 4"/>
          <p:cNvSpPr>
            <a:spLocks noGrp="1"/>
          </p:cNvSpPr>
          <p:nvPr>
            <p:ph type="ftr" sz="quarter" idx="3"/>
          </p:nvPr>
        </p:nvSpPr>
        <p:spPr bwMode="white">
          <a:xfrm>
            <a:off x="6858000" y="6392947"/>
            <a:ext cx="2057400" cy="118872"/>
          </a:xfrm>
          <a:prstGeom prst="rect">
            <a:avLst/>
          </a:prstGeom>
        </p:spPr>
        <p:txBody>
          <a:bodyPr vert="horz" lIns="0" tIns="0" rIns="0" bIns="0" rtlCol="0" anchor="ctr"/>
          <a:lstStyle>
            <a:lvl1pPr algn="r">
              <a:defRPr sz="600">
                <a:solidFill>
                  <a:srgbClr val="BFE0F4"/>
                </a:solidFill>
                <a:latin typeface="+mn-lt"/>
                <a:cs typeface="Arial" panose="020B0604020202020204" pitchFamily="34" charset="0"/>
              </a:defRPr>
            </a:lvl1pPr>
          </a:lstStyle>
          <a:p>
            <a:r>
              <a:rPr lang="en-US"/>
              <a:t>Confidentiality Label</a:t>
            </a:r>
            <a:endParaRPr lang="en-US" dirty="0"/>
          </a:p>
        </p:txBody>
      </p:sp>
      <p:sp>
        <p:nvSpPr>
          <p:cNvPr id="6" name="Slide Number Placeholder 5"/>
          <p:cNvSpPr>
            <a:spLocks noGrp="1"/>
          </p:cNvSpPr>
          <p:nvPr>
            <p:ph type="sldNum" sz="quarter" idx="4"/>
          </p:nvPr>
        </p:nvSpPr>
        <p:spPr bwMode="white">
          <a:xfrm>
            <a:off x="8455914" y="6675639"/>
            <a:ext cx="459486" cy="118872"/>
          </a:xfrm>
          <a:prstGeom prst="rect">
            <a:avLst/>
          </a:prstGeom>
        </p:spPr>
        <p:txBody>
          <a:bodyPr vert="horz" lIns="0" tIns="0" rIns="0" bIns="0" rtlCol="0" anchor="ctr"/>
          <a:lstStyle>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stStyle>
          <a:p>
            <a:fld id="{CBD803B2-A378-42BD-B5EC-F7748F169FE0}" type="slidenum">
              <a:rPr lang="en-US" smtClean="0"/>
              <a:pPr/>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26789"/>
            <a:ext cx="9144000" cy="53578"/>
          </a:xfrm>
          <a:prstGeom prst="rect">
            <a:avLst/>
          </a:prstGeom>
        </p:spPr>
      </p:pic>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21395"/>
            <a:ext cx="9144000" cy="142875"/>
          </a:xfrm>
          <a:prstGeom prst="rect">
            <a:avLst/>
          </a:prstGeom>
        </p:spPr>
      </p:pic>
    </p:spTree>
    <p:extLst>
      <p:ext uri="{BB962C8B-B14F-4D97-AF65-F5344CB8AC3E}">
        <p14:creationId xmlns:p14="http://schemas.microsoft.com/office/powerpoint/2010/main" val="1888124273"/>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27" r:id="rId7"/>
    <p:sldLayoutId id="2147483723" r:id="rId8"/>
    <p:sldLayoutId id="2147483724" r:id="rId9"/>
    <p:sldLayoutId id="2147483713" r:id="rId10"/>
    <p:sldLayoutId id="2147483714" r:id="rId11"/>
    <p:sldLayoutId id="2147483715" r:id="rId12"/>
  </p:sldLayoutIdLst>
  <p:hf hdr="0"/>
  <p:txStyles>
    <p:titleStyle>
      <a:lvl1pPr algn="l" defTabSz="685800" rtl="0" eaLnBrk="1" latinLnBrk="0" hangingPunct="1">
        <a:lnSpc>
          <a:spcPct val="90000"/>
        </a:lnSpc>
        <a:spcBef>
          <a:spcPct val="0"/>
        </a:spcBef>
        <a:buNone/>
        <a:defRPr sz="3400" kern="1200">
          <a:solidFill>
            <a:schemeClr val="tx2"/>
          </a:solidFill>
          <a:latin typeface="Arial Narrow" panose="020B060602020203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1200"/>
        </a:spcBef>
        <a:buFontTx/>
        <a:buNone/>
        <a:defRPr sz="2400" kern="1200">
          <a:solidFill>
            <a:schemeClr val="tx2"/>
          </a:solidFill>
          <a:latin typeface="Arial" panose="020B0604020202020204" pitchFamily="34" charset="0"/>
          <a:ea typeface="+mn-ea"/>
          <a:cs typeface="Arial" panose="020B0604020202020204" pitchFamily="34" charset="0"/>
        </a:defRPr>
      </a:lvl1pPr>
      <a:lvl2pPr marL="182880" indent="-182880" algn="l" defTabSz="685800" rtl="0" eaLnBrk="1" latinLnBrk="0" hangingPunct="1">
        <a:lnSpc>
          <a:spcPct val="100000"/>
        </a:lnSpc>
        <a:spcBef>
          <a:spcPts val="6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365760" indent="-182880" algn="l" defTabSz="685800" rtl="0" eaLnBrk="1" latinLnBrk="0" hangingPunct="1">
        <a:lnSpc>
          <a:spcPct val="100000"/>
        </a:lnSpc>
        <a:spcBef>
          <a:spcPts val="6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548640" indent="-182880" algn="l" defTabSz="685800" rtl="0" eaLnBrk="1" latinLnBrk="0" hangingPunct="1">
        <a:lnSpc>
          <a:spcPct val="100000"/>
        </a:lnSpc>
        <a:spcBef>
          <a:spcPts val="6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731520" indent="-182880" algn="l" defTabSz="685800" rtl="0" eaLnBrk="1" latinLnBrk="0" hangingPunct="1">
        <a:lnSpc>
          <a:spcPct val="100000"/>
        </a:lnSpc>
        <a:spcBef>
          <a:spcPts val="6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5040">
          <p15:clr>
            <a:srgbClr val="F26B43"/>
          </p15:clr>
        </p15:guide>
        <p15:guide id="3" orient="horz" pos="912">
          <p15:clr>
            <a:srgbClr val="F26B43"/>
          </p15:clr>
        </p15:guide>
        <p15:guide id="4" orient="horz" pos="192">
          <p15:clr>
            <a:srgbClr val="F26B43"/>
          </p15:clr>
        </p15:guide>
        <p15:guide id="5" orient="horz" pos="3888">
          <p15:clr>
            <a:srgbClr val="F26B43"/>
          </p15:clr>
        </p15:guide>
        <p15:guide id="6" pos="144">
          <p15:clr>
            <a:srgbClr val="F26B43"/>
          </p15:clr>
        </p15:guide>
        <p15:guide id="7" pos="5616">
          <p15:clr>
            <a:srgbClr val="F26B43"/>
          </p15:clr>
        </p15:guide>
        <p15:guide id="8" orient="horz" pos="1008">
          <p15:clr>
            <a:srgbClr val="F26B43"/>
          </p15:clr>
        </p15:guide>
        <p15:guide id="9" orient="horz" pos="4032">
          <p15:clr>
            <a:srgbClr val="F26B43"/>
          </p15:clr>
        </p15:guide>
        <p15:guide id="10" pos="2880">
          <p15:clr>
            <a:srgbClr val="F26B43"/>
          </p15:clr>
        </p15:guide>
        <p15:guide id="11" orient="horz" pos="42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Ion Pump design for improved speed at low pressure</a:t>
            </a:r>
          </a:p>
        </p:txBody>
      </p:sp>
      <p:sp>
        <p:nvSpPr>
          <p:cNvPr id="3" name="Subtitle 2"/>
          <p:cNvSpPr>
            <a:spLocks noGrp="1"/>
          </p:cNvSpPr>
          <p:nvPr>
            <p:ph type="subTitle" idx="1"/>
          </p:nvPr>
        </p:nvSpPr>
        <p:spPr>
          <a:xfrm>
            <a:off x="3596054" y="3464168"/>
            <a:ext cx="4360984" cy="2031023"/>
          </a:xfrm>
        </p:spPr>
        <p:txBody>
          <a:bodyPr>
            <a:normAutofit/>
          </a:bodyPr>
          <a:lstStyle/>
          <a:p>
            <a:r>
              <a:rPr lang="en-US" sz="1800" dirty="0" err="1"/>
              <a:t>M.Audi</a:t>
            </a:r>
            <a:r>
              <a:rPr lang="en-US" sz="1800" dirty="0"/>
              <a:t> , </a:t>
            </a:r>
            <a:r>
              <a:rPr lang="en-US" sz="1800" dirty="0" err="1"/>
              <a:t>C.Paolini</a:t>
            </a:r>
            <a:r>
              <a:rPr lang="en-US" sz="1800" dirty="0"/>
              <a:t>  -  </a:t>
            </a:r>
            <a:r>
              <a:rPr lang="it-IT" sz="1800" dirty="0"/>
              <a:t>Agilent Technologies</a:t>
            </a:r>
          </a:p>
          <a:p>
            <a:r>
              <a:rPr lang="en-US" dirty="0"/>
              <a:t>Beam Dynamics meets Vacuum</a:t>
            </a:r>
            <a:endParaRPr lang="en-US" sz="1800" dirty="0"/>
          </a:p>
          <a:p>
            <a:r>
              <a:rPr lang="it-IT" sz="1800" dirty="0"/>
              <a:t>KIT  , March 2017</a:t>
            </a:r>
            <a:endParaRPr lang="en-US" sz="1800" dirty="0"/>
          </a:p>
        </p:txBody>
      </p:sp>
      <p:sp>
        <p:nvSpPr>
          <p:cNvPr id="4" name="Date Placeholder 3"/>
          <p:cNvSpPr>
            <a:spLocks noGrp="1"/>
          </p:cNvSpPr>
          <p:nvPr>
            <p:ph type="dt" sz="half" idx="10"/>
          </p:nvPr>
        </p:nvSpPr>
        <p:spPr/>
        <p:txBody>
          <a:bodyPr/>
          <a:lstStyle/>
          <a:p>
            <a:fld id="{AC1CD349-7F95-4B1E-A83C-517AE065E452}"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pPr/>
              <a:t>1</a:t>
            </a:fld>
            <a:endParaRPr lang="en-US"/>
          </a:p>
        </p:txBody>
      </p:sp>
    </p:spTree>
    <p:extLst>
      <p:ext uri="{BB962C8B-B14F-4D97-AF65-F5344CB8AC3E}">
        <p14:creationId xmlns:p14="http://schemas.microsoft.com/office/powerpoint/2010/main" val="368088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Fixed B, variable Cell diameter</a:t>
            </a:r>
            <a:endParaRPr lang="en-US" sz="2800"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10</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483353513"/>
              </p:ext>
            </p:extLst>
          </p:nvPr>
        </p:nvGraphicFramePr>
        <p:xfrm>
          <a:off x="228600" y="761710"/>
          <a:ext cx="8055428" cy="5419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267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Fixed B, variable Cell diameter</a:t>
            </a:r>
            <a:endParaRPr lang="en-US" sz="2800"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11</a:t>
            </a:fld>
            <a:endParaRPr lang="en-US"/>
          </a:p>
        </p:txBody>
      </p:sp>
      <p:graphicFrame>
        <p:nvGraphicFramePr>
          <p:cNvPr id="8" name="Chart 7"/>
          <p:cNvGraphicFramePr>
            <a:graphicFrameLocks/>
          </p:cNvGraphicFramePr>
          <p:nvPr>
            <p:extLst>
              <p:ext uri="{D42A27DB-BD31-4B8C-83A1-F6EECF244321}">
                <p14:modId xmlns:p14="http://schemas.microsoft.com/office/powerpoint/2010/main" val="3381084817"/>
              </p:ext>
            </p:extLst>
          </p:nvPr>
        </p:nvGraphicFramePr>
        <p:xfrm>
          <a:off x="296091" y="827314"/>
          <a:ext cx="8318355" cy="54500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494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Fixed B, variable Cell diameter</a:t>
            </a:r>
            <a:endParaRPr lang="en-US" sz="2800"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12</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364229434"/>
              </p:ext>
            </p:extLst>
          </p:nvPr>
        </p:nvGraphicFramePr>
        <p:xfrm>
          <a:off x="266180" y="949235"/>
          <a:ext cx="7963420" cy="4959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849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612648"/>
          </a:xfrm>
        </p:spPr>
        <p:txBody>
          <a:bodyPr>
            <a:normAutofit/>
          </a:bodyPr>
          <a:lstStyle/>
          <a:p>
            <a:r>
              <a:rPr lang="it-IT" sz="2800" dirty="0"/>
              <a:t>Pump Parameter Design </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83634172"/>
              </p:ext>
            </p:extLst>
          </p:nvPr>
        </p:nvGraphicFramePr>
        <p:xfrm>
          <a:off x="879565" y="3002232"/>
          <a:ext cx="3543300" cy="1429620"/>
        </p:xfrm>
        <a:graphic>
          <a:graphicData uri="http://schemas.openxmlformats.org/drawingml/2006/table">
            <a:tbl>
              <a:tblPr>
                <a:tableStyleId>{5C22544A-7EE6-4342-B048-85BDC9FD1C3A}</a:tableStyleId>
              </a:tblPr>
              <a:tblGrid>
                <a:gridCol w="1181100">
                  <a:extLst>
                    <a:ext uri="{9D8B030D-6E8A-4147-A177-3AD203B41FA5}">
                      <a16:colId xmlns:a16="http://schemas.microsoft.com/office/drawing/2014/main" val="3688271379"/>
                    </a:ext>
                  </a:extLst>
                </a:gridCol>
                <a:gridCol w="1181100">
                  <a:extLst>
                    <a:ext uri="{9D8B030D-6E8A-4147-A177-3AD203B41FA5}">
                      <a16:colId xmlns:a16="http://schemas.microsoft.com/office/drawing/2014/main" val="1621902584"/>
                    </a:ext>
                  </a:extLst>
                </a:gridCol>
                <a:gridCol w="1181100">
                  <a:extLst>
                    <a:ext uri="{9D8B030D-6E8A-4147-A177-3AD203B41FA5}">
                      <a16:colId xmlns:a16="http://schemas.microsoft.com/office/drawing/2014/main" val="2170322461"/>
                    </a:ext>
                  </a:extLst>
                </a:gridCol>
              </a:tblGrid>
              <a:tr h="229470">
                <a:tc>
                  <a:txBody>
                    <a:bodyPr/>
                    <a:lstStyle/>
                    <a:p>
                      <a:pPr algn="ctr" fontAlgn="ctr"/>
                      <a:r>
                        <a:rPr lang="en-US" sz="1400" u="none" strike="noStrike" dirty="0" err="1">
                          <a:effectLst/>
                        </a:rPr>
                        <a:t>Dia</a:t>
                      </a:r>
                      <a:r>
                        <a:rPr lang="en-US" sz="1400" u="none" strike="noStrike" dirty="0">
                          <a:effectLst/>
                        </a:rPr>
                        <a:t> , mm</a:t>
                      </a:r>
                      <a:endParaRPr lang="en-US" sz="14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Area , mm2</a:t>
                      </a:r>
                      <a:endParaRPr lang="en-US" sz="1400" b="0"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No of Cells</a:t>
                      </a:r>
                      <a:endParaRPr lang="en-US" sz="1400" b="0"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65515075"/>
                  </a:ext>
                </a:extLst>
              </a:tr>
              <a:tr h="247650">
                <a:tc>
                  <a:txBody>
                    <a:bodyPr/>
                    <a:lstStyle/>
                    <a:p>
                      <a:pPr algn="r" fontAlgn="b"/>
                      <a:r>
                        <a:rPr lang="en-US" sz="1400" u="none" strike="noStrike" dirty="0">
                          <a:effectLst/>
                        </a:rPr>
                        <a:t> </a:t>
                      </a:r>
                      <a:endParaRPr lang="en-US" sz="1400" b="0" i="0" u="none" strike="noStrike" dirty="0">
                        <a:solidFill>
                          <a:srgbClr val="FFFFFF"/>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a:t>
                      </a:r>
                      <a:endParaRPr lang="en-US" sz="1400" b="0" i="0" u="none" strike="noStrike">
                        <a:solidFill>
                          <a:srgbClr val="FFFFFF"/>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a:t>
                      </a:r>
                      <a:endParaRPr lang="en-US" sz="1400" b="0"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0483443"/>
                  </a:ext>
                </a:extLst>
              </a:tr>
              <a:tr h="238125">
                <a:tc>
                  <a:txBody>
                    <a:bodyPr/>
                    <a:lstStyle/>
                    <a:p>
                      <a:pPr algn="ctr" fontAlgn="b"/>
                      <a:r>
                        <a:rPr lang="en-US" sz="1400" u="none" strike="noStrike">
                          <a:effectLst/>
                        </a:rPr>
                        <a:t>16</a:t>
                      </a:r>
                      <a:endParaRPr lang="en-US" sz="1400" b="0" i="0" u="none" strike="noStrike">
                        <a:solidFill>
                          <a:srgbClr val="44546A"/>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201</a:t>
                      </a:r>
                      <a:endParaRPr lang="en-US" sz="1400" b="0" i="0" u="none" strike="noStrike">
                        <a:solidFill>
                          <a:srgbClr val="44546A"/>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75</a:t>
                      </a:r>
                      <a:endParaRPr lang="en-US" sz="1400" b="0" i="0" u="none" strike="noStrike">
                        <a:solidFill>
                          <a:srgbClr val="44546A"/>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62192680"/>
                  </a:ext>
                </a:extLst>
              </a:tr>
              <a:tr h="238125">
                <a:tc>
                  <a:txBody>
                    <a:bodyPr/>
                    <a:lstStyle/>
                    <a:p>
                      <a:pPr algn="ctr" fontAlgn="b"/>
                      <a:r>
                        <a:rPr lang="en-US" sz="1400" u="none" strike="noStrike">
                          <a:effectLst/>
                        </a:rPr>
                        <a:t>20</a:t>
                      </a:r>
                      <a:endParaRPr lang="en-US" sz="1400" b="0" i="0" u="none" strike="noStrike">
                        <a:solidFill>
                          <a:srgbClr val="44546A"/>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314</a:t>
                      </a:r>
                      <a:endParaRPr lang="en-US" sz="1400" b="0" i="0" u="none" strike="noStrike">
                        <a:solidFill>
                          <a:srgbClr val="44546A"/>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48</a:t>
                      </a:r>
                      <a:endParaRPr lang="en-US" sz="1400" b="0" i="0" u="none" strike="noStrike">
                        <a:solidFill>
                          <a:srgbClr val="44546A"/>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8484284"/>
                  </a:ext>
                </a:extLst>
              </a:tr>
              <a:tr h="238125">
                <a:tc>
                  <a:txBody>
                    <a:bodyPr/>
                    <a:lstStyle/>
                    <a:p>
                      <a:pPr algn="ctr" fontAlgn="b"/>
                      <a:r>
                        <a:rPr lang="en-US" sz="1400" u="none" strike="noStrike" dirty="0">
                          <a:effectLst/>
                        </a:rPr>
                        <a:t>24</a:t>
                      </a:r>
                      <a:endParaRPr lang="en-US" sz="1400" b="0" i="0" u="none" strike="noStrike" dirty="0">
                        <a:solidFill>
                          <a:srgbClr val="44546A"/>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452</a:t>
                      </a:r>
                      <a:endParaRPr lang="en-US" sz="1400" b="0" i="0" u="none" strike="noStrike">
                        <a:solidFill>
                          <a:srgbClr val="44546A"/>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33</a:t>
                      </a:r>
                      <a:endParaRPr lang="en-US" sz="1400" b="0" i="0" u="none" strike="noStrike">
                        <a:solidFill>
                          <a:srgbClr val="44546A"/>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9423660"/>
                  </a:ext>
                </a:extLst>
              </a:tr>
              <a:tr h="238125">
                <a:tc>
                  <a:txBody>
                    <a:bodyPr/>
                    <a:lstStyle/>
                    <a:p>
                      <a:pPr algn="ctr" fontAlgn="b"/>
                      <a:r>
                        <a:rPr lang="en-US" sz="1400" u="none" strike="noStrike">
                          <a:effectLst/>
                        </a:rPr>
                        <a:t>28</a:t>
                      </a:r>
                      <a:endParaRPr lang="en-US" sz="1400" b="0" i="0" u="none" strike="noStrike">
                        <a:solidFill>
                          <a:srgbClr val="44546A"/>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615</a:t>
                      </a:r>
                      <a:endParaRPr lang="en-US" sz="1400" b="0" i="0" u="none" strike="noStrike">
                        <a:solidFill>
                          <a:srgbClr val="44546A"/>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24</a:t>
                      </a:r>
                      <a:endParaRPr lang="en-US" sz="1400" b="0" i="0" u="none" strike="noStrike" dirty="0">
                        <a:solidFill>
                          <a:srgbClr val="44546A"/>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9978739"/>
                  </a:ext>
                </a:extLst>
              </a:tr>
            </a:tbl>
          </a:graphicData>
        </a:graphic>
      </p:graphicFrame>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13</a:t>
            </a:fld>
            <a:endParaRPr lang="en-US"/>
          </a:p>
        </p:txBody>
      </p:sp>
      <p:sp>
        <p:nvSpPr>
          <p:cNvPr id="8" name="TextBox 7"/>
          <p:cNvSpPr txBox="1"/>
          <p:nvPr/>
        </p:nvSpPr>
        <p:spPr>
          <a:xfrm>
            <a:off x="374469" y="1220551"/>
            <a:ext cx="8540931" cy="923330"/>
          </a:xfrm>
          <a:prstGeom prst="rect">
            <a:avLst/>
          </a:prstGeom>
          <a:noFill/>
        </p:spPr>
        <p:txBody>
          <a:bodyPr wrap="square" rtlCol="0">
            <a:spAutoFit/>
          </a:bodyPr>
          <a:lstStyle/>
          <a:p>
            <a:r>
              <a:rPr lang="it-IT" b="1" dirty="0">
                <a:solidFill>
                  <a:srgbClr val="FF0000"/>
                </a:solidFill>
              </a:rPr>
              <a:t>Optimum Magnetic Field for I/P    1400 / 1600 Gauss</a:t>
            </a:r>
          </a:p>
          <a:p>
            <a:r>
              <a:rPr lang="it-IT" dirty="0">
                <a:solidFill>
                  <a:schemeClr val="tx2"/>
                </a:solidFill>
              </a:rPr>
              <a:t>Present Ion Pumps work with 1100/1200 Gauss, obtainable with commercially available magnets and conventional design </a:t>
            </a:r>
            <a:endParaRPr lang="en-US" dirty="0">
              <a:solidFill>
                <a:schemeClr val="tx2"/>
              </a:solidFill>
            </a:endParaRPr>
          </a:p>
        </p:txBody>
      </p:sp>
      <p:sp>
        <p:nvSpPr>
          <p:cNvPr id="9" name="TextBox 8"/>
          <p:cNvSpPr txBox="1"/>
          <p:nvPr/>
        </p:nvSpPr>
        <p:spPr>
          <a:xfrm>
            <a:off x="783771" y="2484935"/>
            <a:ext cx="4134465" cy="369332"/>
          </a:xfrm>
          <a:prstGeom prst="rect">
            <a:avLst/>
          </a:prstGeom>
          <a:noFill/>
        </p:spPr>
        <p:txBody>
          <a:bodyPr wrap="none" rtlCol="0">
            <a:spAutoFit/>
          </a:bodyPr>
          <a:lstStyle/>
          <a:p>
            <a:r>
              <a:rPr lang="it-IT" b="1" dirty="0">
                <a:solidFill>
                  <a:srgbClr val="FF0000"/>
                </a:solidFill>
              </a:rPr>
              <a:t>Optimum cell diameter 20 to 24 mm </a:t>
            </a:r>
          </a:p>
        </p:txBody>
      </p:sp>
      <p:sp>
        <p:nvSpPr>
          <p:cNvPr id="10" name="TextBox 9"/>
          <p:cNvSpPr txBox="1"/>
          <p:nvPr/>
        </p:nvSpPr>
        <p:spPr>
          <a:xfrm>
            <a:off x="992776" y="5425537"/>
            <a:ext cx="5371214" cy="461665"/>
          </a:xfrm>
          <a:prstGeom prst="rect">
            <a:avLst/>
          </a:prstGeom>
          <a:noFill/>
        </p:spPr>
        <p:txBody>
          <a:bodyPr wrap="none" rtlCol="0">
            <a:spAutoFit/>
          </a:bodyPr>
          <a:lstStyle/>
          <a:p>
            <a:r>
              <a:rPr lang="it-IT" sz="2400" b="1" dirty="0">
                <a:solidFill>
                  <a:srgbClr val="FF0000"/>
                </a:solidFill>
              </a:rPr>
              <a:t>We have to work on Magnetic Field </a:t>
            </a:r>
            <a:endParaRPr lang="en-US" sz="2400" b="1" dirty="0">
              <a:solidFill>
                <a:srgbClr val="FF0000"/>
              </a:solidFill>
            </a:endParaRPr>
          </a:p>
        </p:txBody>
      </p:sp>
      <p:sp>
        <p:nvSpPr>
          <p:cNvPr id="12" name="Rectangle 11"/>
          <p:cNvSpPr/>
          <p:nvPr/>
        </p:nvSpPr>
        <p:spPr>
          <a:xfrm>
            <a:off x="783771" y="4715151"/>
            <a:ext cx="6453053" cy="369332"/>
          </a:xfrm>
          <a:prstGeom prst="rect">
            <a:avLst/>
          </a:prstGeom>
        </p:spPr>
        <p:txBody>
          <a:bodyPr wrap="square">
            <a:spAutoFit/>
          </a:bodyPr>
          <a:lstStyle/>
          <a:p>
            <a:r>
              <a:rPr lang="it-IT" dirty="0">
                <a:solidFill>
                  <a:schemeClr val="tx2"/>
                </a:solidFill>
              </a:rPr>
              <a:t>Present Ion Pumps have cells from 15 to 25 mm diameter</a:t>
            </a:r>
            <a:endParaRPr lang="en-US" dirty="0">
              <a:solidFill>
                <a:schemeClr val="tx2"/>
              </a:solidFill>
            </a:endParaRPr>
          </a:p>
        </p:txBody>
      </p:sp>
    </p:spTree>
    <p:extLst>
      <p:ext uri="{BB962C8B-B14F-4D97-AF65-F5344CB8AC3E}">
        <p14:creationId xmlns:p14="http://schemas.microsoft.com/office/powerpoint/2010/main" val="144252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699734"/>
          </a:xfrm>
        </p:spPr>
        <p:txBody>
          <a:bodyPr/>
          <a:lstStyle/>
          <a:p>
            <a:r>
              <a:rPr lang="it-IT" sz="3600" dirty="0"/>
              <a:t>Ion Pump Magnetic field</a:t>
            </a:r>
            <a:endParaRPr lang="en-US" dirty="0"/>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14</a:t>
            </a:fld>
            <a:endParaRPr lang="en-US"/>
          </a:p>
        </p:txBody>
      </p:sp>
      <p:pic>
        <p:nvPicPr>
          <p:cNvPr id="7" name="Content Placeholder 6"/>
          <p:cNvPicPr>
            <a:picLocks noGrp="1" noChangeAspect="1"/>
          </p:cNvPicPr>
          <p:nvPr>
            <p:ph idx="1"/>
          </p:nvPr>
        </p:nvPicPr>
        <p:blipFill>
          <a:blip r:embed="rId2"/>
          <a:stretch>
            <a:fillRect/>
          </a:stretch>
        </p:blipFill>
        <p:spPr>
          <a:xfrm>
            <a:off x="1189366" y="3491818"/>
            <a:ext cx="2006678" cy="2656263"/>
          </a:xfrm>
          <a:prstGeom prst="rect">
            <a:avLst/>
          </a:prstGeom>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794" y="1105989"/>
            <a:ext cx="3807823" cy="161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stretch>
            <a:fillRect/>
          </a:stretch>
        </p:blipFill>
        <p:spPr>
          <a:xfrm>
            <a:off x="4572000" y="1105988"/>
            <a:ext cx="3657600" cy="1616254"/>
          </a:xfrm>
          <a:prstGeom prst="rect">
            <a:avLst/>
          </a:prstGeom>
        </p:spPr>
      </p:pic>
      <p:pic>
        <p:nvPicPr>
          <p:cNvPr id="10" name="Picture 9"/>
          <p:cNvPicPr>
            <a:picLocks noChangeAspect="1"/>
          </p:cNvPicPr>
          <p:nvPr/>
        </p:nvPicPr>
        <p:blipFill>
          <a:blip r:embed="rId5"/>
          <a:stretch>
            <a:fillRect/>
          </a:stretch>
        </p:blipFill>
        <p:spPr>
          <a:xfrm>
            <a:off x="5451565" y="3587294"/>
            <a:ext cx="2319515" cy="2465313"/>
          </a:xfrm>
          <a:prstGeom prst="rect">
            <a:avLst/>
          </a:prstGeom>
        </p:spPr>
      </p:pic>
      <p:sp>
        <p:nvSpPr>
          <p:cNvPr id="11" name="TextBox 10"/>
          <p:cNvSpPr txBox="1"/>
          <p:nvPr/>
        </p:nvSpPr>
        <p:spPr>
          <a:xfrm>
            <a:off x="940526" y="3030583"/>
            <a:ext cx="2582758" cy="369332"/>
          </a:xfrm>
          <a:prstGeom prst="rect">
            <a:avLst/>
          </a:prstGeom>
          <a:noFill/>
        </p:spPr>
        <p:txBody>
          <a:bodyPr wrap="none" rtlCol="0">
            <a:spAutoFit/>
          </a:bodyPr>
          <a:lstStyle/>
          <a:p>
            <a:r>
              <a:rPr lang="it-IT" dirty="0">
                <a:solidFill>
                  <a:schemeClr val="tx2"/>
                </a:solidFill>
              </a:rPr>
              <a:t>Conventional, 150 L/S </a:t>
            </a:r>
            <a:endParaRPr lang="en-US" dirty="0">
              <a:solidFill>
                <a:schemeClr val="tx2"/>
              </a:solidFill>
            </a:endParaRPr>
          </a:p>
        </p:txBody>
      </p:sp>
      <p:sp>
        <p:nvSpPr>
          <p:cNvPr id="12" name="TextBox 11"/>
          <p:cNvSpPr txBox="1"/>
          <p:nvPr/>
        </p:nvSpPr>
        <p:spPr>
          <a:xfrm>
            <a:off x="5364480" y="3122486"/>
            <a:ext cx="1390124" cy="369332"/>
          </a:xfrm>
          <a:prstGeom prst="rect">
            <a:avLst/>
          </a:prstGeom>
          <a:noFill/>
        </p:spPr>
        <p:txBody>
          <a:bodyPr wrap="none" rtlCol="0">
            <a:spAutoFit/>
          </a:bodyPr>
          <a:lstStyle/>
          <a:p>
            <a:r>
              <a:rPr lang="it-IT" dirty="0">
                <a:solidFill>
                  <a:schemeClr val="tx2"/>
                </a:solidFill>
              </a:rPr>
              <a:t>New design</a:t>
            </a:r>
            <a:endParaRPr lang="en-US" dirty="0">
              <a:solidFill>
                <a:schemeClr val="tx2"/>
              </a:solidFill>
            </a:endParaRPr>
          </a:p>
        </p:txBody>
      </p:sp>
    </p:spTree>
    <p:extLst>
      <p:ext uri="{BB962C8B-B14F-4D97-AF65-F5344CB8AC3E}">
        <p14:creationId xmlns:p14="http://schemas.microsoft.com/office/powerpoint/2010/main" val="40820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Ion Pump Magnetic field</a:t>
            </a:r>
            <a:endParaRPr lang="en-US" sz="2800" dirty="0"/>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15</a:t>
            </a:fld>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99" y="3372799"/>
            <a:ext cx="5808617" cy="294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8" y="873252"/>
            <a:ext cx="5808617" cy="267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012612" y="1599494"/>
            <a:ext cx="1531188" cy="369332"/>
          </a:xfrm>
          <a:prstGeom prst="rect">
            <a:avLst/>
          </a:prstGeom>
          <a:noFill/>
        </p:spPr>
        <p:txBody>
          <a:bodyPr wrap="none" rtlCol="0">
            <a:spAutoFit/>
          </a:bodyPr>
          <a:lstStyle/>
          <a:p>
            <a:r>
              <a:rPr lang="it-IT" dirty="0">
                <a:solidFill>
                  <a:schemeClr val="tx2"/>
                </a:solidFill>
              </a:rPr>
              <a:t>Conventional</a:t>
            </a:r>
            <a:endParaRPr lang="en-US" dirty="0">
              <a:solidFill>
                <a:schemeClr val="tx2"/>
              </a:solidFill>
            </a:endParaRPr>
          </a:p>
        </p:txBody>
      </p:sp>
      <p:sp>
        <p:nvSpPr>
          <p:cNvPr id="13" name="TextBox 12"/>
          <p:cNvSpPr txBox="1"/>
          <p:nvPr/>
        </p:nvSpPr>
        <p:spPr>
          <a:xfrm>
            <a:off x="5977292" y="4655042"/>
            <a:ext cx="2708365" cy="369332"/>
          </a:xfrm>
          <a:prstGeom prst="rect">
            <a:avLst/>
          </a:prstGeom>
          <a:noFill/>
        </p:spPr>
        <p:txBody>
          <a:bodyPr wrap="square" rtlCol="0">
            <a:spAutoFit/>
          </a:bodyPr>
          <a:lstStyle/>
          <a:p>
            <a:r>
              <a:rPr lang="it-IT" dirty="0">
                <a:solidFill>
                  <a:schemeClr val="tx2"/>
                </a:solidFill>
              </a:rPr>
              <a:t>New design</a:t>
            </a:r>
            <a:endParaRPr lang="en-US" dirty="0">
              <a:solidFill>
                <a:schemeClr val="tx2"/>
              </a:solidFill>
            </a:endParaRPr>
          </a:p>
        </p:txBody>
      </p:sp>
      <p:sp>
        <p:nvSpPr>
          <p:cNvPr id="14" name="TextBox 13"/>
          <p:cNvSpPr txBox="1"/>
          <p:nvPr/>
        </p:nvSpPr>
        <p:spPr>
          <a:xfrm>
            <a:off x="6740434" y="2403566"/>
            <a:ext cx="1792157" cy="1477328"/>
          </a:xfrm>
          <a:prstGeom prst="rect">
            <a:avLst/>
          </a:prstGeom>
          <a:noFill/>
        </p:spPr>
        <p:txBody>
          <a:bodyPr wrap="none" rtlCol="0">
            <a:spAutoFit/>
          </a:bodyPr>
          <a:lstStyle/>
          <a:p>
            <a:endParaRPr lang="it-IT" dirty="0">
              <a:solidFill>
                <a:schemeClr val="tx2"/>
              </a:solidFill>
            </a:endParaRPr>
          </a:p>
          <a:p>
            <a:r>
              <a:rPr lang="it-IT" dirty="0">
                <a:solidFill>
                  <a:schemeClr val="tx2"/>
                </a:solidFill>
              </a:rPr>
              <a:t>Red    900 G</a:t>
            </a:r>
          </a:p>
          <a:p>
            <a:r>
              <a:rPr lang="it-IT" dirty="0">
                <a:solidFill>
                  <a:schemeClr val="tx2"/>
                </a:solidFill>
              </a:rPr>
              <a:t>Orange 1000 G</a:t>
            </a:r>
          </a:p>
          <a:p>
            <a:r>
              <a:rPr lang="it-IT" dirty="0">
                <a:solidFill>
                  <a:schemeClr val="tx2"/>
                </a:solidFill>
              </a:rPr>
              <a:t>Yellow 1250 G</a:t>
            </a:r>
          </a:p>
          <a:p>
            <a:r>
              <a:rPr lang="it-IT" dirty="0">
                <a:solidFill>
                  <a:schemeClr val="tx2"/>
                </a:solidFill>
              </a:rPr>
              <a:t>Grey &gt; 1500 G </a:t>
            </a:r>
            <a:endParaRPr lang="en-US" dirty="0">
              <a:solidFill>
                <a:schemeClr val="tx2"/>
              </a:solidFill>
            </a:endParaRPr>
          </a:p>
        </p:txBody>
      </p:sp>
    </p:spTree>
    <p:extLst>
      <p:ext uri="{BB962C8B-B14F-4D97-AF65-F5344CB8AC3E}">
        <p14:creationId xmlns:p14="http://schemas.microsoft.com/office/powerpoint/2010/main" val="251538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3600" dirty="0"/>
              <a:t>Pumping speed after saturation , DIODE , N</a:t>
            </a:r>
            <a:r>
              <a:rPr lang="it-IT" sz="3600" baseline="-25000" dirty="0"/>
              <a:t>2</a:t>
            </a:r>
            <a:endParaRPr lang="en-US" baseline="-25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8938456"/>
              </p:ext>
            </p:extLst>
          </p:nvPr>
        </p:nvGraphicFramePr>
        <p:xfrm>
          <a:off x="228600" y="1508125"/>
          <a:ext cx="86868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715599" y="1853567"/>
            <a:ext cx="1066800" cy="830997"/>
          </a:xfrm>
          <a:prstGeom prst="rect">
            <a:avLst/>
          </a:prstGeom>
          <a:noFill/>
        </p:spPr>
        <p:txBody>
          <a:bodyPr wrap="square" rtlCol="0">
            <a:spAutoFit/>
          </a:bodyPr>
          <a:lstStyle/>
          <a:p>
            <a:r>
              <a:rPr lang="it-IT" sz="2400" dirty="0">
                <a:solidFill>
                  <a:schemeClr val="tx2"/>
                </a:solidFill>
                <a:latin typeface="Agilent TT Cond" panose="020B0606020002020203" pitchFamily="34" charset="0"/>
              </a:rPr>
              <a:t>NEW VIP200</a:t>
            </a:r>
            <a:endParaRPr lang="en-US" sz="2400" dirty="0">
              <a:solidFill>
                <a:schemeClr val="tx2"/>
              </a:solidFill>
              <a:latin typeface="Agilent TT Cond" panose="020B0606020002020203" pitchFamily="34" charset="0"/>
            </a:endParaRPr>
          </a:p>
        </p:txBody>
      </p:sp>
      <p:sp>
        <p:nvSpPr>
          <p:cNvPr id="5" name="TextBox 4"/>
          <p:cNvSpPr txBox="1"/>
          <p:nvPr/>
        </p:nvSpPr>
        <p:spPr>
          <a:xfrm>
            <a:off x="7948246" y="2818147"/>
            <a:ext cx="1195754" cy="830997"/>
          </a:xfrm>
          <a:prstGeom prst="rect">
            <a:avLst/>
          </a:prstGeom>
          <a:noFill/>
        </p:spPr>
        <p:txBody>
          <a:bodyPr wrap="square" rtlCol="0">
            <a:spAutoFit/>
          </a:bodyPr>
          <a:lstStyle/>
          <a:p>
            <a:r>
              <a:rPr lang="it-IT" sz="2400" dirty="0">
                <a:solidFill>
                  <a:schemeClr val="tx2"/>
                </a:solidFill>
                <a:latin typeface="Agilent TT Cond" panose="020B0606020002020203" pitchFamily="34" charset="0"/>
              </a:rPr>
              <a:t>Convent VIP150</a:t>
            </a:r>
            <a:endParaRPr lang="en-US" sz="2400" dirty="0">
              <a:solidFill>
                <a:schemeClr val="tx2"/>
              </a:solidFill>
              <a:latin typeface="Agilent TT Cond" panose="020B0606020002020203" pitchFamily="34" charset="0"/>
            </a:endParaRPr>
          </a:p>
        </p:txBody>
      </p:sp>
      <p:sp>
        <p:nvSpPr>
          <p:cNvPr id="7" name="Down Arrow 6"/>
          <p:cNvSpPr/>
          <p:nvPr/>
        </p:nvSpPr>
        <p:spPr>
          <a:xfrm rot="3354519">
            <a:off x="4615796" y="1787075"/>
            <a:ext cx="1066800" cy="117654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3354519">
            <a:off x="6848093" y="2885109"/>
            <a:ext cx="1066800" cy="109758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61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4"/>
          <p:cNvPicPr>
            <a:picLocks noGrp="1" noChangeAspect="1"/>
          </p:cNvPicPr>
          <p:nvPr>
            <p:ph sz="half" idx="1"/>
          </p:nvPr>
        </p:nvPicPr>
        <p:blipFill>
          <a:blip r:embed="rId3"/>
          <a:stretch>
            <a:fillRect/>
          </a:stretch>
        </p:blipFill>
        <p:spPr>
          <a:xfrm>
            <a:off x="146535" y="1752409"/>
            <a:ext cx="4505112" cy="4517557"/>
          </a:xfrm>
          <a:prstGeom prst="rect">
            <a:avLst/>
          </a:prstGeom>
        </p:spPr>
      </p:pic>
      <p:pic>
        <p:nvPicPr>
          <p:cNvPr id="22" name="Content Placeholder 4"/>
          <p:cNvPicPr>
            <a:picLocks noGrp="1" noChangeAspect="1"/>
          </p:cNvPicPr>
          <p:nvPr>
            <p:ph sz="half" idx="2"/>
          </p:nvPr>
        </p:nvPicPr>
        <p:blipFill>
          <a:blip r:embed="rId4"/>
          <a:stretch>
            <a:fillRect/>
          </a:stretch>
        </p:blipFill>
        <p:spPr>
          <a:xfrm>
            <a:off x="4975711" y="1508125"/>
            <a:ext cx="3675678" cy="4673600"/>
          </a:xfrm>
          <a:prstGeom prst="rect">
            <a:avLst/>
          </a:prstGeom>
        </p:spPr>
      </p:pic>
      <p:sp>
        <p:nvSpPr>
          <p:cNvPr id="7" name="Title 1"/>
          <p:cNvSpPr>
            <a:spLocks noGrp="1"/>
          </p:cNvSpPr>
          <p:nvPr>
            <p:ph type="title"/>
          </p:nvPr>
        </p:nvSpPr>
        <p:spPr/>
        <p:txBody>
          <a:bodyPr/>
          <a:lstStyle/>
          <a:p>
            <a:r>
              <a:rPr lang="it-IT" dirty="0"/>
              <a:t>Vacuum Firing processed</a:t>
            </a:r>
            <a:endParaRPr lang="en-US" dirty="0"/>
          </a:p>
        </p:txBody>
      </p:sp>
      <p:sp>
        <p:nvSpPr>
          <p:cNvPr id="9" name="TextBox 8"/>
          <p:cNvSpPr txBox="1"/>
          <p:nvPr/>
        </p:nvSpPr>
        <p:spPr>
          <a:xfrm>
            <a:off x="406158" y="987844"/>
            <a:ext cx="2644717" cy="707886"/>
          </a:xfrm>
          <a:prstGeom prst="rect">
            <a:avLst/>
          </a:prstGeom>
          <a:noFill/>
        </p:spPr>
        <p:txBody>
          <a:bodyPr wrap="square" rtlCol="0">
            <a:spAutoFit/>
          </a:bodyPr>
          <a:lstStyle/>
          <a:p>
            <a:r>
              <a:rPr lang="it-IT" sz="2000" dirty="0">
                <a:solidFill>
                  <a:srgbClr val="002060"/>
                </a:solidFill>
                <a:latin typeface="Agilent TT Cond" panose="020B0606020002020203" pitchFamily="34" charset="0"/>
              </a:rPr>
              <a:t>Vacuum Furnace</a:t>
            </a:r>
          </a:p>
          <a:p>
            <a:r>
              <a:rPr lang="it-IT" sz="2000" dirty="0">
                <a:solidFill>
                  <a:srgbClr val="002060"/>
                </a:solidFill>
                <a:latin typeface="Agilent TT Cond" panose="020B0606020002020203" pitchFamily="34" charset="0"/>
              </a:rPr>
              <a:t>@ 950°C , 10 E-5 mbar</a:t>
            </a:r>
            <a:endParaRPr lang="en-US" sz="2000" dirty="0">
              <a:solidFill>
                <a:srgbClr val="002060"/>
              </a:solidFill>
              <a:latin typeface="Agilent TT Cond" panose="020B0606020002020203" pitchFamily="34" charset="0"/>
            </a:endParaRPr>
          </a:p>
        </p:txBody>
      </p:sp>
      <p:sp>
        <p:nvSpPr>
          <p:cNvPr id="3" name="Rectangle 2"/>
          <p:cNvSpPr/>
          <p:nvPr/>
        </p:nvSpPr>
        <p:spPr>
          <a:xfrm>
            <a:off x="1295400" y="4343400"/>
            <a:ext cx="762000" cy="457200"/>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467600" y="677128"/>
            <a:ext cx="1447800" cy="830997"/>
          </a:xfrm>
          <a:prstGeom prst="rect">
            <a:avLst/>
          </a:prstGeom>
          <a:noFill/>
        </p:spPr>
        <p:txBody>
          <a:bodyPr wrap="square" rtlCol="0">
            <a:spAutoFit/>
          </a:bodyPr>
          <a:lstStyle/>
          <a:p>
            <a:pPr algn="ctr"/>
            <a:r>
              <a:rPr lang="it-IT" sz="2400" dirty="0">
                <a:solidFill>
                  <a:schemeClr val="accent5"/>
                </a:solidFill>
                <a:latin typeface="Agilent TT Cond" panose="020B0606020002020203" pitchFamily="34" charset="0"/>
              </a:rPr>
              <a:t>VIP 200 bodies</a:t>
            </a:r>
            <a:endParaRPr lang="en-US" sz="2400" dirty="0">
              <a:solidFill>
                <a:schemeClr val="accent5"/>
              </a:solidFill>
              <a:latin typeface="Agilent TT Cond" panose="020B0606020002020203" pitchFamily="34" charset="0"/>
            </a:endParaRPr>
          </a:p>
        </p:txBody>
      </p:sp>
      <p:sp>
        <p:nvSpPr>
          <p:cNvPr id="25" name="TextBox 24"/>
          <p:cNvSpPr txBox="1"/>
          <p:nvPr/>
        </p:nvSpPr>
        <p:spPr>
          <a:xfrm>
            <a:off x="5105400" y="5362158"/>
            <a:ext cx="2057400" cy="830997"/>
          </a:xfrm>
          <a:prstGeom prst="rect">
            <a:avLst/>
          </a:prstGeom>
          <a:noFill/>
        </p:spPr>
        <p:txBody>
          <a:bodyPr wrap="square" rtlCol="0">
            <a:spAutoFit/>
          </a:bodyPr>
          <a:lstStyle/>
          <a:p>
            <a:pPr algn="ctr"/>
            <a:r>
              <a:rPr lang="it-IT" sz="2400" dirty="0">
                <a:solidFill>
                  <a:schemeClr val="accent5"/>
                </a:solidFill>
                <a:latin typeface="Agilent TT Cond" panose="020B0606020002020203" pitchFamily="34" charset="0"/>
              </a:rPr>
              <a:t>Pump internal components</a:t>
            </a:r>
            <a:endParaRPr lang="en-US" sz="2400" dirty="0">
              <a:solidFill>
                <a:schemeClr val="accent5"/>
              </a:solidFill>
              <a:latin typeface="Agilent TT Cond" panose="020B0606020002020203" pitchFamily="34" charset="0"/>
            </a:endParaRPr>
          </a:p>
        </p:txBody>
      </p:sp>
      <p:cxnSp>
        <p:nvCxnSpPr>
          <p:cNvPr id="26" name="Straight Arrow Connector 25"/>
          <p:cNvCxnSpPr/>
          <p:nvPr/>
        </p:nvCxnSpPr>
        <p:spPr>
          <a:xfrm flipH="1">
            <a:off x="6813550" y="1626961"/>
            <a:ext cx="1182968" cy="166233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134100" y="4305300"/>
            <a:ext cx="599579" cy="119634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467600" y="1626326"/>
            <a:ext cx="567129" cy="233607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333578" y="1616075"/>
            <a:ext cx="662940" cy="167322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47517" y="4602924"/>
            <a:ext cx="762000" cy="457200"/>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148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Vacuum Firing Process</a:t>
            </a:r>
            <a:endParaRPr lang="en-US" dirty="0"/>
          </a:p>
        </p:txBody>
      </p:sp>
      <p:sp>
        <p:nvSpPr>
          <p:cNvPr id="4" name="Text Placeholder 3"/>
          <p:cNvSpPr>
            <a:spLocks noGrp="1"/>
          </p:cNvSpPr>
          <p:nvPr>
            <p:ph type="body" idx="1"/>
          </p:nvPr>
        </p:nvSpPr>
        <p:spPr>
          <a:xfrm>
            <a:off x="228600" y="1066800"/>
            <a:ext cx="4206240" cy="576072"/>
          </a:xfrm>
        </p:spPr>
        <p:txBody>
          <a:bodyPr/>
          <a:lstStyle/>
          <a:p>
            <a:r>
              <a:rPr lang="it-IT" b="0" dirty="0">
                <a:latin typeface="Agilent TT Cond" panose="020B0606020002020203" pitchFamily="34" charset="0"/>
              </a:rPr>
              <a:t>VIP200 baking process cycle</a:t>
            </a:r>
            <a:endParaRPr lang="en-US" b="0" dirty="0">
              <a:latin typeface="Agilent TT Cond" panose="020B0606020002020203" pitchFamily="34" charset="0"/>
            </a:endParaRP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8600" y="1622535"/>
            <a:ext cx="4304612" cy="3356034"/>
          </a:xfrm>
        </p:spPr>
      </p:pic>
      <p:sp>
        <p:nvSpPr>
          <p:cNvPr id="5" name="Text Placeholder 4"/>
          <p:cNvSpPr>
            <a:spLocks noGrp="1"/>
          </p:cNvSpPr>
          <p:nvPr>
            <p:ph type="body" sz="quarter" idx="3"/>
          </p:nvPr>
        </p:nvSpPr>
        <p:spPr>
          <a:xfrm>
            <a:off x="4711038" y="1066800"/>
            <a:ext cx="4206240" cy="576072"/>
          </a:xfrm>
        </p:spPr>
        <p:txBody>
          <a:bodyPr>
            <a:normAutofit/>
          </a:bodyPr>
          <a:lstStyle/>
          <a:p>
            <a:r>
              <a:rPr lang="it-IT" b="0" dirty="0">
                <a:latin typeface="Agilent TT Cond" panose="020B0606020002020203" pitchFamily="34" charset="0"/>
              </a:rPr>
              <a:t>Standard VIP baking process cycle</a:t>
            </a:r>
            <a:endParaRPr lang="en-US" b="0" dirty="0">
              <a:latin typeface="Agilent TT Cond" panose="020B0606020002020203" pitchFamily="34" charset="0"/>
            </a:endParaRPr>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724399" y="1622535"/>
            <a:ext cx="4264733" cy="3352800"/>
          </a:xfrm>
        </p:spPr>
      </p:pic>
      <p:cxnSp>
        <p:nvCxnSpPr>
          <p:cNvPr id="13" name="Straight Connector 12"/>
          <p:cNvCxnSpPr/>
          <p:nvPr/>
        </p:nvCxnSpPr>
        <p:spPr>
          <a:xfrm>
            <a:off x="3505200" y="2079735"/>
            <a:ext cx="0" cy="2743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82000" y="2155935"/>
            <a:ext cx="0" cy="2743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72200" y="2155935"/>
            <a:ext cx="0" cy="2743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500" y="5512066"/>
            <a:ext cx="8763000" cy="6477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buFont typeface="Wingdings" panose="05000000000000000000" pitchFamily="2" charset="2"/>
              <a:buChar char="ü"/>
            </a:pPr>
            <a:r>
              <a:rPr lang="it-IT" sz="1600" dirty="0">
                <a:effectLst>
                  <a:outerShdw blurRad="38100" dist="38100" dir="2700000" algn="tl">
                    <a:srgbClr val="000000">
                      <a:alpha val="43137"/>
                    </a:srgbClr>
                  </a:outerShdw>
                </a:effectLst>
                <a:latin typeface="Agilent TT Cond" panose="020B0606020002020203" pitchFamily="34" charset="0"/>
              </a:rPr>
              <a:t>Lower pressure achieved at the end of the baking procedure (approx. a decade lower)</a:t>
            </a:r>
            <a:endParaRPr lang="en-US" sz="1600" dirty="0">
              <a:effectLst>
                <a:outerShdw blurRad="38100" dist="38100" dir="2700000" algn="tl">
                  <a:srgbClr val="000000">
                    <a:alpha val="43137"/>
                  </a:srgbClr>
                </a:outerShdw>
              </a:effectLst>
              <a:latin typeface="Agilent TT Cond" panose="020B0606020002020203" pitchFamily="34" charset="0"/>
            </a:endParaRPr>
          </a:p>
        </p:txBody>
      </p:sp>
      <p:sp>
        <p:nvSpPr>
          <p:cNvPr id="19" name="Rectangle 18"/>
          <p:cNvSpPr/>
          <p:nvPr/>
        </p:nvSpPr>
        <p:spPr>
          <a:xfrm>
            <a:off x="6248400" y="2155935"/>
            <a:ext cx="12192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905000" y="2232135"/>
            <a:ext cx="1600200" cy="0"/>
          </a:xfrm>
          <a:prstGeom prst="line">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72200" y="2460735"/>
            <a:ext cx="2209800" cy="0"/>
          </a:xfrm>
          <a:prstGeom prst="line">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33425" y="4975335"/>
            <a:ext cx="8410575" cy="338554"/>
          </a:xfrm>
          <a:prstGeom prst="rect">
            <a:avLst/>
          </a:prstGeom>
          <a:noFill/>
        </p:spPr>
        <p:txBody>
          <a:bodyPr wrap="square" rtlCol="0">
            <a:spAutoFit/>
          </a:bodyPr>
          <a:lstStyle/>
          <a:p>
            <a:r>
              <a:rPr lang="it-IT" sz="1600" dirty="0">
                <a:latin typeface="Agilent TT Cond" panose="020B0606020002020203" pitchFamily="34" charset="0"/>
              </a:rPr>
              <a:t>     Pressure                                        Temperature</a:t>
            </a:r>
            <a:endParaRPr lang="en-US" sz="1600" dirty="0">
              <a:latin typeface="Agilent TT Cond" panose="020B0606020002020203" pitchFamily="34" charset="0"/>
            </a:endParaRPr>
          </a:p>
        </p:txBody>
      </p:sp>
      <p:cxnSp>
        <p:nvCxnSpPr>
          <p:cNvPr id="23" name="Straight Connector 22"/>
          <p:cNvCxnSpPr/>
          <p:nvPr/>
        </p:nvCxnSpPr>
        <p:spPr>
          <a:xfrm>
            <a:off x="1951964" y="5152994"/>
            <a:ext cx="53340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a:off x="5029200" y="5152994"/>
            <a:ext cx="53340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a:xfrm>
            <a:off x="1905000" y="2079735"/>
            <a:ext cx="0" cy="2743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81000" y="1622535"/>
            <a:ext cx="243840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7" name="Rectangle 26"/>
          <p:cNvSpPr/>
          <p:nvPr/>
        </p:nvSpPr>
        <p:spPr>
          <a:xfrm>
            <a:off x="4953000" y="1698735"/>
            <a:ext cx="2667000"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9" name="TextBox 28"/>
          <p:cNvSpPr txBox="1"/>
          <p:nvPr/>
        </p:nvSpPr>
        <p:spPr>
          <a:xfrm>
            <a:off x="7010400" y="1851135"/>
            <a:ext cx="1066800" cy="369332"/>
          </a:xfrm>
          <a:prstGeom prst="rect">
            <a:avLst/>
          </a:prstGeom>
          <a:noFill/>
        </p:spPr>
        <p:txBody>
          <a:bodyPr wrap="square" rtlCol="0">
            <a:spAutoFit/>
          </a:bodyPr>
          <a:lstStyle/>
          <a:p>
            <a:r>
              <a:rPr lang="it-IT" dirty="0">
                <a:solidFill>
                  <a:schemeClr val="tx2"/>
                </a:solidFill>
                <a:latin typeface="Agilent TT Cond" panose="020B0606020002020203" pitchFamily="34" charset="0"/>
              </a:rPr>
              <a:t>4 hrs</a:t>
            </a:r>
            <a:endParaRPr lang="en-US" dirty="0">
              <a:solidFill>
                <a:schemeClr val="tx2"/>
              </a:solidFill>
              <a:latin typeface="Agilent TT Cond" panose="020B0606020002020203" pitchFamily="34" charset="0"/>
            </a:endParaRPr>
          </a:p>
        </p:txBody>
      </p:sp>
      <p:sp>
        <p:nvSpPr>
          <p:cNvPr id="6" name="TextBox 5"/>
          <p:cNvSpPr txBox="1"/>
          <p:nvPr/>
        </p:nvSpPr>
        <p:spPr>
          <a:xfrm>
            <a:off x="2286000" y="1774935"/>
            <a:ext cx="1066800" cy="369332"/>
          </a:xfrm>
          <a:prstGeom prst="rect">
            <a:avLst/>
          </a:prstGeom>
          <a:noFill/>
        </p:spPr>
        <p:txBody>
          <a:bodyPr wrap="square" rtlCol="0">
            <a:spAutoFit/>
          </a:bodyPr>
          <a:lstStyle/>
          <a:p>
            <a:pPr algn="ctr"/>
            <a:r>
              <a:rPr lang="it-IT" dirty="0">
                <a:solidFill>
                  <a:schemeClr val="tx2"/>
                </a:solidFill>
                <a:latin typeface="Agilent TT Cond" panose="020B0606020002020203" pitchFamily="34" charset="0"/>
              </a:rPr>
              <a:t>2hr30’’</a:t>
            </a:r>
            <a:endParaRPr lang="en-US" dirty="0">
              <a:solidFill>
                <a:schemeClr val="tx2"/>
              </a:solidFill>
              <a:latin typeface="Agilent TT Cond" panose="020B0606020002020203" pitchFamily="34" charset="0"/>
            </a:endParaRPr>
          </a:p>
        </p:txBody>
      </p:sp>
    </p:spTree>
    <p:extLst>
      <p:ext uri="{BB962C8B-B14F-4D97-AF65-F5344CB8AC3E}">
        <p14:creationId xmlns:p14="http://schemas.microsoft.com/office/powerpoint/2010/main" val="14116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734568"/>
          </a:xfrm>
        </p:spPr>
        <p:txBody>
          <a:bodyPr/>
          <a:lstStyle/>
          <a:p>
            <a:r>
              <a:rPr lang="it-IT" dirty="0"/>
              <a:t>Summary </a:t>
            </a:r>
            <a:endParaRPr lang="en-US" dirty="0"/>
          </a:p>
        </p:txBody>
      </p:sp>
      <p:sp>
        <p:nvSpPr>
          <p:cNvPr id="3" name="Content Placeholder 2"/>
          <p:cNvSpPr>
            <a:spLocks noGrp="1"/>
          </p:cNvSpPr>
          <p:nvPr>
            <p:ph idx="1"/>
          </p:nvPr>
        </p:nvSpPr>
        <p:spPr>
          <a:xfrm>
            <a:off x="228600" y="1058794"/>
            <a:ext cx="7931331" cy="5122550"/>
          </a:xfrm>
        </p:spPr>
        <p:txBody>
          <a:bodyPr>
            <a:normAutofit/>
          </a:bodyPr>
          <a:lstStyle/>
          <a:p>
            <a:r>
              <a:rPr lang="it-IT" sz="1600" dirty="0"/>
              <a:t>I/P values have been measured for a wide range of Ion Pumps key design parameters  such as V , B , cell dimensions </a:t>
            </a:r>
          </a:p>
          <a:p>
            <a:r>
              <a:rPr lang="it-IT" sz="1600" dirty="0"/>
              <a:t>The influence of B on I/P has been experimentally measured , and a value higher than the one used in existing ion pumps has been proved to be necessary to improve the performances, especially at lower pressures.  </a:t>
            </a:r>
          </a:p>
          <a:p>
            <a:r>
              <a:rPr lang="it-IT" sz="1600" dirty="0"/>
              <a:t>With optimized design parameters it is possible to design an ion pump with the highest pumping speed per unit volume ( 200 L/S in the same dimensions of conventional 150 L/S ). </a:t>
            </a:r>
          </a:p>
          <a:p>
            <a:r>
              <a:rPr lang="it-IT" sz="1600" dirty="0"/>
              <a:t>Even more important, the maximum pumping speed of 200 L/S is reached in the 10 </a:t>
            </a:r>
            <a:r>
              <a:rPr lang="it-IT" sz="1600" baseline="30000" dirty="0"/>
              <a:t>-8 </a:t>
            </a:r>
            <a:r>
              <a:rPr lang="it-IT" sz="1600" dirty="0"/>
              <a:t>mbar (10 </a:t>
            </a:r>
            <a:r>
              <a:rPr lang="it-IT" sz="1600" baseline="30000" dirty="0"/>
              <a:t>-6</a:t>
            </a:r>
            <a:r>
              <a:rPr lang="it-IT" sz="1600" dirty="0"/>
              <a:t> Pa ) range, where a conventional 150 L/S usually </a:t>
            </a:r>
            <a:r>
              <a:rPr lang="it-IT" sz="1600"/>
              <a:t>provides 120 </a:t>
            </a:r>
            <a:r>
              <a:rPr lang="it-IT" sz="1600" dirty="0"/>
              <a:t>L/S.  </a:t>
            </a:r>
          </a:p>
          <a:p>
            <a:r>
              <a:rPr lang="it-IT" sz="1600" dirty="0"/>
              <a:t>Vacuum firing process of all the surfaces exposed to vacuum allows to reach a lower ultimate pressure </a:t>
            </a:r>
            <a:endParaRPr lang="it-IT" sz="1600" baseline="30000" dirty="0"/>
          </a:p>
          <a:p>
            <a:endParaRPr lang="en-US" sz="1600" baseline="30000" dirty="0"/>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19</a:t>
            </a:fld>
            <a:endParaRPr lang="en-US"/>
          </a:p>
        </p:txBody>
      </p:sp>
    </p:spTree>
    <p:extLst>
      <p:ext uri="{BB962C8B-B14F-4D97-AF65-F5344CB8AC3E}">
        <p14:creationId xmlns:p14="http://schemas.microsoft.com/office/powerpoint/2010/main" val="240344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Scope of the work </a:t>
            </a:r>
            <a:endParaRPr lang="en-US" dirty="0"/>
          </a:p>
        </p:txBody>
      </p:sp>
      <p:sp>
        <p:nvSpPr>
          <p:cNvPr id="3" name="Content Placeholder 2"/>
          <p:cNvSpPr>
            <a:spLocks noGrp="1"/>
          </p:cNvSpPr>
          <p:nvPr>
            <p:ph idx="1"/>
          </p:nvPr>
        </p:nvSpPr>
        <p:spPr>
          <a:xfrm>
            <a:off x="228599" y="1508760"/>
            <a:ext cx="8776063" cy="4672584"/>
          </a:xfrm>
        </p:spPr>
        <p:txBody>
          <a:bodyPr>
            <a:normAutofit/>
          </a:bodyPr>
          <a:lstStyle/>
          <a:p>
            <a:r>
              <a:rPr lang="it-IT" sz="1800" dirty="0"/>
              <a:t>Ion pumps are normally used at low pressure , 10</a:t>
            </a:r>
            <a:r>
              <a:rPr lang="it-IT" sz="1800" baseline="30000" dirty="0"/>
              <a:t>-8</a:t>
            </a:r>
            <a:r>
              <a:rPr lang="it-IT" sz="1800" dirty="0"/>
              <a:t> mbar ( 10</a:t>
            </a:r>
            <a:r>
              <a:rPr lang="it-IT" sz="1800" baseline="30000" dirty="0"/>
              <a:t>-6</a:t>
            </a:r>
            <a:r>
              <a:rPr lang="it-IT" sz="1800" dirty="0"/>
              <a:t> Pa ) and below.</a:t>
            </a:r>
          </a:p>
          <a:p>
            <a:r>
              <a:rPr lang="it-IT" sz="1800" dirty="0"/>
              <a:t>Existing ion pumps have maximum pumping speed in the 10</a:t>
            </a:r>
            <a:r>
              <a:rPr lang="it-IT" sz="1800" baseline="30000" dirty="0"/>
              <a:t>-6</a:t>
            </a:r>
            <a:r>
              <a:rPr lang="it-IT" sz="1800" dirty="0"/>
              <a:t> mbar (10</a:t>
            </a:r>
            <a:r>
              <a:rPr lang="it-IT" sz="1800" baseline="30000" dirty="0"/>
              <a:t>-4</a:t>
            </a:r>
            <a:r>
              <a:rPr lang="it-IT" sz="1800" dirty="0"/>
              <a:t> Pa ) range. </a:t>
            </a:r>
          </a:p>
          <a:p>
            <a:r>
              <a:rPr lang="it-IT" sz="1800" dirty="0"/>
              <a:t>Analyze influence of design parameters on pumping speed of an ion pump. </a:t>
            </a:r>
          </a:p>
          <a:p>
            <a:r>
              <a:rPr lang="it-IT" sz="1800" dirty="0"/>
              <a:t>Experimental test of  elements with different parameteres in different operating  conditions.</a:t>
            </a:r>
          </a:p>
          <a:p>
            <a:r>
              <a:rPr lang="it-IT" sz="1800" dirty="0"/>
              <a:t>Goal is to optimize these parameters in order to :</a:t>
            </a:r>
          </a:p>
          <a:p>
            <a:r>
              <a:rPr lang="it-IT" sz="1800" dirty="0"/>
              <a:t>-Improve the overall pumping speed</a:t>
            </a:r>
          </a:p>
          <a:p>
            <a:r>
              <a:rPr lang="it-IT" sz="1800" dirty="0"/>
              <a:t>-More specifically, improve it at lower pressures.</a:t>
            </a:r>
            <a:endParaRPr lang="en-US" sz="1800" dirty="0"/>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2</a:t>
            </a:fld>
            <a:endParaRPr lang="en-US"/>
          </a:p>
        </p:txBody>
      </p:sp>
    </p:spTree>
    <p:extLst>
      <p:ext uri="{BB962C8B-B14F-4D97-AF65-F5344CB8AC3E}">
        <p14:creationId xmlns:p14="http://schemas.microsoft.com/office/powerpoint/2010/main" val="113377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20</a:t>
            </a:fld>
            <a:endParaRPr lang="en-US"/>
          </a:p>
        </p:txBody>
      </p:sp>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8384"/>
            <a:ext cx="9144000" cy="634208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808" y="3401534"/>
            <a:ext cx="2853849" cy="2712725"/>
          </a:xfrm>
          <a:prstGeom prst="rect">
            <a:avLst/>
          </a:prstGeom>
        </p:spPr>
      </p:pic>
      <p:sp>
        <p:nvSpPr>
          <p:cNvPr id="9" name="Rectangle 8"/>
          <p:cNvSpPr/>
          <p:nvPr/>
        </p:nvSpPr>
        <p:spPr>
          <a:xfrm>
            <a:off x="4236720" y="163328"/>
            <a:ext cx="4572000" cy="861774"/>
          </a:xfrm>
          <a:prstGeom prst="rect">
            <a:avLst/>
          </a:prstGeom>
        </p:spPr>
        <p:txBody>
          <a:bodyPr>
            <a:spAutoFit/>
          </a:bodyPr>
          <a:lstStyle/>
          <a:p>
            <a:pPr algn="r"/>
            <a:r>
              <a:rPr lang="it-IT" sz="3200" dirty="0">
                <a:solidFill>
                  <a:srgbClr val="FFFF00"/>
                </a:solidFill>
                <a:effectLst>
                  <a:outerShdw blurRad="38100" dist="38100" dir="2700000" algn="tl">
                    <a:srgbClr val="000000">
                      <a:alpha val="43137"/>
                    </a:srgbClr>
                  </a:outerShdw>
                </a:effectLst>
                <a:latin typeface="Agilent TT Cond" panose="020B0606020002020203" pitchFamily="34" charset="0"/>
              </a:rPr>
              <a:t>New Agilent VIP200</a:t>
            </a:r>
          </a:p>
          <a:p>
            <a:pPr algn="r"/>
            <a:r>
              <a:rPr lang="it-IT" dirty="0">
                <a:solidFill>
                  <a:srgbClr val="FFFF00"/>
                </a:solidFill>
                <a:effectLst>
                  <a:outerShdw blurRad="38100" dist="38100" dir="2700000" algn="tl">
                    <a:srgbClr val="000000">
                      <a:alpha val="43137"/>
                    </a:srgbClr>
                  </a:outerShdw>
                </a:effectLst>
                <a:latin typeface="Agilent TT Cond" panose="020B0606020002020203" pitchFamily="34" charset="0"/>
              </a:rPr>
              <a:t>eXtreme High Vacuum Performance</a:t>
            </a:r>
          </a:p>
        </p:txBody>
      </p:sp>
      <p:sp>
        <p:nvSpPr>
          <p:cNvPr id="10" name="Rectangle 9"/>
          <p:cNvSpPr/>
          <p:nvPr/>
        </p:nvSpPr>
        <p:spPr>
          <a:xfrm>
            <a:off x="857794" y="5826837"/>
            <a:ext cx="6187440" cy="369332"/>
          </a:xfrm>
          <a:prstGeom prst="rect">
            <a:avLst/>
          </a:prstGeom>
        </p:spPr>
        <p:txBody>
          <a:bodyPr wrap="square">
            <a:spAutoFit/>
          </a:bodyPr>
          <a:lstStyle/>
          <a:p>
            <a:pPr algn="r"/>
            <a:r>
              <a:rPr lang="it-IT" dirty="0">
                <a:solidFill>
                  <a:srgbClr val="FFFF00"/>
                </a:solidFill>
                <a:effectLst>
                  <a:outerShdw blurRad="38100" dist="38100" dir="2700000" algn="tl">
                    <a:srgbClr val="000000">
                      <a:alpha val="43137"/>
                    </a:srgbClr>
                  </a:outerShdw>
                </a:effectLst>
                <a:latin typeface="Agilent TT Cond" panose="020B0606020002020203" pitchFamily="34" charset="0"/>
              </a:rPr>
              <a:t>The first ion pump with maximum pumping speed at low pressure </a:t>
            </a:r>
          </a:p>
        </p:txBody>
      </p:sp>
      <p:pic>
        <p:nvPicPr>
          <p:cNvPr id="11" name="Content Placeholder 3" descr="Camp Hill Trivia Question Answ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92" y="125447"/>
            <a:ext cx="2254339" cy="2646139"/>
          </a:xfrm>
          <a:prstGeom prst="rect">
            <a:avLst/>
          </a:prstGeom>
        </p:spPr>
      </p:pic>
      <p:pic>
        <p:nvPicPr>
          <p:cNvPr id="12" name="Picture 11" descr="questions-and-answer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92" y="3073092"/>
            <a:ext cx="2254339" cy="2122162"/>
          </a:xfrm>
          <a:prstGeom prst="rect">
            <a:avLst/>
          </a:prstGeom>
        </p:spPr>
      </p:pic>
    </p:spTree>
    <p:extLst>
      <p:ext uri="{BB962C8B-B14F-4D97-AF65-F5344CB8AC3E}">
        <p14:creationId xmlns:p14="http://schemas.microsoft.com/office/powerpoint/2010/main" val="139044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4"/>
          <p:cNvSpPr>
            <a:spLocks noGrp="1"/>
          </p:cNvSpPr>
          <p:nvPr>
            <p:ph type="sldNum" sz="quarter" idx="12"/>
          </p:nvPr>
        </p:nvSpPr>
        <p:spPr>
          <a:noFill/>
        </p:spPr>
        <p:txBody>
          <a:bodyPr/>
          <a:lstStyle/>
          <a:p>
            <a:fld id="{7FB61D51-C306-4A70-8A41-31E5177C05B8}" type="slidenum">
              <a:rPr lang="en-US" smtClean="0"/>
              <a:pPr/>
              <a:t>3</a:t>
            </a:fld>
            <a:endParaRPr lang="en-US"/>
          </a:p>
        </p:txBody>
      </p:sp>
      <p:sp>
        <p:nvSpPr>
          <p:cNvPr id="5" name="Title 5"/>
          <p:cNvSpPr txBox="1">
            <a:spLocks/>
          </p:cNvSpPr>
          <p:nvPr/>
        </p:nvSpPr>
        <p:spPr>
          <a:xfrm>
            <a:off x="228600" y="228600"/>
            <a:ext cx="8695944" cy="996696"/>
          </a:xfrm>
          <a:prstGeom prst="rect">
            <a:avLst/>
          </a:prstGeom>
        </p:spPr>
        <p:txBody>
          <a:bodyPr/>
          <a:lstStyle>
            <a:lvl1pPr algn="l" rtl="0" eaLnBrk="0" fontAlgn="base" hangingPunct="0">
              <a:spcBef>
                <a:spcPct val="0"/>
              </a:spcBef>
              <a:spcAft>
                <a:spcPct val="10000"/>
              </a:spcAft>
              <a:defRPr sz="2800" b="1">
                <a:solidFill>
                  <a:schemeClr val="tx2"/>
                </a:solidFill>
                <a:latin typeface="+mj-lt"/>
                <a:ea typeface="+mj-ea"/>
                <a:cs typeface="+mj-cs"/>
              </a:defRPr>
            </a:lvl1pPr>
            <a:lvl2pPr algn="l" rtl="0" eaLnBrk="0" fontAlgn="base" hangingPunct="0">
              <a:spcBef>
                <a:spcPct val="0"/>
              </a:spcBef>
              <a:spcAft>
                <a:spcPct val="10000"/>
              </a:spcAft>
              <a:defRPr sz="2800" b="1">
                <a:solidFill>
                  <a:schemeClr val="tx2"/>
                </a:solidFill>
                <a:latin typeface="Arial" charset="0"/>
              </a:defRPr>
            </a:lvl2pPr>
            <a:lvl3pPr algn="l" rtl="0" eaLnBrk="0" fontAlgn="base" hangingPunct="0">
              <a:spcBef>
                <a:spcPct val="0"/>
              </a:spcBef>
              <a:spcAft>
                <a:spcPct val="10000"/>
              </a:spcAft>
              <a:defRPr sz="2800" b="1">
                <a:solidFill>
                  <a:schemeClr val="tx2"/>
                </a:solidFill>
                <a:latin typeface="Arial" charset="0"/>
              </a:defRPr>
            </a:lvl3pPr>
            <a:lvl4pPr algn="l" rtl="0" eaLnBrk="0" fontAlgn="base" hangingPunct="0">
              <a:spcBef>
                <a:spcPct val="0"/>
              </a:spcBef>
              <a:spcAft>
                <a:spcPct val="10000"/>
              </a:spcAft>
              <a:defRPr sz="2800" b="1">
                <a:solidFill>
                  <a:schemeClr val="tx2"/>
                </a:solidFill>
                <a:latin typeface="Arial" charset="0"/>
              </a:defRPr>
            </a:lvl4pPr>
            <a:lvl5pPr algn="l" rtl="0" eaLnBrk="0" fontAlgn="base" hangingPunct="0">
              <a:spcBef>
                <a:spcPct val="0"/>
              </a:spcBef>
              <a:spcAft>
                <a:spcPct val="10000"/>
              </a:spcAft>
              <a:defRPr sz="2800" b="1">
                <a:solidFill>
                  <a:schemeClr val="tx2"/>
                </a:solidFill>
                <a:latin typeface="Arial" charset="0"/>
              </a:defRPr>
            </a:lvl5pPr>
            <a:lvl6pPr marL="457200" algn="l" rtl="0" eaLnBrk="0" fontAlgn="base" hangingPunct="0">
              <a:spcBef>
                <a:spcPct val="0"/>
              </a:spcBef>
              <a:spcAft>
                <a:spcPct val="10000"/>
              </a:spcAft>
              <a:defRPr sz="2800" b="1">
                <a:solidFill>
                  <a:schemeClr val="tx2"/>
                </a:solidFill>
                <a:latin typeface="Arial" charset="0"/>
              </a:defRPr>
            </a:lvl6pPr>
            <a:lvl7pPr marL="914400" algn="l" rtl="0" eaLnBrk="0" fontAlgn="base" hangingPunct="0">
              <a:spcBef>
                <a:spcPct val="0"/>
              </a:spcBef>
              <a:spcAft>
                <a:spcPct val="10000"/>
              </a:spcAft>
              <a:defRPr sz="2800" b="1">
                <a:solidFill>
                  <a:schemeClr val="tx2"/>
                </a:solidFill>
                <a:latin typeface="Arial" charset="0"/>
              </a:defRPr>
            </a:lvl7pPr>
            <a:lvl8pPr marL="1371600" algn="l" rtl="0" eaLnBrk="0" fontAlgn="base" hangingPunct="0">
              <a:spcBef>
                <a:spcPct val="0"/>
              </a:spcBef>
              <a:spcAft>
                <a:spcPct val="10000"/>
              </a:spcAft>
              <a:defRPr sz="2800" b="1">
                <a:solidFill>
                  <a:schemeClr val="tx2"/>
                </a:solidFill>
                <a:latin typeface="Arial" charset="0"/>
              </a:defRPr>
            </a:lvl8pPr>
            <a:lvl9pPr marL="1828800" algn="l" rtl="0" eaLnBrk="0" fontAlgn="base" hangingPunct="0">
              <a:spcBef>
                <a:spcPct val="0"/>
              </a:spcBef>
              <a:spcAft>
                <a:spcPct val="10000"/>
              </a:spcAft>
              <a:defRPr sz="2800" b="1">
                <a:solidFill>
                  <a:schemeClr val="tx2"/>
                </a:solidFill>
                <a:latin typeface="Arial" charset="0"/>
              </a:defRPr>
            </a:lvl9pPr>
          </a:lstStyle>
          <a:p>
            <a:r>
              <a:rPr lang="it-IT" sz="2000" dirty="0"/>
              <a:t>Ion Pumps main </a:t>
            </a:r>
            <a:r>
              <a:rPr lang="en-US" sz="2000" dirty="0"/>
              <a:t>pumping principle ( for </a:t>
            </a:r>
            <a:r>
              <a:rPr lang="en-US" sz="2000" dirty="0" err="1"/>
              <a:t>getterable</a:t>
            </a:r>
            <a:r>
              <a:rPr lang="en-US" sz="2000" dirty="0"/>
              <a:t> gases ) </a:t>
            </a:r>
          </a:p>
          <a:p>
            <a:endParaRPr lang="it-IT" sz="2000" dirty="0"/>
          </a:p>
        </p:txBody>
      </p:sp>
      <p:sp>
        <p:nvSpPr>
          <p:cNvPr id="2" name="Rectangle 1"/>
          <p:cNvSpPr/>
          <p:nvPr/>
        </p:nvSpPr>
        <p:spPr>
          <a:xfrm>
            <a:off x="228600" y="1337148"/>
            <a:ext cx="8079377" cy="3544047"/>
          </a:xfrm>
          <a:prstGeom prst="rect">
            <a:avLst/>
          </a:prstGeom>
        </p:spPr>
        <p:txBody>
          <a:bodyPr wrap="square">
            <a:spAutoFit/>
          </a:bodyPr>
          <a:lstStyle/>
          <a:p>
            <a:pPr marL="285750" indent="-285750">
              <a:lnSpc>
                <a:spcPct val="150000"/>
              </a:lnSpc>
              <a:buFont typeface="Arial" panose="020B0604020202020204" pitchFamily="34" charset="0"/>
              <a:buChar char="•"/>
            </a:pPr>
            <a:r>
              <a:rPr lang="it-IT" sz="1600" dirty="0"/>
              <a:t>Penning Cell , crossed B and V act as an electron trap</a:t>
            </a:r>
          </a:p>
          <a:p>
            <a:pPr marL="285750" indent="-285750">
              <a:lnSpc>
                <a:spcPct val="150000"/>
              </a:lnSpc>
              <a:buFont typeface="Arial" panose="020B0604020202020204" pitchFamily="34" charset="0"/>
              <a:buChar char="•"/>
            </a:pPr>
            <a:r>
              <a:rPr lang="it-IT" sz="1600" dirty="0"/>
              <a:t>Electrons ionizes gas molecules through collisions  </a:t>
            </a:r>
          </a:p>
          <a:p>
            <a:pPr marL="285750" indent="-285750" algn="just" defTabSz="762000">
              <a:lnSpc>
                <a:spcPct val="110000"/>
              </a:lnSpc>
              <a:spcBef>
                <a:spcPct val="20000"/>
              </a:spcBef>
              <a:buFont typeface="Arial" panose="020B0604020202020204" pitchFamily="34" charset="0"/>
              <a:buChar char="•"/>
            </a:pPr>
            <a:r>
              <a:rPr lang="en-US" sz="1600" dirty="0"/>
              <a:t>Ions are created in order to bombard  the Titanium cathode</a:t>
            </a:r>
          </a:p>
          <a:p>
            <a:pPr marL="285750" indent="-285750" algn="just" defTabSz="762000">
              <a:lnSpc>
                <a:spcPct val="110000"/>
              </a:lnSpc>
              <a:spcBef>
                <a:spcPct val="20000"/>
              </a:spcBef>
              <a:buFont typeface="Arial" panose="020B0604020202020204" pitchFamily="34" charset="0"/>
              <a:buChar char="•"/>
            </a:pPr>
            <a:r>
              <a:rPr lang="en-US" sz="1600" dirty="0"/>
              <a:t>Even if some ions diffuse into the cathode, this is not the main pumping effect </a:t>
            </a:r>
          </a:p>
          <a:p>
            <a:pPr marL="285750" indent="-285750" defTabSz="762000">
              <a:lnSpc>
                <a:spcPct val="110000"/>
              </a:lnSpc>
              <a:spcBef>
                <a:spcPct val="20000"/>
              </a:spcBef>
              <a:buFont typeface="Arial" panose="020B0604020202020204" pitchFamily="34" charset="0"/>
              <a:buChar char="•"/>
            </a:pPr>
            <a:r>
              <a:rPr lang="en-US" sz="1600" dirty="0"/>
              <a:t>Ion Bombardment causes Sputtering of chemically active Titanium film on the anode</a:t>
            </a:r>
          </a:p>
          <a:p>
            <a:pPr marL="285750" indent="-285750" defTabSz="762000">
              <a:lnSpc>
                <a:spcPct val="110000"/>
              </a:lnSpc>
              <a:spcBef>
                <a:spcPct val="20000"/>
              </a:spcBef>
              <a:buFont typeface="Arial" panose="020B0604020202020204" pitchFamily="34" charset="0"/>
              <a:buChar char="•"/>
            </a:pPr>
            <a:r>
              <a:rPr lang="en-US" sz="1600" dirty="0"/>
              <a:t>Neutral Gas molecules stick to the Titanium  film (chemisorption) and are buried in the anode</a:t>
            </a:r>
          </a:p>
          <a:p>
            <a:pPr marL="285750" indent="-285750" defTabSz="762000">
              <a:lnSpc>
                <a:spcPct val="110000"/>
              </a:lnSpc>
              <a:spcBef>
                <a:spcPct val="20000"/>
              </a:spcBef>
              <a:buFont typeface="Arial" panose="020B0604020202020204" pitchFamily="34" charset="0"/>
              <a:buChar char="•"/>
            </a:pPr>
            <a:r>
              <a:rPr lang="en-US" sz="1600" dirty="0"/>
              <a:t>This is the main pumping effect and the only stable one </a:t>
            </a:r>
          </a:p>
          <a:p>
            <a:pPr marL="285750" indent="-285750" defTabSz="762000">
              <a:spcBef>
                <a:spcPct val="20000"/>
              </a:spcBef>
              <a:buFont typeface="Arial" panose="020B0604020202020204" pitchFamily="34" charset="0"/>
              <a:buChar char="•"/>
            </a:pPr>
            <a:r>
              <a:rPr lang="en-US" sz="1600" u="sng" dirty="0"/>
              <a:t>Ion pumps do not pump ions by diffusion into the cathode , but pump neutral molecules by chemisorption by the sputtered cathode material on the anode</a:t>
            </a:r>
          </a:p>
          <a:p>
            <a:pPr marL="173038" indent="-173038">
              <a:lnSpc>
                <a:spcPct val="150000"/>
              </a:lnSpc>
              <a:buFont typeface="Arial" pitchFamily="34" charset="0"/>
              <a:buChar char="•"/>
            </a:pPr>
            <a:endParaRPr lang="en-US" sz="1300" b="1" dirty="0">
              <a:solidFill>
                <a:srgbClr val="669933"/>
              </a:solidFill>
            </a:endParaRPr>
          </a:p>
        </p:txBody>
      </p:sp>
      <p:sp>
        <p:nvSpPr>
          <p:cNvPr id="6" name="Footer Placeholder 3"/>
          <p:cNvSpPr>
            <a:spLocks noGrp="1"/>
          </p:cNvSpPr>
          <p:nvPr>
            <p:ph type="ftr" sz="quarter" idx="4294967295"/>
          </p:nvPr>
        </p:nvSpPr>
        <p:spPr>
          <a:xfrm>
            <a:off x="6858000" y="6516688"/>
            <a:ext cx="2057400" cy="1349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800" dirty="0">
                <a:solidFill>
                  <a:srgbClr val="FFFFFF"/>
                </a:solidFill>
              </a:rPr>
              <a:t>Confidentiality Label</a:t>
            </a:r>
          </a:p>
          <a:p>
            <a:endParaRPr lang="en-US" sz="800" dirty="0">
              <a:solidFill>
                <a:srgbClr val="FFFFFF"/>
              </a:solidFill>
            </a:endParaRPr>
          </a:p>
        </p:txBody>
      </p:sp>
      <p:sp>
        <p:nvSpPr>
          <p:cNvPr id="7" name="Date Placeholder 4"/>
          <p:cNvSpPr>
            <a:spLocks noGrp="1"/>
          </p:cNvSpPr>
          <p:nvPr>
            <p:ph type="dt" sz="quarter" idx="4294967295"/>
          </p:nvPr>
        </p:nvSpPr>
        <p:spPr>
          <a:xfrm>
            <a:off x="7543800" y="6645275"/>
            <a:ext cx="1371600" cy="146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27B554E-1153-43CB-B789-FAD0D5A7D065}" type="datetime4">
              <a:rPr lang="en-US" sz="800" smtClean="0">
                <a:solidFill>
                  <a:srgbClr val="FFFFFF"/>
                </a:solidFill>
              </a:rPr>
              <a:pPr/>
              <a:t>March 8, 2017</a:t>
            </a:fld>
            <a:endParaRPr lang="en-US" sz="800">
              <a:solidFill>
                <a:srgbClr val="FFFFFF"/>
              </a:solidFill>
            </a:endParaRPr>
          </a:p>
        </p:txBody>
      </p:sp>
    </p:spTree>
    <p:extLst>
      <p:ext uri="{BB962C8B-B14F-4D97-AF65-F5344CB8AC3E}">
        <p14:creationId xmlns:p14="http://schemas.microsoft.com/office/powerpoint/2010/main" val="410412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691025"/>
          </a:xfrm>
        </p:spPr>
        <p:txBody>
          <a:bodyPr/>
          <a:lstStyle/>
          <a:p>
            <a:r>
              <a:rPr lang="it-IT" dirty="0"/>
              <a:t>Ion Pump pumping speed </a:t>
            </a:r>
            <a:endParaRPr lang="en-US" dirty="0"/>
          </a:p>
        </p:txBody>
      </p:sp>
      <p:sp>
        <p:nvSpPr>
          <p:cNvPr id="3" name="Content Placeholder 2"/>
          <p:cNvSpPr>
            <a:spLocks noGrp="1"/>
          </p:cNvSpPr>
          <p:nvPr>
            <p:ph idx="1"/>
          </p:nvPr>
        </p:nvSpPr>
        <p:spPr>
          <a:xfrm>
            <a:off x="150223" y="1099457"/>
            <a:ext cx="8686800" cy="4672584"/>
          </a:xfrm>
        </p:spPr>
        <p:txBody>
          <a:bodyPr>
            <a:normAutofit/>
          </a:bodyPr>
          <a:lstStyle/>
          <a:p>
            <a:r>
              <a:rPr lang="it-IT" sz="1600" dirty="0"/>
              <a:t>The amount of gas pumped is proportional to the amount of sputtered cathode material. </a:t>
            </a:r>
          </a:p>
          <a:p>
            <a:r>
              <a:rPr lang="it-IT" sz="1600" dirty="0"/>
              <a:t>This is proportional to the number of ions bombarding the cathode with sufficient energy to create sputtering .  </a:t>
            </a:r>
          </a:p>
          <a:p>
            <a:r>
              <a:rPr lang="it-IT" sz="1600" dirty="0"/>
              <a:t>Q ( mbar l / s ) = h I ( A ) </a:t>
            </a:r>
          </a:p>
          <a:p>
            <a:r>
              <a:rPr lang="it-IT" sz="1600" dirty="0"/>
              <a:t>S (l/s) =  Q (mbar l / s)  / P ( mbar ) = h I / P </a:t>
            </a:r>
          </a:p>
          <a:p>
            <a:r>
              <a:rPr lang="it-IT" sz="1600" dirty="0"/>
              <a:t> I/P , discharge intensity , must be maximized to maximize S</a:t>
            </a:r>
          </a:p>
          <a:p>
            <a:r>
              <a:rPr lang="it-IT" sz="1600" dirty="0"/>
              <a:t> I/P = f ( </a:t>
            </a:r>
            <a:r>
              <a:rPr lang="it-IT" sz="1600" dirty="0">
                <a:solidFill>
                  <a:srgbClr val="FF0000"/>
                </a:solidFill>
              </a:rPr>
              <a:t>V , B , cell d </a:t>
            </a:r>
            <a:r>
              <a:rPr lang="it-IT" sz="1600" dirty="0"/>
              <a:t>, .........) </a:t>
            </a:r>
          </a:p>
          <a:p>
            <a:endParaRPr lang="it-IT" sz="1600" dirty="0"/>
          </a:p>
          <a:p>
            <a:r>
              <a:rPr lang="it-IT" sz="1600" dirty="0"/>
              <a:t>I = k P </a:t>
            </a:r>
            <a:r>
              <a:rPr lang="it-IT" sz="1600" baseline="30000" dirty="0"/>
              <a:t>n    </a:t>
            </a:r>
            <a:r>
              <a:rPr lang="it-IT" sz="1600" dirty="0"/>
              <a:t>where</a:t>
            </a:r>
            <a:r>
              <a:rPr lang="it-IT" sz="1600" baseline="30000" dirty="0"/>
              <a:t> </a:t>
            </a:r>
            <a:r>
              <a:rPr lang="it-IT" sz="1600" dirty="0"/>
              <a:t>usually </a:t>
            </a:r>
            <a:r>
              <a:rPr lang="it-IT" sz="1600" baseline="30000" dirty="0"/>
              <a:t> </a:t>
            </a:r>
            <a:r>
              <a:rPr lang="it-IT" sz="1600" dirty="0"/>
              <a:t>1&lt; n &lt; 1.2  </a:t>
            </a:r>
          </a:p>
          <a:p>
            <a:r>
              <a:rPr lang="it-IT" sz="1600" dirty="0"/>
              <a:t>I/P , and therefore S , increase with p   ( up to 10 </a:t>
            </a:r>
            <a:r>
              <a:rPr lang="it-IT" sz="1600" baseline="30000" dirty="0"/>
              <a:t>– 5</a:t>
            </a:r>
            <a:r>
              <a:rPr lang="it-IT" sz="1600" dirty="0"/>
              <a:t> mbar ) </a:t>
            </a:r>
          </a:p>
          <a:p>
            <a:r>
              <a:rPr lang="it-IT" sz="1600" dirty="0"/>
              <a:t>n close to 1 to obtain constant I/P ( I/P = k ) and therefore S </a:t>
            </a:r>
          </a:p>
          <a:p>
            <a:r>
              <a:rPr lang="it-IT" sz="1600" dirty="0"/>
              <a:t>n  depends again on </a:t>
            </a:r>
            <a:r>
              <a:rPr lang="it-IT" sz="1600" dirty="0">
                <a:solidFill>
                  <a:srgbClr val="FF0000"/>
                </a:solidFill>
              </a:rPr>
              <a:t>V , B , cell d </a:t>
            </a:r>
            <a:endParaRPr lang="en-US" sz="1600" dirty="0">
              <a:solidFill>
                <a:srgbClr val="FF0000"/>
              </a:solidFill>
            </a:endParaRPr>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4</a:t>
            </a:fld>
            <a:endParaRPr lang="en-US"/>
          </a:p>
        </p:txBody>
      </p:sp>
    </p:spTree>
    <p:extLst>
      <p:ext uri="{BB962C8B-B14F-4D97-AF65-F5344CB8AC3E}">
        <p14:creationId xmlns:p14="http://schemas.microsoft.com/office/powerpoint/2010/main" val="266883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830362"/>
          </a:xfrm>
        </p:spPr>
        <p:txBody>
          <a:bodyPr>
            <a:normAutofit/>
          </a:bodyPr>
          <a:lstStyle/>
          <a:p>
            <a:r>
              <a:rPr lang="it-IT" sz="2400" dirty="0"/>
              <a:t>Discharge intensity in Low Magnetic Field  and High Magnetic Field modes</a:t>
            </a:r>
            <a:endParaRPr lang="en-US" sz="2400" dirty="0"/>
          </a:p>
        </p:txBody>
      </p:sp>
      <p:sp>
        <p:nvSpPr>
          <p:cNvPr id="4" name="Content Placeholder 3"/>
          <p:cNvSpPr>
            <a:spLocks noGrp="1"/>
          </p:cNvSpPr>
          <p:nvPr>
            <p:ph idx="1"/>
          </p:nvPr>
        </p:nvSpPr>
        <p:spPr>
          <a:xfrm>
            <a:off x="635726" y="1404258"/>
            <a:ext cx="6252754" cy="4672584"/>
          </a:xfrm>
        </p:spPr>
        <p:txBody>
          <a:bodyPr/>
          <a:lstStyle/>
          <a:p>
            <a:endParaRPr lang="en-US" dirty="0">
              <a:solidFill>
                <a:schemeClr val="tx1"/>
              </a:solidFill>
            </a:endParaRPr>
          </a:p>
          <a:p>
            <a:endParaRPr lang="en-US" dirty="0"/>
          </a:p>
        </p:txBody>
      </p:sp>
      <p:pic>
        <p:nvPicPr>
          <p:cNvPr id="23554" name="Picture 2"/>
          <p:cNvPicPr>
            <a:picLocks noChangeAspect="1" noChangeArrowheads="1"/>
          </p:cNvPicPr>
          <p:nvPr/>
        </p:nvPicPr>
        <p:blipFill>
          <a:blip r:embed="rId4" cstate="print"/>
          <a:srcRect/>
          <a:stretch>
            <a:fillRect/>
          </a:stretch>
        </p:blipFill>
        <p:spPr bwMode="auto">
          <a:xfrm>
            <a:off x="167639" y="915343"/>
            <a:ext cx="3756858" cy="3618768"/>
          </a:xfrm>
          <a:prstGeom prst="rect">
            <a:avLst/>
          </a:prstGeom>
          <a:noFill/>
          <a:ln w="9525">
            <a:noFill/>
            <a:miter lim="800000"/>
            <a:headEnd/>
            <a:tailEnd/>
          </a:ln>
        </p:spPr>
      </p:pic>
      <p:sp>
        <p:nvSpPr>
          <p:cNvPr id="3" name="TextBox 2"/>
          <p:cNvSpPr txBox="1"/>
          <p:nvPr/>
        </p:nvSpPr>
        <p:spPr>
          <a:xfrm>
            <a:off x="4201305" y="1404258"/>
            <a:ext cx="1569660" cy="369332"/>
          </a:xfrm>
          <a:prstGeom prst="rect">
            <a:avLst/>
          </a:prstGeom>
          <a:noFill/>
        </p:spPr>
        <p:txBody>
          <a:bodyPr wrap="none" rtlCol="0">
            <a:spAutoFit/>
          </a:bodyPr>
          <a:lstStyle/>
          <a:p>
            <a:r>
              <a:rPr lang="it-IT" dirty="0">
                <a:solidFill>
                  <a:schemeClr val="tx2"/>
                </a:solidFill>
              </a:rPr>
              <a:t>Low pressure</a:t>
            </a:r>
            <a:endParaRPr lang="en-US" dirty="0">
              <a:solidFill>
                <a:schemeClr val="tx2"/>
              </a:solidFill>
            </a:endParaRPr>
          </a:p>
        </p:txBody>
      </p:sp>
      <p:sp>
        <p:nvSpPr>
          <p:cNvPr id="5" name="TextBox 4"/>
          <p:cNvSpPr txBox="1"/>
          <p:nvPr/>
        </p:nvSpPr>
        <p:spPr>
          <a:xfrm>
            <a:off x="4150008" y="2263225"/>
            <a:ext cx="1620957" cy="369332"/>
          </a:xfrm>
          <a:prstGeom prst="rect">
            <a:avLst/>
          </a:prstGeom>
          <a:noFill/>
        </p:spPr>
        <p:txBody>
          <a:bodyPr wrap="none" rtlCol="0">
            <a:spAutoFit/>
          </a:bodyPr>
          <a:lstStyle/>
          <a:p>
            <a:r>
              <a:rPr lang="it-IT" dirty="0">
                <a:solidFill>
                  <a:schemeClr val="tx2"/>
                </a:solidFill>
              </a:rPr>
              <a:t>High pressure</a:t>
            </a:r>
            <a:endParaRPr lang="en-US" dirty="0">
              <a:solidFill>
                <a:schemeClr val="tx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67494060"/>
              </p:ext>
            </p:extLst>
          </p:nvPr>
        </p:nvGraphicFramePr>
        <p:xfrm>
          <a:off x="5192776" y="4650884"/>
          <a:ext cx="3391408" cy="1425958"/>
        </p:xfrm>
        <a:graphic>
          <a:graphicData uri="http://schemas.openxmlformats.org/drawingml/2006/table">
            <a:tbl>
              <a:tblPr/>
              <a:tblGrid>
                <a:gridCol w="847852">
                  <a:extLst>
                    <a:ext uri="{9D8B030D-6E8A-4147-A177-3AD203B41FA5}">
                      <a16:colId xmlns:a16="http://schemas.microsoft.com/office/drawing/2014/main" val="20000"/>
                    </a:ext>
                  </a:extLst>
                </a:gridCol>
                <a:gridCol w="847852">
                  <a:extLst>
                    <a:ext uri="{9D8B030D-6E8A-4147-A177-3AD203B41FA5}">
                      <a16:colId xmlns:a16="http://schemas.microsoft.com/office/drawing/2014/main" val="20001"/>
                    </a:ext>
                  </a:extLst>
                </a:gridCol>
                <a:gridCol w="847852">
                  <a:extLst>
                    <a:ext uri="{9D8B030D-6E8A-4147-A177-3AD203B41FA5}">
                      <a16:colId xmlns:a16="http://schemas.microsoft.com/office/drawing/2014/main" val="20002"/>
                    </a:ext>
                  </a:extLst>
                </a:gridCol>
                <a:gridCol w="847852">
                  <a:extLst>
                    <a:ext uri="{9D8B030D-6E8A-4147-A177-3AD203B41FA5}">
                      <a16:colId xmlns:a16="http://schemas.microsoft.com/office/drawing/2014/main" val="20003"/>
                    </a:ext>
                  </a:extLst>
                </a:gridCol>
              </a:tblGrid>
              <a:tr h="282368">
                <a:tc>
                  <a:txBody>
                    <a:bodyPr/>
                    <a:lstStyle/>
                    <a:p>
                      <a:pPr algn="ctr" fontAlgn="b"/>
                      <a:r>
                        <a:rPr lang="en-US" sz="1800" b="0" i="0" u="none" strike="noStrike" dirty="0">
                          <a:solidFill>
                            <a:srgbClr val="000000"/>
                          </a:solidFill>
                          <a:latin typeface="Calibri"/>
                        </a:rPr>
                        <a:t>P (mbar)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85000"/>
                      </a:schemeClr>
                    </a:solidFill>
                  </a:tcPr>
                </a:tc>
                <a:tc>
                  <a:txBody>
                    <a:bodyPr/>
                    <a:lstStyle/>
                    <a:p>
                      <a:pPr algn="ctr" fontAlgn="b"/>
                      <a:r>
                        <a:rPr lang="en-US" sz="1800" b="0" i="0" u="none" strike="noStrike" dirty="0">
                          <a:solidFill>
                            <a:srgbClr val="000000"/>
                          </a:solidFill>
                          <a:latin typeface="Calibri"/>
                        </a:rPr>
                        <a:t>@ 7 kV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85000"/>
                      </a:schemeClr>
                    </a:solidFill>
                  </a:tcPr>
                </a:tc>
                <a:tc>
                  <a:txBody>
                    <a:bodyPr/>
                    <a:lstStyle/>
                    <a:p>
                      <a:pPr algn="ctr" fontAlgn="b"/>
                      <a:r>
                        <a:rPr lang="en-US" sz="1800" b="0" i="0" u="none" strike="noStrike" dirty="0">
                          <a:solidFill>
                            <a:srgbClr val="000000"/>
                          </a:solidFill>
                          <a:latin typeface="Calibri"/>
                        </a:rPr>
                        <a:t>@ 5 kV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85000"/>
                      </a:schemeClr>
                    </a:solidFill>
                  </a:tcPr>
                </a:tc>
                <a:tc>
                  <a:txBody>
                    <a:bodyPr/>
                    <a:lstStyle/>
                    <a:p>
                      <a:pPr algn="ctr" fontAlgn="b"/>
                      <a:r>
                        <a:rPr lang="en-US" sz="1800" b="0" i="0" u="none" strike="noStrike" dirty="0">
                          <a:solidFill>
                            <a:srgbClr val="000000"/>
                          </a:solidFill>
                          <a:latin typeface="Calibri"/>
                        </a:rPr>
                        <a:t>@ 3 kV</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10000"/>
                  </a:ext>
                </a:extLst>
              </a:tr>
              <a:tr h="282368">
                <a:tc>
                  <a:txBody>
                    <a:bodyPr/>
                    <a:lstStyle/>
                    <a:p>
                      <a:pPr algn="ctr" fontAlgn="b"/>
                      <a:r>
                        <a:rPr lang="en-US" sz="1800" b="0" i="0" u="none" strike="noStrike" dirty="0">
                          <a:solidFill>
                            <a:srgbClr val="000000"/>
                          </a:solidFill>
                          <a:latin typeface="Calibri"/>
                        </a:rPr>
                        <a:t>1,00E-06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800" b="0" i="0" u="none" strike="noStrike" dirty="0">
                          <a:solidFill>
                            <a:srgbClr val="000000"/>
                          </a:solidFill>
                          <a:latin typeface="Calibri"/>
                        </a:rPr>
                        <a:t>1256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1061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823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2368">
                <a:tc>
                  <a:txBody>
                    <a:bodyPr/>
                    <a:lstStyle/>
                    <a:p>
                      <a:pPr algn="ctr" fontAlgn="b"/>
                      <a:r>
                        <a:rPr lang="en-US" sz="1800" b="0" i="0" u="none" strike="noStrike" dirty="0">
                          <a:solidFill>
                            <a:srgbClr val="000000"/>
                          </a:solidFill>
                          <a:latin typeface="Calibri"/>
                        </a:rPr>
                        <a:t>1,00E-07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800" b="0" i="0" u="none" strike="noStrike" dirty="0">
                          <a:solidFill>
                            <a:srgbClr val="000000"/>
                          </a:solidFill>
                          <a:latin typeface="Calibri"/>
                        </a:rPr>
                        <a:t>1409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922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2368">
                <a:tc>
                  <a:txBody>
                    <a:bodyPr/>
                    <a:lstStyle/>
                    <a:p>
                      <a:pPr algn="ctr" fontAlgn="b"/>
                      <a:r>
                        <a:rPr lang="en-US" sz="1800" b="0" i="0" u="none" strike="noStrike" dirty="0">
                          <a:solidFill>
                            <a:srgbClr val="000000"/>
                          </a:solidFill>
                          <a:latin typeface="Calibri"/>
                        </a:rPr>
                        <a:t>1,00E-08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800" b="0" i="0" u="none" strike="noStrike" dirty="0">
                          <a:solidFill>
                            <a:srgbClr val="000000"/>
                          </a:solidFill>
                          <a:latin typeface="Calibri"/>
                        </a:rPr>
                        <a:t>1580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1336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1035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6486">
                <a:tc>
                  <a:txBody>
                    <a:bodyPr/>
                    <a:lstStyle/>
                    <a:p>
                      <a:pPr algn="ctr" fontAlgn="b"/>
                      <a:r>
                        <a:rPr lang="en-US" sz="1800" b="0" i="0" u="none" strike="noStrike" dirty="0">
                          <a:solidFill>
                            <a:srgbClr val="000000"/>
                          </a:solidFill>
                          <a:latin typeface="Calibri"/>
                        </a:rPr>
                        <a:t>1,00E-09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800" b="0" i="0" u="none" strike="noStrike" dirty="0">
                          <a:solidFill>
                            <a:srgbClr val="000000"/>
                          </a:solidFill>
                          <a:latin typeface="Calibri"/>
                        </a:rPr>
                        <a:t>1774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1161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38211916"/>
              </p:ext>
            </p:extLst>
          </p:nvPr>
        </p:nvGraphicFramePr>
        <p:xfrm>
          <a:off x="1709965" y="5042389"/>
          <a:ext cx="2590800" cy="938213"/>
        </p:xfrm>
        <a:graphic>
          <a:graphicData uri="http://schemas.openxmlformats.org/presentationml/2006/ole">
            <mc:AlternateContent xmlns:mc="http://schemas.openxmlformats.org/markup-compatibility/2006">
              <mc:Choice xmlns:v="urn:schemas-microsoft-com:vml" Requires="v">
                <p:oleObj spid="_x0000_s2066" name="Equation" r:id="rId5" imgW="1333500" imgH="482600" progId="Equation.3">
                  <p:embed/>
                </p:oleObj>
              </mc:Choice>
              <mc:Fallback>
                <p:oleObj name="Equation" r:id="rId5" imgW="1333500" imgH="482600" progId="Equation.3">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9965" y="5042389"/>
                        <a:ext cx="2590800"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921829" y="4194074"/>
            <a:ext cx="1672253" cy="369332"/>
          </a:xfrm>
          <a:prstGeom prst="rect">
            <a:avLst/>
          </a:prstGeom>
          <a:noFill/>
        </p:spPr>
        <p:txBody>
          <a:bodyPr wrap="none" rtlCol="0">
            <a:spAutoFit/>
          </a:bodyPr>
          <a:lstStyle/>
          <a:p>
            <a:r>
              <a:rPr lang="it-IT" dirty="0">
                <a:solidFill>
                  <a:schemeClr val="tx2"/>
                </a:solidFill>
              </a:rPr>
              <a:t>20 mm dia cell</a:t>
            </a:r>
            <a:endParaRPr lang="en-US" dirty="0">
              <a:solidFill>
                <a:schemeClr val="tx2"/>
              </a:solidFill>
            </a:endParaRPr>
          </a:p>
        </p:txBody>
      </p:sp>
    </p:spTree>
    <p:extLst>
      <p:ext uri="{BB962C8B-B14F-4D97-AF65-F5344CB8AC3E}">
        <p14:creationId xmlns:p14="http://schemas.microsoft.com/office/powerpoint/2010/main" val="385765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0741"/>
            <a:ext cx="8686800" cy="733874"/>
          </a:xfrm>
        </p:spPr>
        <p:txBody>
          <a:bodyPr>
            <a:normAutofit/>
          </a:bodyPr>
          <a:lstStyle/>
          <a:p>
            <a:r>
              <a:rPr lang="it-IT" sz="3200" dirty="0"/>
              <a:t>I/P measurements - Experimental set up </a:t>
            </a:r>
            <a:endParaRPr lang="en-US" sz="3200" dirty="0"/>
          </a:p>
        </p:txBody>
      </p:sp>
      <p:sp>
        <p:nvSpPr>
          <p:cNvPr id="3" name="Content Placeholder 2"/>
          <p:cNvSpPr>
            <a:spLocks noGrp="1"/>
          </p:cNvSpPr>
          <p:nvPr>
            <p:ph idx="1"/>
          </p:nvPr>
        </p:nvSpPr>
        <p:spPr>
          <a:xfrm>
            <a:off x="4734279" y="5879662"/>
            <a:ext cx="3315276" cy="477290"/>
          </a:xfrm>
        </p:spPr>
        <p:txBody>
          <a:bodyPr>
            <a:noAutofit/>
          </a:bodyPr>
          <a:lstStyle/>
          <a:p>
            <a:r>
              <a:rPr lang="en-US" sz="1800" dirty="0">
                <a:latin typeface="Agilent TT Cond" panose="020B0606020002020203" pitchFamily="34" charset="0"/>
              </a:rPr>
              <a:t>Roughing Valve</a:t>
            </a:r>
          </a:p>
        </p:txBody>
      </p:sp>
      <p:sp>
        <p:nvSpPr>
          <p:cNvPr id="5" name="Footer Placeholder 4"/>
          <p:cNvSpPr>
            <a:spLocks noGrp="1"/>
          </p:cNvSpPr>
          <p:nvPr>
            <p:ph type="ftr" sz="quarter" idx="11"/>
          </p:nvPr>
        </p:nvSpPr>
        <p:spPr/>
        <p:txBody>
          <a:bodyPr/>
          <a:lstStyle/>
          <a:p>
            <a:endParaRPr lang="en-US" sz="1600" dirty="0">
              <a:solidFill>
                <a:schemeClr val="tx2"/>
              </a:solidFill>
            </a:endParaRPr>
          </a:p>
        </p:txBody>
      </p:sp>
      <p:grpSp>
        <p:nvGrpSpPr>
          <p:cNvPr id="7" name="Group 6"/>
          <p:cNvGrpSpPr/>
          <p:nvPr/>
        </p:nvGrpSpPr>
        <p:grpSpPr>
          <a:xfrm>
            <a:off x="3924332" y="850564"/>
            <a:ext cx="2442114" cy="5161385"/>
            <a:chOff x="0" y="0"/>
            <a:chExt cx="1583421" cy="3543300"/>
          </a:xfrm>
        </p:grpSpPr>
        <p:grpSp>
          <p:nvGrpSpPr>
            <p:cNvPr id="8" name="Group 7"/>
            <p:cNvGrpSpPr/>
            <p:nvPr/>
          </p:nvGrpSpPr>
          <p:grpSpPr>
            <a:xfrm>
              <a:off x="144780" y="182880"/>
              <a:ext cx="1059180" cy="3360420"/>
              <a:chOff x="0" y="0"/>
              <a:chExt cx="1059180" cy="3360420"/>
            </a:xfrm>
          </p:grpSpPr>
          <p:sp>
            <p:nvSpPr>
              <p:cNvPr id="21" name="Rectangle 20"/>
              <p:cNvSpPr/>
              <p:nvPr/>
            </p:nvSpPr>
            <p:spPr>
              <a:xfrm>
                <a:off x="152400" y="0"/>
                <a:ext cx="739140" cy="8077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22" name="Rectangle 21"/>
              <p:cNvSpPr/>
              <p:nvPr/>
            </p:nvSpPr>
            <p:spPr>
              <a:xfrm>
                <a:off x="22860" y="807720"/>
                <a:ext cx="100584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23" name="Rectangle 22"/>
              <p:cNvSpPr/>
              <p:nvPr/>
            </p:nvSpPr>
            <p:spPr>
              <a:xfrm>
                <a:off x="22860" y="944880"/>
                <a:ext cx="1005840" cy="137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24" name="Oval 23"/>
              <p:cNvSpPr/>
              <p:nvPr/>
            </p:nvSpPr>
            <p:spPr>
              <a:xfrm>
                <a:off x="480060" y="304800"/>
                <a:ext cx="228600" cy="21336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25" name="Oval 24"/>
              <p:cNvSpPr/>
              <p:nvPr/>
            </p:nvSpPr>
            <p:spPr>
              <a:xfrm>
                <a:off x="350520" y="304800"/>
                <a:ext cx="228600" cy="213360"/>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dirty="0">
                  <a:solidFill>
                    <a:schemeClr val="tx2"/>
                  </a:solidFill>
                </a:endParaRPr>
              </a:p>
            </p:txBody>
          </p:sp>
          <p:sp>
            <p:nvSpPr>
              <p:cNvPr id="26" name="Rectangle 25"/>
              <p:cNvSpPr/>
              <p:nvPr/>
            </p:nvSpPr>
            <p:spPr>
              <a:xfrm>
                <a:off x="891540" y="335280"/>
                <a:ext cx="152400" cy="1752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27" name="Rectangle 26"/>
              <p:cNvSpPr/>
              <p:nvPr/>
            </p:nvSpPr>
            <p:spPr>
              <a:xfrm>
                <a:off x="0" y="335280"/>
                <a:ext cx="152400" cy="1752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28" name="Rectangle 27"/>
              <p:cNvSpPr/>
              <p:nvPr/>
            </p:nvSpPr>
            <p:spPr>
              <a:xfrm>
                <a:off x="320040" y="1082040"/>
                <a:ext cx="419100" cy="15621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29" name="Rectangle 28"/>
              <p:cNvSpPr/>
              <p:nvPr/>
            </p:nvSpPr>
            <p:spPr>
              <a:xfrm>
                <a:off x="381000" y="2644140"/>
                <a:ext cx="297180" cy="2209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30" name="Rectangle 29"/>
              <p:cNvSpPr/>
              <p:nvPr/>
            </p:nvSpPr>
            <p:spPr>
              <a:xfrm>
                <a:off x="266700" y="2865120"/>
                <a:ext cx="518160" cy="838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31" name="Rectangle 30"/>
              <p:cNvSpPr/>
              <p:nvPr/>
            </p:nvSpPr>
            <p:spPr>
              <a:xfrm>
                <a:off x="266700" y="2948940"/>
                <a:ext cx="518160" cy="838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32" name="Rectangle 31"/>
              <p:cNvSpPr/>
              <p:nvPr/>
            </p:nvSpPr>
            <p:spPr>
              <a:xfrm>
                <a:off x="381000" y="3032760"/>
                <a:ext cx="297180" cy="2438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cxnSp>
            <p:nvCxnSpPr>
              <p:cNvPr id="33" name="Straight Connector 32"/>
              <p:cNvCxnSpPr/>
              <p:nvPr/>
            </p:nvCxnSpPr>
            <p:spPr>
              <a:xfrm>
                <a:off x="373380" y="3032760"/>
                <a:ext cx="304800" cy="236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81000" y="3032760"/>
                <a:ext cx="289560" cy="2438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66700" y="3276600"/>
                <a:ext cx="518160" cy="838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36" name="Rectangle 35"/>
              <p:cNvSpPr/>
              <p:nvPr/>
            </p:nvSpPr>
            <p:spPr>
              <a:xfrm>
                <a:off x="739140" y="1181100"/>
                <a:ext cx="320040" cy="1066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37" name="Rectangle 36"/>
              <p:cNvSpPr/>
              <p:nvPr/>
            </p:nvSpPr>
            <p:spPr>
              <a:xfrm>
                <a:off x="99060" y="1630680"/>
                <a:ext cx="175260" cy="55626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38" name="Rectangle 37"/>
              <p:cNvSpPr/>
              <p:nvPr/>
            </p:nvSpPr>
            <p:spPr>
              <a:xfrm>
                <a:off x="784860" y="1630680"/>
                <a:ext cx="182880" cy="55626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grpSp>
            <p:nvGrpSpPr>
              <p:cNvPr id="39" name="Group 38"/>
              <p:cNvGrpSpPr/>
              <p:nvPr/>
            </p:nvGrpSpPr>
            <p:grpSpPr>
              <a:xfrm>
                <a:off x="373380" y="1676400"/>
                <a:ext cx="309245" cy="472440"/>
                <a:chOff x="0" y="0"/>
                <a:chExt cx="309245" cy="472440"/>
              </a:xfrm>
            </p:grpSpPr>
            <p:sp>
              <p:nvSpPr>
                <p:cNvPr id="40" name="Rectangle 39"/>
                <p:cNvSpPr/>
                <p:nvPr/>
              </p:nvSpPr>
              <p:spPr>
                <a:xfrm>
                  <a:off x="0" y="0"/>
                  <a:ext cx="27305" cy="472440"/>
                </a:xfrm>
                <a:prstGeom prst="rect">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sp>
              <p:nvSpPr>
                <p:cNvPr id="41" name="Rectangle 40"/>
                <p:cNvSpPr/>
                <p:nvPr/>
              </p:nvSpPr>
              <p:spPr>
                <a:xfrm>
                  <a:off x="281940" y="0"/>
                  <a:ext cx="27305" cy="472440"/>
                </a:xfrm>
                <a:prstGeom prst="rect">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grpSp>
              <p:nvGrpSpPr>
                <p:cNvPr id="42" name="Group 41"/>
                <p:cNvGrpSpPr/>
                <p:nvPr/>
              </p:nvGrpSpPr>
              <p:grpSpPr>
                <a:xfrm>
                  <a:off x="91440" y="0"/>
                  <a:ext cx="129540" cy="457200"/>
                  <a:chOff x="0" y="0"/>
                  <a:chExt cx="129540" cy="457200"/>
                </a:xfrm>
              </p:grpSpPr>
              <p:sp>
                <p:nvSpPr>
                  <p:cNvPr id="43" name="Rectangle 42"/>
                  <p:cNvSpPr/>
                  <p:nvPr/>
                </p:nvSpPr>
                <p:spPr>
                  <a:xfrm>
                    <a:off x="0" y="0"/>
                    <a:ext cx="118872"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cxnSp>
                <p:nvCxnSpPr>
                  <p:cNvPr id="44" name="Straight Connector 43"/>
                  <p:cNvCxnSpPr/>
                  <p:nvPr/>
                </p:nvCxnSpPr>
                <p:spPr>
                  <a:xfrm>
                    <a:off x="7620" y="190500"/>
                    <a:ext cx="121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620" y="281940"/>
                    <a:ext cx="111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620" y="373380"/>
                    <a:ext cx="111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0" y="91440"/>
                    <a:ext cx="1187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9" name="Text Box 2"/>
            <p:cNvSpPr txBox="1">
              <a:spLocks noChangeArrowheads="1"/>
            </p:cNvSpPr>
            <p:nvPr/>
          </p:nvSpPr>
          <p:spPr bwMode="auto">
            <a:xfrm>
              <a:off x="1196340" y="0"/>
              <a:ext cx="365760" cy="3505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1219200" y="1455420"/>
              <a:ext cx="350520" cy="32766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0" y="1295400"/>
              <a:ext cx="373380" cy="37338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1217661" y="2049174"/>
              <a:ext cx="365760" cy="3505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p:cNvSpPr txBox="1">
              <a:spLocks noChangeArrowheads="1"/>
            </p:cNvSpPr>
            <p:nvPr/>
          </p:nvSpPr>
          <p:spPr bwMode="auto">
            <a:xfrm>
              <a:off x="1089660" y="3131820"/>
              <a:ext cx="365760" cy="35052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Arrow Connector 13"/>
            <p:cNvCxnSpPr/>
            <p:nvPr/>
          </p:nvCxnSpPr>
          <p:spPr>
            <a:xfrm flipH="1">
              <a:off x="800100" y="228600"/>
              <a:ext cx="525780" cy="20574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7180" y="1562100"/>
              <a:ext cx="45719" cy="37338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4800" y="1569720"/>
              <a:ext cx="685800" cy="19812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53440" y="3345180"/>
              <a:ext cx="342900" cy="762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01040" y="1478280"/>
              <a:ext cx="609600" cy="18288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87680" y="1722120"/>
              <a:ext cx="365760" cy="754380"/>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2"/>
                </a:solidFill>
              </a:endParaRPr>
            </a:p>
          </p:txBody>
        </p:sp>
        <p:cxnSp>
          <p:nvCxnSpPr>
            <p:cNvPr id="20" name="Straight Arrow Connector 19"/>
            <p:cNvCxnSpPr/>
            <p:nvPr/>
          </p:nvCxnSpPr>
          <p:spPr>
            <a:xfrm flipH="1">
              <a:off x="754381" y="2297430"/>
              <a:ext cx="701040" cy="17145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5930246" y="799368"/>
            <a:ext cx="3290715" cy="923330"/>
          </a:xfrm>
          <a:prstGeom prst="rect">
            <a:avLst/>
          </a:prstGeom>
        </p:spPr>
        <p:txBody>
          <a:bodyPr wrap="square">
            <a:spAutoFit/>
          </a:bodyPr>
          <a:lstStyle/>
          <a:p>
            <a:r>
              <a:rPr lang="en-US" dirty="0">
                <a:solidFill>
                  <a:schemeClr val="tx2"/>
                </a:solidFill>
                <a:latin typeface="Agilent TT Cond" panose="020B0606020002020203" pitchFamily="34" charset="0"/>
              </a:rPr>
              <a:t>Vacuum chamber: UHV gauge, variable leak valve, independent ion pump </a:t>
            </a:r>
          </a:p>
        </p:txBody>
      </p:sp>
      <p:sp>
        <p:nvSpPr>
          <p:cNvPr id="49" name="Rectangle 48"/>
          <p:cNvSpPr/>
          <p:nvPr/>
        </p:nvSpPr>
        <p:spPr>
          <a:xfrm>
            <a:off x="5756178" y="2973223"/>
            <a:ext cx="3157392" cy="646331"/>
          </a:xfrm>
          <a:prstGeom prst="rect">
            <a:avLst/>
          </a:prstGeom>
        </p:spPr>
        <p:txBody>
          <a:bodyPr wrap="square">
            <a:spAutoFit/>
          </a:bodyPr>
          <a:lstStyle/>
          <a:p>
            <a:r>
              <a:rPr lang="en-US" dirty="0">
                <a:solidFill>
                  <a:schemeClr val="tx2"/>
                </a:solidFill>
                <a:latin typeface="Agilent TT Cond" panose="020B0606020002020203" pitchFamily="34" charset="0"/>
              </a:rPr>
              <a:t>“special” ion pump body with HV feedthrough</a:t>
            </a:r>
          </a:p>
        </p:txBody>
      </p:sp>
      <p:sp>
        <p:nvSpPr>
          <p:cNvPr id="50" name="Rectangle 49"/>
          <p:cNvSpPr/>
          <p:nvPr/>
        </p:nvSpPr>
        <p:spPr>
          <a:xfrm>
            <a:off x="2873779" y="2731112"/>
            <a:ext cx="2036135" cy="369332"/>
          </a:xfrm>
          <a:prstGeom prst="rect">
            <a:avLst/>
          </a:prstGeom>
        </p:spPr>
        <p:txBody>
          <a:bodyPr wrap="none">
            <a:spAutoFit/>
          </a:bodyPr>
          <a:lstStyle/>
          <a:p>
            <a:r>
              <a:rPr lang="en-US" dirty="0">
                <a:solidFill>
                  <a:schemeClr val="tx2"/>
                </a:solidFill>
                <a:latin typeface="Agilent TT Cond" panose="020B0606020002020203" pitchFamily="34" charset="0"/>
              </a:rPr>
              <a:t>Electromagnet poles</a:t>
            </a:r>
          </a:p>
        </p:txBody>
      </p:sp>
      <p:sp>
        <p:nvSpPr>
          <p:cNvPr id="51" name="Rectangle 50"/>
          <p:cNvSpPr/>
          <p:nvPr/>
        </p:nvSpPr>
        <p:spPr>
          <a:xfrm>
            <a:off x="6101862" y="3802382"/>
            <a:ext cx="2056648" cy="646331"/>
          </a:xfrm>
          <a:prstGeom prst="rect">
            <a:avLst/>
          </a:prstGeom>
        </p:spPr>
        <p:txBody>
          <a:bodyPr wrap="square">
            <a:spAutoFit/>
          </a:bodyPr>
          <a:lstStyle/>
          <a:p>
            <a:r>
              <a:rPr lang="en-US" dirty="0">
                <a:solidFill>
                  <a:schemeClr val="tx2"/>
                </a:solidFill>
                <a:latin typeface="Agilent TT Cond" panose="020B0606020002020203" pitchFamily="34" charset="0"/>
              </a:rPr>
              <a:t> Ion Pump element to be tested </a:t>
            </a:r>
          </a:p>
        </p:txBody>
      </p:sp>
      <p:pic>
        <p:nvPicPr>
          <p:cNvPr id="52" name="Picture 51" descr="CIMG2153.JPG"/>
          <p:cNvPicPr>
            <a:picLocks noChangeAspect="1"/>
          </p:cNvPicPr>
          <p:nvPr/>
        </p:nvPicPr>
        <p:blipFill>
          <a:blip r:embed="rId3" cstate="print"/>
          <a:stretch>
            <a:fillRect/>
          </a:stretch>
        </p:blipFill>
        <p:spPr>
          <a:xfrm>
            <a:off x="23750" y="3270311"/>
            <a:ext cx="4068552" cy="3051414"/>
          </a:xfrm>
          <a:prstGeom prst="rect">
            <a:avLst/>
          </a:prstGeom>
        </p:spPr>
      </p:pic>
      <p:pic>
        <p:nvPicPr>
          <p:cNvPr id="53" name="Picture 52" descr="CIMG0337.JPG"/>
          <p:cNvPicPr>
            <a:picLocks noChangeAspect="1"/>
          </p:cNvPicPr>
          <p:nvPr/>
        </p:nvPicPr>
        <p:blipFill>
          <a:blip r:embed="rId4" cstate="print"/>
          <a:stretch>
            <a:fillRect/>
          </a:stretch>
        </p:blipFill>
        <p:spPr>
          <a:xfrm>
            <a:off x="6683362" y="4578824"/>
            <a:ext cx="2095206" cy="1571404"/>
          </a:xfrm>
          <a:prstGeom prst="rect">
            <a:avLst/>
          </a:prstGeom>
        </p:spPr>
      </p:pic>
      <p:pic>
        <p:nvPicPr>
          <p:cNvPr id="54" name="Picture 53" descr="CIMG0329.JPG"/>
          <p:cNvPicPr>
            <a:picLocks noChangeAspect="1"/>
          </p:cNvPicPr>
          <p:nvPr/>
        </p:nvPicPr>
        <p:blipFill>
          <a:blip r:embed="rId5" cstate="print"/>
          <a:stretch>
            <a:fillRect/>
          </a:stretch>
        </p:blipFill>
        <p:spPr>
          <a:xfrm>
            <a:off x="7133586" y="1578401"/>
            <a:ext cx="1508952" cy="1131714"/>
          </a:xfrm>
          <a:prstGeom prst="rect">
            <a:avLst/>
          </a:prstGeom>
        </p:spPr>
      </p:pic>
    </p:spTree>
    <p:extLst>
      <p:ext uri="{BB962C8B-B14F-4D97-AF65-F5344CB8AC3E}">
        <p14:creationId xmlns:p14="http://schemas.microsoft.com/office/powerpoint/2010/main" val="142804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Fixed Cell Diameter , variable B </a:t>
            </a:r>
            <a:endParaRPr lang="en-US" sz="2800"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7</a:t>
            </a:fld>
            <a:endParaRPr lang="en-US"/>
          </a:p>
        </p:txBody>
      </p:sp>
      <p:graphicFrame>
        <p:nvGraphicFramePr>
          <p:cNvPr id="7" name="Chart 6"/>
          <p:cNvGraphicFramePr>
            <a:graphicFrameLocks/>
          </p:cNvGraphicFramePr>
          <p:nvPr>
            <p:extLst>
              <p:ext uri="{D42A27DB-BD31-4B8C-83A1-F6EECF244321}">
                <p14:modId xmlns:p14="http://schemas.microsoft.com/office/powerpoint/2010/main" val="1593897853"/>
              </p:ext>
            </p:extLst>
          </p:nvPr>
        </p:nvGraphicFramePr>
        <p:xfrm>
          <a:off x="349779" y="1245326"/>
          <a:ext cx="7801444" cy="50554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803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752"/>
            <a:ext cx="8686800" cy="751985"/>
          </a:xfrm>
        </p:spPr>
        <p:txBody>
          <a:bodyPr>
            <a:normAutofit/>
          </a:bodyPr>
          <a:lstStyle/>
          <a:p>
            <a:r>
              <a:rPr lang="it-IT" sz="2800" dirty="0"/>
              <a:t>Fixed Cell Diameter, variable B </a:t>
            </a:r>
            <a:endParaRPr lang="en-US" sz="2800"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8</a:t>
            </a:fld>
            <a:endParaRPr lang="en-US"/>
          </a:p>
        </p:txBody>
      </p:sp>
      <p:graphicFrame>
        <p:nvGraphicFramePr>
          <p:cNvPr id="7" name="Chart 6"/>
          <p:cNvGraphicFramePr>
            <a:graphicFrameLocks/>
          </p:cNvGraphicFramePr>
          <p:nvPr>
            <p:extLst>
              <p:ext uri="{D42A27DB-BD31-4B8C-83A1-F6EECF244321}">
                <p14:modId xmlns:p14="http://schemas.microsoft.com/office/powerpoint/2010/main" val="716017163"/>
              </p:ext>
            </p:extLst>
          </p:nvPr>
        </p:nvGraphicFramePr>
        <p:xfrm>
          <a:off x="349779" y="1140824"/>
          <a:ext cx="8236872" cy="5159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592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Fixed Cell Diameter, variable B </a:t>
            </a:r>
            <a:endParaRPr lang="en-US" sz="2800"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873E9FF6-3B60-48A6-AA12-C7A3F7B349EE}" type="datetime4">
              <a:rPr lang="en-US" smtClean="0"/>
              <a:t>March 8, 2017</a:t>
            </a:fld>
            <a:endParaRPr lang="en-US"/>
          </a:p>
        </p:txBody>
      </p:sp>
      <p:sp>
        <p:nvSpPr>
          <p:cNvPr id="5" name="Footer Placeholder 4"/>
          <p:cNvSpPr>
            <a:spLocks noGrp="1"/>
          </p:cNvSpPr>
          <p:nvPr>
            <p:ph type="ftr" sz="quarter" idx="11"/>
          </p:nvPr>
        </p:nvSpPr>
        <p:spPr/>
        <p:txBody>
          <a:bodyPr/>
          <a:lstStyle/>
          <a:p>
            <a:r>
              <a:rPr lang="en-US"/>
              <a:t>Confidentiality Label</a:t>
            </a:r>
          </a:p>
        </p:txBody>
      </p:sp>
      <p:sp>
        <p:nvSpPr>
          <p:cNvPr id="6" name="Slide Number Placeholder 5"/>
          <p:cNvSpPr>
            <a:spLocks noGrp="1"/>
          </p:cNvSpPr>
          <p:nvPr>
            <p:ph type="sldNum" sz="quarter" idx="12"/>
          </p:nvPr>
        </p:nvSpPr>
        <p:spPr/>
        <p:txBody>
          <a:bodyPr/>
          <a:lstStyle/>
          <a:p>
            <a:fld id="{CBD803B2-A378-42BD-B5EC-F7748F169FE0}" type="slidenum">
              <a:rPr lang="en-US" smtClean="0"/>
              <a:t>9</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603203583"/>
              </p:ext>
            </p:extLst>
          </p:nvPr>
        </p:nvGraphicFramePr>
        <p:xfrm>
          <a:off x="383177" y="957943"/>
          <a:ext cx="8151223" cy="512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0669359"/>
      </p:ext>
    </p:extLst>
  </p:cSld>
  <p:clrMapOvr>
    <a:masterClrMapping/>
  </p:clrMapOvr>
</p:sld>
</file>

<file path=ppt/theme/theme1.xml><?xml version="1.0" encoding="utf-8"?>
<a:theme xmlns:a="http://schemas.openxmlformats.org/drawingml/2006/main" name="Agilent 4x3">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Agilent 4x3 Format" id="{7E0A56F3-5ECE-4B8C-883C-94C3C797F538}" vid="{F11656C5-A8B7-4EAF-BF89-CE52C6756000}"/>
    </a:ext>
  </a:extLst>
</a:theme>
</file>

<file path=ppt/theme/theme2.xml><?xml version="1.0" encoding="utf-8"?>
<a:theme xmlns:a="http://schemas.openxmlformats.org/drawingml/2006/main" name="Agilent 4x3 Gray">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gilent 4x3 Format" id="{7E0A56F3-5ECE-4B8C-883C-94C3C797F538}" vid="{68E8FF23-D5DA-4B88-BA0D-79B7F7E9D3CD}"/>
    </a:ext>
  </a:extLst>
</a:theme>
</file>

<file path=ppt/theme/theme3.xml><?xml version="1.0" encoding="utf-8"?>
<a:theme xmlns:a="http://schemas.openxmlformats.org/drawingml/2006/main" name="Agilent Corporate 4x3">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gilent 4x3 Format" id="{7E0A56F3-5ECE-4B8C-883C-94C3C797F538}" vid="{1CE56453-6F2A-4139-B7B5-58005A4DFFB4}"/>
    </a:ext>
  </a:extLst>
</a:theme>
</file>

<file path=ppt/theme/theme4.xml><?xml version="1.0" encoding="utf-8"?>
<a:theme xmlns:a="http://schemas.openxmlformats.org/drawingml/2006/main" name="Agilent Corporate Gray 4x3 ">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gilent 4x3 Format" id="{7E0A56F3-5ECE-4B8C-883C-94C3C797F538}" vid="{503EC504-F6EA-4878-9F97-88256E9DBDB3}"/>
    </a:ext>
  </a:extLst>
</a:theme>
</file>

<file path=ppt/theme/theme5.xml><?xml version="1.0" encoding="utf-8"?>
<a:theme xmlns:a="http://schemas.openxmlformats.org/drawingml/2006/main" name="Office Theme">
  <a:themeElements>
    <a:clrScheme name="AGILENT COLORS">
      <a:dk1>
        <a:srgbClr val="000000"/>
      </a:dk1>
      <a:lt1>
        <a:srgbClr val="FFFFFF"/>
      </a:lt1>
      <a:dk2>
        <a:srgbClr val="292929"/>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GILENT COLORS">
      <a:dk1>
        <a:srgbClr val="000000"/>
      </a:dk1>
      <a:lt1>
        <a:srgbClr val="FFFFFF"/>
      </a:lt1>
      <a:dk2>
        <a:srgbClr val="292929"/>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Agilent 4x3 Format</Template>
  <TotalTime>0</TotalTime>
  <Words>1241</Words>
  <Application>Microsoft Office PowerPoint</Application>
  <PresentationFormat>On-screen Show (4:3)</PresentationFormat>
  <Paragraphs>205</Paragraphs>
  <Slides>20</Slides>
  <Notes>6</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1" baseType="lpstr">
      <vt:lpstr>Agilent TT Cond</vt:lpstr>
      <vt:lpstr>Arial</vt:lpstr>
      <vt:lpstr>Arial Narrow</vt:lpstr>
      <vt:lpstr>Calibri</vt:lpstr>
      <vt:lpstr>Times New Roman</vt:lpstr>
      <vt:lpstr>Wingdings</vt:lpstr>
      <vt:lpstr>Agilent 4x3</vt:lpstr>
      <vt:lpstr>Agilent 4x3 Gray</vt:lpstr>
      <vt:lpstr>Agilent Corporate 4x3</vt:lpstr>
      <vt:lpstr>Agilent Corporate Gray 4x3 </vt:lpstr>
      <vt:lpstr>Equation</vt:lpstr>
      <vt:lpstr>Ion Pump design for improved speed at low pressure</vt:lpstr>
      <vt:lpstr>Scope of the work </vt:lpstr>
      <vt:lpstr>PowerPoint Presentation</vt:lpstr>
      <vt:lpstr>Ion Pump pumping speed </vt:lpstr>
      <vt:lpstr>Discharge intensity in Low Magnetic Field  and High Magnetic Field modes</vt:lpstr>
      <vt:lpstr>I/P measurements - Experimental set up </vt:lpstr>
      <vt:lpstr>Fixed Cell Diameter , variable B </vt:lpstr>
      <vt:lpstr>Fixed Cell Diameter, variable B </vt:lpstr>
      <vt:lpstr>Fixed Cell Diameter, variable B </vt:lpstr>
      <vt:lpstr>Fixed B, variable Cell diameter</vt:lpstr>
      <vt:lpstr>Fixed B, variable Cell diameter</vt:lpstr>
      <vt:lpstr>Fixed B, variable Cell diameter</vt:lpstr>
      <vt:lpstr>Pump Parameter Design </vt:lpstr>
      <vt:lpstr>Ion Pump Magnetic field</vt:lpstr>
      <vt:lpstr>Ion Pump Magnetic field</vt:lpstr>
      <vt:lpstr>Pumping speed after saturation , DIODE , N2</vt:lpstr>
      <vt:lpstr>Vacuum Firing processed</vt:lpstr>
      <vt:lpstr>Vacuum Firing Process</vt:lpstr>
      <vt:lpstr>Summary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2016-08-17T12:12:18Z</dcterms:created>
  <dcterms:modified xsi:type="dcterms:W3CDTF">2017-03-08T12:06:32Z</dcterms:modified>
</cp:coreProperties>
</file>