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6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6.xml" ContentType="application/vnd.openxmlformats-officedocument.presentationml.notesSlide+xml"/>
  <Override PartName="/ppt/charts/chart2.xml" ContentType="application/vnd.openxmlformats-officedocument.drawingml.chart+xml"/>
  <Override PartName="/ppt/notesSlides/notesSlide17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18.xml" ContentType="application/vnd.openxmlformats-officedocument.presentationml.notesSlide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7.xml" ContentType="application/vnd.openxmlformats-officedocument.presentationml.tags+xml"/>
  <Override PartName="/ppt/notesSlides/notesSlide22.xml" ContentType="application/vnd.openxmlformats-officedocument.presentationml.notesSl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ags/tag8.xml" ContentType="application/vnd.openxmlformats-officedocument.presentationml.tags+xml"/>
  <Override PartName="/ppt/notesSlides/notesSlide23.xml" ContentType="application/vnd.openxmlformats-officedocument.presentationml.notesSlide+xml"/>
  <Override PartName="/ppt/tags/tag9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456" r:id="rId2"/>
    <p:sldId id="256" r:id="rId3"/>
    <p:sldId id="440" r:id="rId4"/>
    <p:sldId id="438" r:id="rId5"/>
    <p:sldId id="443" r:id="rId6"/>
    <p:sldId id="444" r:id="rId7"/>
    <p:sldId id="445" r:id="rId8"/>
    <p:sldId id="446" r:id="rId9"/>
    <p:sldId id="447" r:id="rId10"/>
    <p:sldId id="448" r:id="rId11"/>
    <p:sldId id="449" r:id="rId12"/>
    <p:sldId id="450" r:id="rId13"/>
    <p:sldId id="439" r:id="rId14"/>
    <p:sldId id="404" r:id="rId15"/>
    <p:sldId id="436" r:id="rId16"/>
    <p:sldId id="405" r:id="rId17"/>
    <p:sldId id="399" r:id="rId18"/>
    <p:sldId id="372" r:id="rId19"/>
    <p:sldId id="437" r:id="rId20"/>
    <p:sldId id="364" r:id="rId21"/>
    <p:sldId id="394" r:id="rId22"/>
    <p:sldId id="391" r:id="rId23"/>
    <p:sldId id="425" r:id="rId24"/>
    <p:sldId id="402" r:id="rId25"/>
    <p:sldId id="451" r:id="rId26"/>
    <p:sldId id="400" r:id="rId27"/>
    <p:sldId id="417" r:id="rId28"/>
    <p:sldId id="426" r:id="rId29"/>
    <p:sldId id="432" r:id="rId30"/>
    <p:sldId id="435" r:id="rId31"/>
    <p:sldId id="434" r:id="rId32"/>
    <p:sldId id="418" r:id="rId33"/>
    <p:sldId id="419" r:id="rId34"/>
    <p:sldId id="453" r:id="rId35"/>
    <p:sldId id="454" r:id="rId36"/>
    <p:sldId id="452" r:id="rId37"/>
    <p:sldId id="455" r:id="rId38"/>
    <p:sldId id="413" r:id="rId39"/>
    <p:sldId id="457" r:id="rId40"/>
    <p:sldId id="353" r:id="rId41"/>
  </p:sldIdLst>
  <p:sldSz cx="9144000" cy="6858000" type="screen4x3"/>
  <p:notesSz cx="10234613" cy="7099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0000"/>
    <a:srgbClr val="333399"/>
    <a:srgbClr val="EEECE1"/>
    <a:srgbClr val="7030A0"/>
    <a:srgbClr val="B18ECB"/>
    <a:srgbClr val="FB8DCE"/>
    <a:srgbClr val="F5B7FF"/>
    <a:srgbClr val="E24F36"/>
    <a:srgbClr val="D1DE22"/>
    <a:srgbClr val="EADD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2" autoAdjust="0"/>
    <p:restoredTop sz="82130" autoAdjust="0"/>
  </p:normalViewPr>
  <p:slideViewPr>
    <p:cSldViewPr>
      <p:cViewPr>
        <p:scale>
          <a:sx n="65" d="100"/>
          <a:sy n="65" d="100"/>
        </p:scale>
        <p:origin x="1047" y="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6" d="100"/>
        <a:sy n="116" d="100"/>
      </p:scale>
      <p:origin x="0" y="-1709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rgra\Desktop\MAX%20IV\3%20GeV\Commissioning\Vacuum%20conditioning\plots_marek_from%202015-10-01-FINAL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gra\Desktop\MAX%20IV\3%20GeV\Commissioning\lifetime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rgra\Desktop\MAX%20IV\3%20GeV\Commissioning\Vacuum%20conditioning\plots_marek_from%202015-10-01-FINAL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C:\Users\Eshraq\Documents\MAXIV\commissioning\R3\P%20vs%20Dose%20accelerators%20and%20maxiv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shald\Documents\MAXIV\commissioning\R1\R1%20commissioning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shald\Documents\MAXIV\commissioning\R1\R1%20commissioning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363869982296896"/>
          <c:y val="0.12692800288520198"/>
          <c:w val="0.68161657083318794"/>
          <c:h val="0.56580937700579381"/>
        </c:manualLayout>
      </c:layout>
      <c:scatterChart>
        <c:scatterStyle val="lineMarker"/>
        <c:varyColors val="0"/>
        <c:ser>
          <c:idx val="1"/>
          <c:order val="0"/>
          <c:tx>
            <c:strRef>
              <c:f>'Beam ramp up'!$U$3</c:f>
              <c:strCache>
                <c:ptCount val="1"/>
                <c:pt idx="0">
                  <c:v>P S1 EXTR. Gauges (90 Ah)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25400">
                <a:solidFill>
                  <a:srgbClr val="FF0000"/>
                </a:solidFill>
              </a:ln>
              <a:effectLst/>
            </c:spPr>
          </c:marker>
          <c:xVal>
            <c:numRef>
              <c:f>'Beam ramp up'!$W$4:$W$93</c:f>
              <c:numCache>
                <c:formatCode>General</c:formatCode>
                <c:ptCount val="90"/>
                <c:pt idx="0">
                  <c:v>1.2</c:v>
                </c:pt>
                <c:pt idx="4">
                  <c:v>5.1884970400729902</c:v>
                </c:pt>
                <c:pt idx="5">
                  <c:v>10.2466607335036</c:v>
                </c:pt>
                <c:pt idx="6">
                  <c:v>15.611749010875901</c:v>
                </c:pt>
                <c:pt idx="8">
                  <c:v>25.1478632590511</c:v>
                </c:pt>
                <c:pt idx="11">
                  <c:v>49.509985740802897</c:v>
                </c:pt>
                <c:pt idx="13">
                  <c:v>70.148113034705801</c:v>
                </c:pt>
                <c:pt idx="15">
                  <c:v>94.157011142262704</c:v>
                </c:pt>
                <c:pt idx="20">
                  <c:v>124.70516165321099</c:v>
                </c:pt>
                <c:pt idx="25">
                  <c:v>151.30879887948799</c:v>
                </c:pt>
                <c:pt idx="26">
                  <c:v>159.75880807656901</c:v>
                </c:pt>
              </c:numCache>
            </c:numRef>
          </c:xVal>
          <c:yVal>
            <c:numRef>
              <c:f>'Beam ramp up'!$U$4:$U$93</c:f>
              <c:numCache>
                <c:formatCode>0.00E+00</c:formatCode>
                <c:ptCount val="90"/>
                <c:pt idx="0">
                  <c:v>2.6037E-10</c:v>
                </c:pt>
                <c:pt idx="1">
                  <c:v>2.5850999999999997E-10</c:v>
                </c:pt>
                <c:pt idx="2">
                  <c:v>2.5804333333333337E-10</c:v>
                </c:pt>
                <c:pt idx="3">
                  <c:v>2.5649666666666665E-10</c:v>
                </c:pt>
                <c:pt idx="4">
                  <c:v>2.6136416666666668E-10</c:v>
                </c:pt>
                <c:pt idx="5">
                  <c:v>2.7625E-10</c:v>
                </c:pt>
                <c:pt idx="6">
                  <c:v>2.8258750000000003E-10</c:v>
                </c:pt>
                <c:pt idx="7">
                  <c:v>2.9121416666666669E-10</c:v>
                </c:pt>
                <c:pt idx="8">
                  <c:v>3.0582166666666668E-10</c:v>
                </c:pt>
                <c:pt idx="9">
                  <c:v>3.2114166666666669E-10</c:v>
                </c:pt>
                <c:pt idx="10">
                  <c:v>3.5176833333333332E-10</c:v>
                </c:pt>
                <c:pt idx="11">
                  <c:v>3.8411833333333332E-10</c:v>
                </c:pt>
                <c:pt idx="12">
                  <c:v>4.2004500000000002E-10</c:v>
                </c:pt>
                <c:pt idx="13">
                  <c:v>4.5965166666666676E-10</c:v>
                </c:pt>
                <c:pt idx="14">
                  <c:v>5.1137083333333329E-10</c:v>
                </c:pt>
                <c:pt idx="15">
                  <c:v>5.6204416666666678E-10</c:v>
                </c:pt>
                <c:pt idx="16">
                  <c:v>6.2085833333333332E-10</c:v>
                </c:pt>
                <c:pt idx="17">
                  <c:v>6.794833333333332E-10</c:v>
                </c:pt>
                <c:pt idx="18">
                  <c:v>6.8974999999999992E-10</c:v>
                </c:pt>
                <c:pt idx="19">
                  <c:v>6.9523666666666657E-10</c:v>
                </c:pt>
                <c:pt idx="20">
                  <c:v>7.2337916666666672E-10</c:v>
                </c:pt>
                <c:pt idx="21">
                  <c:v>7.7642916666666676E-10</c:v>
                </c:pt>
                <c:pt idx="22">
                  <c:v>7.9561416666666683E-10</c:v>
                </c:pt>
                <c:pt idx="23">
                  <c:v>8.0143750000000011E-10</c:v>
                </c:pt>
                <c:pt idx="24">
                  <c:v>8.0844333333333314E-10</c:v>
                </c:pt>
                <c:pt idx="25">
                  <c:v>8.5569416666666669E-10</c:v>
                </c:pt>
                <c:pt idx="26">
                  <c:v>8.9462583333333322E-10</c:v>
                </c:pt>
                <c:pt idx="27">
                  <c:v>9.0246249999999987E-10</c:v>
                </c:pt>
                <c:pt idx="28">
                  <c:v>9.081108333333333E-10</c:v>
                </c:pt>
                <c:pt idx="29">
                  <c:v>9.1064333333333337E-10</c:v>
                </c:pt>
                <c:pt idx="30">
                  <c:v>9.1726499999999983E-10</c:v>
                </c:pt>
                <c:pt idx="31">
                  <c:v>9.2585916666666672E-10</c:v>
                </c:pt>
                <c:pt idx="32">
                  <c:v>9.3048249999999995E-10</c:v>
                </c:pt>
                <c:pt idx="33">
                  <c:v>9.3296999999999993E-10</c:v>
                </c:pt>
                <c:pt idx="34">
                  <c:v>9.3704166666666675E-10</c:v>
                </c:pt>
                <c:pt idx="35">
                  <c:v>9.3767833333333316E-10</c:v>
                </c:pt>
                <c:pt idx="36">
                  <c:v>9.3903750000000013E-10</c:v>
                </c:pt>
                <c:pt idx="37">
                  <c:v>9.4594249999999991E-10</c:v>
                </c:pt>
                <c:pt idx="38">
                  <c:v>9.4454166666666657E-10</c:v>
                </c:pt>
                <c:pt idx="39">
                  <c:v>9.5162583333333333E-10</c:v>
                </c:pt>
                <c:pt idx="40">
                  <c:v>9.4818500000000007E-10</c:v>
                </c:pt>
                <c:pt idx="41">
                  <c:v>9.5052500000000009E-10</c:v>
                </c:pt>
                <c:pt idx="42">
                  <c:v>9.5149249999999975E-10</c:v>
                </c:pt>
                <c:pt idx="43">
                  <c:v>9.5312833333333335E-10</c:v>
                </c:pt>
                <c:pt idx="44">
                  <c:v>9.5654999999999976E-10</c:v>
                </c:pt>
                <c:pt idx="45">
                  <c:v>9.5121416666666668E-10</c:v>
                </c:pt>
                <c:pt idx="46">
                  <c:v>9.5452833333333336E-10</c:v>
                </c:pt>
                <c:pt idx="47">
                  <c:v>9.5533833333333328E-10</c:v>
                </c:pt>
                <c:pt idx="48">
                  <c:v>9.5951500000000007E-10</c:v>
                </c:pt>
                <c:pt idx="49">
                  <c:v>9.6145499999999996E-10</c:v>
                </c:pt>
                <c:pt idx="50">
                  <c:v>9.5833083333333326E-10</c:v>
                </c:pt>
                <c:pt idx="51">
                  <c:v>9.5799333333333321E-10</c:v>
                </c:pt>
                <c:pt idx="52">
                  <c:v>9.5950250000000002E-10</c:v>
                </c:pt>
                <c:pt idx="53">
                  <c:v>9.6223333333333339E-10</c:v>
                </c:pt>
                <c:pt idx="54">
                  <c:v>9.6018583333333335E-10</c:v>
                </c:pt>
                <c:pt idx="55">
                  <c:v>9.6170500000000025E-10</c:v>
                </c:pt>
                <c:pt idx="56">
                  <c:v>9.6260083333333329E-10</c:v>
                </c:pt>
                <c:pt idx="57">
                  <c:v>9.6100916666666665E-10</c:v>
                </c:pt>
                <c:pt idx="58">
                  <c:v>9.6607333333333325E-10</c:v>
                </c:pt>
                <c:pt idx="59">
                  <c:v>9.6319666666666665E-10</c:v>
                </c:pt>
                <c:pt idx="60">
                  <c:v>9.6856999999999969E-10</c:v>
                </c:pt>
                <c:pt idx="61">
                  <c:v>9.6564500000000013E-10</c:v>
                </c:pt>
                <c:pt idx="62">
                  <c:v>9.6863416666666661E-10</c:v>
                </c:pt>
                <c:pt idx="63">
                  <c:v>9.6829416666666659E-10</c:v>
                </c:pt>
                <c:pt idx="64">
                  <c:v>9.6462416666666674E-10</c:v>
                </c:pt>
                <c:pt idx="65">
                  <c:v>9.7095000000000004E-10</c:v>
                </c:pt>
                <c:pt idx="66">
                  <c:v>9.6775666666666668E-10</c:v>
                </c:pt>
                <c:pt idx="67">
                  <c:v>9.7029916666666673E-10</c:v>
                </c:pt>
                <c:pt idx="68">
                  <c:v>9.6675750000000011E-10</c:v>
                </c:pt>
                <c:pt idx="69">
                  <c:v>9.6787833333333332E-10</c:v>
                </c:pt>
                <c:pt idx="70">
                  <c:v>9.6973916666666689E-10</c:v>
                </c:pt>
                <c:pt idx="71">
                  <c:v>9.6791166666666667E-10</c:v>
                </c:pt>
                <c:pt idx="72">
                  <c:v>9.7213166666666647E-10</c:v>
                </c:pt>
                <c:pt idx="73">
                  <c:v>9.6916916666666675E-10</c:v>
                </c:pt>
                <c:pt idx="74">
                  <c:v>9.6899666666666677E-10</c:v>
                </c:pt>
                <c:pt idx="75">
                  <c:v>9.6943583333333309E-10</c:v>
                </c:pt>
                <c:pt idx="76">
                  <c:v>9.6689083333333328E-10</c:v>
                </c:pt>
                <c:pt idx="77">
                  <c:v>9.6802416666666655E-10</c:v>
                </c:pt>
                <c:pt idx="78">
                  <c:v>9.7069166666666653E-10</c:v>
                </c:pt>
                <c:pt idx="79">
                  <c:v>9.6919166666666648E-10</c:v>
                </c:pt>
                <c:pt idx="80">
                  <c:v>9.7077083333333348E-10</c:v>
                </c:pt>
                <c:pt idx="81">
                  <c:v>9.9090333333333346E-10</c:v>
                </c:pt>
                <c:pt idx="82">
                  <c:v>9.8786250000000011E-10</c:v>
                </c:pt>
                <c:pt idx="83">
                  <c:v>9.8997416666666666E-10</c:v>
                </c:pt>
                <c:pt idx="84">
                  <c:v>9.9333666666666692E-10</c:v>
                </c:pt>
                <c:pt idx="85">
                  <c:v>9.9401916666666672E-10</c:v>
                </c:pt>
                <c:pt idx="86">
                  <c:v>9.9176916666666686E-10</c:v>
                </c:pt>
                <c:pt idx="87">
                  <c:v>9.9108416666666667E-10</c:v>
                </c:pt>
                <c:pt idx="88">
                  <c:v>9.9794250000000014E-10</c:v>
                </c:pt>
                <c:pt idx="89">
                  <c:v>9.9239583333333318E-10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660-4329-8586-CE846BFE6DCD}"/>
            </c:ext>
          </c:extLst>
        </c:ser>
        <c:ser>
          <c:idx val="10"/>
          <c:order val="10"/>
          <c:tx>
            <c:strRef>
              <c:f>'Beam ramp up'!$BE$37</c:f>
              <c:strCache>
                <c:ptCount val="1"/>
                <c:pt idx="0">
                  <c:v>P S1 EXTR. Gauges (16 Ah)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6"/>
            <c:spPr>
              <a:solidFill>
                <a:srgbClr val="FF0000"/>
              </a:solidFill>
              <a:ln w="25400">
                <a:solidFill>
                  <a:srgbClr val="FF0000"/>
                </a:solidFill>
              </a:ln>
              <a:effectLst/>
            </c:spPr>
          </c:marker>
          <c:xVal>
            <c:numRef>
              <c:f>'Beam ramp up'!$BD$40:$BD$54</c:f>
              <c:numCache>
                <c:formatCode>General</c:formatCode>
                <c:ptCount val="15"/>
                <c:pt idx="0">
                  <c:v>0</c:v>
                </c:pt>
                <c:pt idx="1">
                  <c:v>3.9</c:v>
                </c:pt>
                <c:pt idx="2">
                  <c:v>9.5</c:v>
                </c:pt>
                <c:pt idx="3">
                  <c:v>15</c:v>
                </c:pt>
                <c:pt idx="4">
                  <c:v>20.8</c:v>
                </c:pt>
                <c:pt idx="5">
                  <c:v>26.43</c:v>
                </c:pt>
                <c:pt idx="6">
                  <c:v>31.86</c:v>
                </c:pt>
                <c:pt idx="7">
                  <c:v>37.769999999999996</c:v>
                </c:pt>
                <c:pt idx="8">
                  <c:v>43.6</c:v>
                </c:pt>
                <c:pt idx="9">
                  <c:v>49.4</c:v>
                </c:pt>
                <c:pt idx="10">
                  <c:v>55.300000000000004</c:v>
                </c:pt>
                <c:pt idx="11">
                  <c:v>61</c:v>
                </c:pt>
                <c:pt idx="12">
                  <c:v>66.5</c:v>
                </c:pt>
                <c:pt idx="14">
                  <c:v>70</c:v>
                </c:pt>
              </c:numCache>
            </c:numRef>
          </c:xVal>
          <c:yVal>
            <c:numRef>
              <c:f>'Beam ramp up'!$BE$40:$BE$54</c:f>
              <c:numCache>
                <c:formatCode>0.00E+00</c:formatCode>
                <c:ptCount val="15"/>
                <c:pt idx="0">
                  <c:v>3.7999999999999998E-10</c:v>
                </c:pt>
                <c:pt idx="1">
                  <c:v>4.2399999999999998E-10</c:v>
                </c:pt>
                <c:pt idx="2">
                  <c:v>5.08E-10</c:v>
                </c:pt>
                <c:pt idx="3">
                  <c:v>5.7899999999999997E-10</c:v>
                </c:pt>
                <c:pt idx="4">
                  <c:v>6.4800000000000004E-10</c:v>
                </c:pt>
                <c:pt idx="5">
                  <c:v>7.2599999999999997E-10</c:v>
                </c:pt>
                <c:pt idx="6">
                  <c:v>8.07E-10</c:v>
                </c:pt>
                <c:pt idx="7">
                  <c:v>8.9300000000000002E-10</c:v>
                </c:pt>
                <c:pt idx="8">
                  <c:v>9.7199999999999995E-10</c:v>
                </c:pt>
                <c:pt idx="9">
                  <c:v>1.0500000000000001E-9</c:v>
                </c:pt>
                <c:pt idx="10">
                  <c:v>1.1599999999999999E-9</c:v>
                </c:pt>
                <c:pt idx="11">
                  <c:v>1.25E-9</c:v>
                </c:pt>
                <c:pt idx="12">
                  <c:v>1.3399999999999999E-9</c:v>
                </c:pt>
                <c:pt idx="14">
                  <c:v>1.411E-9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660-4329-8586-CE846BFE6D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0052736"/>
        <c:axId val="106822976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1"/>
                <c:tx>
                  <c:strRef>
                    <c:extLst>
                      <c:ext uri="{02D57815-91ED-43cb-92C2-25804820EDAC}">
                        <c15:formulaRef>
                          <c15:sqref>'all EXTR'!$BY$3</c15:sqref>
                        </c15:formulaRef>
                      </c:ext>
                    </c:extLst>
                    <c:strCache>
                      <c:ptCount val="1"/>
                      <c:pt idx="0">
                        <c:v>Base pressure S1 (EXTR)</c:v>
                      </c:pt>
                    </c:strCache>
                  </c:strRef>
                </c:tx>
                <c:spPr>
                  <a:ln w="25400" cap="rnd">
                    <a:solidFill>
                      <a:srgbClr val="FF0000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dLbl>
                    <c:idx val="0"/>
                    <c:delete val="1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2-F660-4329-8586-CE846BFE6DCD}"/>
                      </c:ext>
                    </c:extLst>
                  </c:dLbl>
                  <c:dLbl>
                    <c:idx val="1"/>
                    <c:delete val="1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3-F660-4329-8586-CE846BFE6DCD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0"/>
                    </c:ext>
                  </c:extLst>
                </c:dLbls>
                <c:xVal>
                  <c:numRef>
                    <c:extLst>
                      <c:ext uri="{02D57815-91ED-43cb-92C2-25804820EDAC}">
                        <c15:formulaRef>
                          <c15:sqref>'all EXTR'!$BW$4:$BW$5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0</c:v>
                      </c:pt>
                      <c:pt idx="1">
                        <c:v>200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'all EXTR'!$BY$4:$BY$5</c15:sqref>
                        </c15:formulaRef>
                      </c:ext>
                    </c:extLst>
                    <c:numCache>
                      <c:formatCode>0.00E+00</c:formatCode>
                      <c:ptCount val="2"/>
                      <c:pt idx="0">
                        <c:v>2.5000000000000002E-10</c:v>
                      </c:pt>
                      <c:pt idx="1">
                        <c:v>2.5000000000000002E-10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4-F660-4329-8586-CE846BFE6DCD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'Beam ramp up'!$Y$3</c15:sqref>
                        </c15:formulaRef>
                      </c:ext>
                    </c:extLst>
                    <c:strCache>
                      <c:ptCount val="1"/>
                      <c:pt idx="0">
                        <c:v>P S1 IP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rgbClr val="00B050"/>
                    </a:solidFill>
                    <a:ln w="9525">
                      <a:solidFill>
                        <a:srgbClr val="00B050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'Beam ramp up'!$Z$4:$Z$80</c15:sqref>
                        </c15:formulaRef>
                      </c:ext>
                    </c:extLst>
                    <c:numCache>
                      <c:formatCode>General</c:formatCode>
                      <c:ptCount val="77"/>
                      <c:pt idx="0" formatCode="0.0000">
                        <c:v>1.2021908532116701</c:v>
                      </c:pt>
                      <c:pt idx="4" formatCode="0.0000">
                        <c:v>5.1884970400729902</c:v>
                      </c:pt>
                      <c:pt idx="28" formatCode="0.0000">
                        <c:v>25.1478632590511</c:v>
                      </c:pt>
                      <c:pt idx="42" formatCode="0.0000">
                        <c:v>49.509985740802897</c:v>
                      </c:pt>
                      <c:pt idx="49" formatCode="0.0000">
                        <c:v>70.148113034705801</c:v>
                      </c:pt>
                      <c:pt idx="56" formatCode="0.0000">
                        <c:v>94.157011142262704</c:v>
                      </c:pt>
                      <c:pt idx="66" formatCode="0.0000">
                        <c:v>124.70516165321099</c:v>
                      </c:pt>
                      <c:pt idx="74" formatCode="0.0000">
                        <c:v>151.30879887948799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'Beam ramp up'!$Y$4:$Y$78</c15:sqref>
                        </c15:formulaRef>
                      </c:ext>
                    </c:extLst>
                    <c:numCache>
                      <c:formatCode>0.00E+00</c:formatCode>
                      <c:ptCount val="75"/>
                      <c:pt idx="0">
                        <c:v>5.0411764705899995E-10</c:v>
                      </c:pt>
                      <c:pt idx="1">
                        <c:v>6.7529411764699996E-10</c:v>
                      </c:pt>
                      <c:pt idx="2">
                        <c:v>1.1052941176499999E-9</c:v>
                      </c:pt>
                      <c:pt idx="3">
                        <c:v>1.5211764705899999E-9</c:v>
                      </c:pt>
                      <c:pt idx="4">
                        <c:v>2.0000000000000001E-9</c:v>
                      </c:pt>
                      <c:pt idx="5">
                        <c:v>2.4176470588199999E-9</c:v>
                      </c:pt>
                      <c:pt idx="6">
                        <c:v>2.8117647058799998E-9</c:v>
                      </c:pt>
                      <c:pt idx="7">
                        <c:v>3.2764705882399998E-9</c:v>
                      </c:pt>
                      <c:pt idx="8">
                        <c:v>3.7E-9</c:v>
                      </c:pt>
                      <c:pt idx="9">
                        <c:v>4.2117647058800003E-9</c:v>
                      </c:pt>
                      <c:pt idx="10">
                        <c:v>4.5705882352900001E-9</c:v>
                      </c:pt>
                      <c:pt idx="11">
                        <c:v>4.9823529411800002E-9</c:v>
                      </c:pt>
                      <c:pt idx="12">
                        <c:v>5.0529411764699997E-9</c:v>
                      </c:pt>
                      <c:pt idx="13">
                        <c:v>5.3705882352899999E-9</c:v>
                      </c:pt>
                      <c:pt idx="14">
                        <c:v>5.7823529411799999E-9</c:v>
                      </c:pt>
                      <c:pt idx="15">
                        <c:v>6.0882352941200001E-9</c:v>
                      </c:pt>
                      <c:pt idx="16">
                        <c:v>6.5941176470600004E-9</c:v>
                      </c:pt>
                      <c:pt idx="17">
                        <c:v>6.9999999999999998E-9</c:v>
                      </c:pt>
                      <c:pt idx="18">
                        <c:v>7.3235294117599999E-9</c:v>
                      </c:pt>
                      <c:pt idx="19">
                        <c:v>7.6294117647100007E-9</c:v>
                      </c:pt>
                      <c:pt idx="20">
                        <c:v>7.9058823529399996E-9</c:v>
                      </c:pt>
                      <c:pt idx="21">
                        <c:v>8.0176470588200004E-9</c:v>
                      </c:pt>
                      <c:pt idx="22">
                        <c:v>8.5941176470599993E-9</c:v>
                      </c:pt>
                      <c:pt idx="23">
                        <c:v>8.9000000000000003E-9</c:v>
                      </c:pt>
                      <c:pt idx="24">
                        <c:v>9.3647058823499993E-9</c:v>
                      </c:pt>
                      <c:pt idx="25">
                        <c:v>9.9705882352899997E-9</c:v>
                      </c:pt>
                      <c:pt idx="26">
                        <c:v>1.0252941176499999E-8</c:v>
                      </c:pt>
                      <c:pt idx="27">
                        <c:v>1.0682352941199999E-8</c:v>
                      </c:pt>
                      <c:pt idx="28">
                        <c:v>1.1076470588199999E-8</c:v>
                      </c:pt>
                      <c:pt idx="29">
                        <c:v>1.1517647058800001E-8</c:v>
                      </c:pt>
                      <c:pt idx="30">
                        <c:v>1.1782352941199999E-8</c:v>
                      </c:pt>
                      <c:pt idx="31">
                        <c:v>1.1870588235300001E-8</c:v>
                      </c:pt>
                      <c:pt idx="32">
                        <c:v>1.2452941176500001E-8</c:v>
                      </c:pt>
                      <c:pt idx="33">
                        <c:v>1.26941176471E-8</c:v>
                      </c:pt>
                      <c:pt idx="34">
                        <c:v>1.32529411765E-8</c:v>
                      </c:pt>
                      <c:pt idx="35">
                        <c:v>1.37941176471E-8</c:v>
                      </c:pt>
                      <c:pt idx="36">
                        <c:v>1.4405882352900001E-8</c:v>
                      </c:pt>
                      <c:pt idx="37">
                        <c:v>1.5176470588200001E-8</c:v>
                      </c:pt>
                      <c:pt idx="38">
                        <c:v>1.6529411764699999E-8</c:v>
                      </c:pt>
                      <c:pt idx="39">
                        <c:v>1.77647058824E-8</c:v>
                      </c:pt>
                      <c:pt idx="40">
                        <c:v>1.8941176470600002E-8</c:v>
                      </c:pt>
                      <c:pt idx="41">
                        <c:v>2.0470588235299998E-8</c:v>
                      </c:pt>
                      <c:pt idx="42">
                        <c:v>2.1764705882399999E-8</c:v>
                      </c:pt>
                      <c:pt idx="43">
                        <c:v>2.3411764705899999E-8</c:v>
                      </c:pt>
                      <c:pt idx="44">
                        <c:v>2.4294117647099998E-8</c:v>
                      </c:pt>
                      <c:pt idx="45">
                        <c:v>2.6000000000000001E-8</c:v>
                      </c:pt>
                      <c:pt idx="46">
                        <c:v>2.71764705882E-8</c:v>
                      </c:pt>
                      <c:pt idx="47">
                        <c:v>2.87058823529E-8</c:v>
                      </c:pt>
                      <c:pt idx="48">
                        <c:v>2.9882352941199998E-8</c:v>
                      </c:pt>
                      <c:pt idx="49">
                        <c:v>3.09411764706E-8</c:v>
                      </c:pt>
                      <c:pt idx="50">
                        <c:v>3.2294117647099997E-8</c:v>
                      </c:pt>
                      <c:pt idx="51">
                        <c:v>3.3823529411800001E-8</c:v>
                      </c:pt>
                      <c:pt idx="52">
                        <c:v>3.5058823529400002E-8</c:v>
                      </c:pt>
                      <c:pt idx="53">
                        <c:v>3.6588235294099999E-8</c:v>
                      </c:pt>
                      <c:pt idx="54">
                        <c:v>3.8058823529400003E-8</c:v>
                      </c:pt>
                      <c:pt idx="55">
                        <c:v>3.95294117647E-8</c:v>
                      </c:pt>
                      <c:pt idx="56">
                        <c:v>4.0764705882399997E-8</c:v>
                      </c:pt>
                      <c:pt idx="57">
                        <c:v>4.2294117647100001E-8</c:v>
                      </c:pt>
                      <c:pt idx="58">
                        <c:v>4.3529411764700002E-8</c:v>
                      </c:pt>
                      <c:pt idx="59">
                        <c:v>4.5058823529399999E-8</c:v>
                      </c:pt>
                      <c:pt idx="60">
                        <c:v>4.6529411764700003E-8</c:v>
                      </c:pt>
                      <c:pt idx="61">
                        <c:v>4.77647058824E-8</c:v>
                      </c:pt>
                      <c:pt idx="62">
                        <c:v>4.9117647058800002E-8</c:v>
                      </c:pt>
                      <c:pt idx="63">
                        <c:v>5.0352941176499999E-8</c:v>
                      </c:pt>
                      <c:pt idx="64">
                        <c:v>5.2176470588200002E-8</c:v>
                      </c:pt>
                      <c:pt idx="65">
                        <c:v>5.3529411764699999E-8</c:v>
                      </c:pt>
                      <c:pt idx="66">
                        <c:v>5.5176470588200002E-8</c:v>
                      </c:pt>
                      <c:pt idx="67">
                        <c:v>5.6764705882400002E-8</c:v>
                      </c:pt>
                      <c:pt idx="68">
                        <c:v>5.8235294117600002E-8</c:v>
                      </c:pt>
                      <c:pt idx="69">
                        <c:v>5.94117647059E-8</c:v>
                      </c:pt>
                      <c:pt idx="70">
                        <c:v>6.1117647058800003E-8</c:v>
                      </c:pt>
                      <c:pt idx="71">
                        <c:v>6.2411764705899994E-8</c:v>
                      </c:pt>
                      <c:pt idx="72">
                        <c:v>6.4294117647099999E-8</c:v>
                      </c:pt>
                      <c:pt idx="73">
                        <c:v>6.6352941176499997E-8</c:v>
                      </c:pt>
                      <c:pt idx="74">
                        <c:v>6.6294117647100004E-8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F660-4329-8586-CE846BFE6DCD}"/>
                  </c:ext>
                </c:extLst>
              </c15:ser>
            </c15:filteredScatterSeries>
            <c15:filteredScatterSeries>
              <c15:ser>
                <c:idx val="5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'all EXTR no 20'!$AG$3</c15:sqref>
                        </c15:formulaRef>
                      </c:ext>
                    </c:extLst>
                    <c:strCache>
                      <c:ptCount val="1"/>
                      <c:pt idx="0">
                        <c:v>Base pressure S1 (IP)</c:v>
                      </c:pt>
                    </c:strCache>
                  </c:strRef>
                </c:tx>
                <c:spPr>
                  <a:ln w="25400" cap="rnd">
                    <a:solidFill>
                      <a:srgbClr val="00B050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'all EXTR no 20'!$AF$4:$AF$5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0</c:v>
                      </c:pt>
                      <c:pt idx="1">
                        <c:v>200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'all EXTR no 20'!$AG$4:$AG$5</c15:sqref>
                        </c15:formulaRef>
                      </c:ext>
                    </c:extLst>
                    <c:numCache>
                      <c:formatCode>0.00E+00</c:formatCode>
                      <c:ptCount val="2"/>
                      <c:pt idx="0">
                        <c:v>3.9999999999999998E-11</c:v>
                      </c:pt>
                      <c:pt idx="1">
                        <c:v>3.9999999999999998E-11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F660-4329-8586-CE846BFE6DCD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'Beam ramp up'!$AE$3</c15:sqref>
                        </c15:formulaRef>
                      </c:ext>
                    </c:extLst>
                    <c:strCache>
                      <c:ptCount val="1"/>
                      <c:pt idx="0">
                        <c:v>P S2 CCG gauges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rgbClr val="00B0F0"/>
                    </a:solidFill>
                    <a:ln w="9525">
                      <a:solidFill>
                        <a:srgbClr val="00B0F0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'Beam ramp up'!$AF$4:$AF$101</c15:sqref>
                        </c15:formulaRef>
                      </c:ext>
                    </c:extLst>
                    <c:numCache>
                      <c:formatCode>General</c:formatCode>
                      <c:ptCount val="98"/>
                      <c:pt idx="2">
                        <c:v>1.2</c:v>
                      </c:pt>
                      <c:pt idx="12">
                        <c:v>5.1884970400729902</c:v>
                      </c:pt>
                      <c:pt idx="25" formatCode="0.0000">
                        <c:v>25.1478632590511</c:v>
                      </c:pt>
                      <c:pt idx="37" formatCode="0.0000">
                        <c:v>49.509985740802897</c:v>
                      </c:pt>
                      <c:pt idx="48" formatCode="0.0000">
                        <c:v>70.148113034705801</c:v>
                      </c:pt>
                      <c:pt idx="52" formatCode="0.0000">
                        <c:v>94.157011142262704</c:v>
                      </c:pt>
                      <c:pt idx="74" formatCode="0.0000">
                        <c:v>124.70516165321099</c:v>
                      </c:pt>
                      <c:pt idx="85" formatCode="0.0000">
                        <c:v>151.30879887948799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'Beam ramp up'!$AE$4:$AE$101</c15:sqref>
                        </c15:formulaRef>
                      </c:ext>
                    </c:extLst>
                    <c:numCache>
                      <c:formatCode>General</c:formatCode>
                      <c:ptCount val="98"/>
                      <c:pt idx="0">
                        <c:v>2.06671106926E-10</c:v>
                      </c:pt>
                      <c:pt idx="1">
                        <c:v>2.0793888755899999E-10</c:v>
                      </c:pt>
                      <c:pt idx="2">
                        <c:v>2.0984443966400001E-10</c:v>
                      </c:pt>
                      <c:pt idx="3">
                        <c:v>2.0755222078E-10</c:v>
                      </c:pt>
                      <c:pt idx="4">
                        <c:v>2.07495554689E-10</c:v>
                      </c:pt>
                      <c:pt idx="5">
                        <c:v>2.0678444296400001E-10</c:v>
                      </c:pt>
                      <c:pt idx="6">
                        <c:v>2.09484442139E-10</c:v>
                      </c:pt>
                      <c:pt idx="7">
                        <c:v>2.0881444104699999E-10</c:v>
                      </c:pt>
                      <c:pt idx="8">
                        <c:v>2.08372216858E-10</c:v>
                      </c:pt>
                      <c:pt idx="9">
                        <c:v>2.05052219803E-10</c:v>
                      </c:pt>
                      <c:pt idx="10">
                        <c:v>2.07773330948E-10</c:v>
                      </c:pt>
                      <c:pt idx="11">
                        <c:v>2.15405549108E-10</c:v>
                      </c:pt>
                      <c:pt idx="12">
                        <c:v>2.16737770478E-10</c:v>
                      </c:pt>
                      <c:pt idx="13">
                        <c:v>2.2419110549499999E-10</c:v>
                      </c:pt>
                      <c:pt idx="14">
                        <c:v>2.3002110864199999E-10</c:v>
                      </c:pt>
                      <c:pt idx="15">
                        <c:v>2.3055999316500001E-10</c:v>
                      </c:pt>
                      <c:pt idx="16">
                        <c:v>2.3649333340399998E-10</c:v>
                      </c:pt>
                      <c:pt idx="17">
                        <c:v>2.3916888300099998E-10</c:v>
                      </c:pt>
                      <c:pt idx="18">
                        <c:v>2.4500333089499999E-10</c:v>
                      </c:pt>
                      <c:pt idx="19">
                        <c:v>2.4821777349600001E-10</c:v>
                      </c:pt>
                      <c:pt idx="20">
                        <c:v>2.5194777437199999E-10</c:v>
                      </c:pt>
                      <c:pt idx="21">
                        <c:v>2.5540332965800002E-10</c:v>
                      </c:pt>
                      <c:pt idx="22">
                        <c:v>2.57744439988E-10</c:v>
                      </c:pt>
                      <c:pt idx="23">
                        <c:v>2.5993110441800002E-10</c:v>
                      </c:pt>
                      <c:pt idx="24">
                        <c:v>2.6913555026599998E-10</c:v>
                      </c:pt>
                      <c:pt idx="25">
                        <c:v>2.7018443963600002E-10</c:v>
                      </c:pt>
                      <c:pt idx="26">
                        <c:v>2.7751221845200001E-10</c:v>
                      </c:pt>
                      <c:pt idx="27">
                        <c:v>2.8178444145899999E-10</c:v>
                      </c:pt>
                      <c:pt idx="28">
                        <c:v>2.8532888551899998E-10</c:v>
                      </c:pt>
                      <c:pt idx="29">
                        <c:v>2.8449221527900002E-10</c:v>
                      </c:pt>
                      <c:pt idx="30">
                        <c:v>2.97177773131E-10</c:v>
                      </c:pt>
                      <c:pt idx="31">
                        <c:v>2.9890443977999999E-10</c:v>
                      </c:pt>
                      <c:pt idx="32">
                        <c:v>3.05811111002E-10</c:v>
                      </c:pt>
                      <c:pt idx="33">
                        <c:v>3.12263324766E-10</c:v>
                      </c:pt>
                      <c:pt idx="34">
                        <c:v>3.1992221834699999E-10</c:v>
                      </c:pt>
                      <c:pt idx="35">
                        <c:v>3.2549332519400002E-10</c:v>
                      </c:pt>
                      <c:pt idx="36">
                        <c:v>3.3660444030800001E-10</c:v>
                      </c:pt>
                      <c:pt idx="37">
                        <c:v>3.3785999923699998E-10</c:v>
                      </c:pt>
                      <c:pt idx="38">
                        <c:v>3.43796660893E-10</c:v>
                      </c:pt>
                      <c:pt idx="39">
                        <c:v>3.5200777169700001E-10</c:v>
                      </c:pt>
                      <c:pt idx="40">
                        <c:v>3.55382209771E-10</c:v>
                      </c:pt>
                      <c:pt idx="41">
                        <c:v>3.5961888251199999E-10</c:v>
                      </c:pt>
                      <c:pt idx="42">
                        <c:v>3.64296662281E-10</c:v>
                      </c:pt>
                      <c:pt idx="43">
                        <c:v>3.7921777138200002E-10</c:v>
                      </c:pt>
                      <c:pt idx="44">
                        <c:v>3.8505221696300002E-10</c:v>
                      </c:pt>
                      <c:pt idx="45">
                        <c:v>3.8638554238900001E-10</c:v>
                      </c:pt>
                      <c:pt idx="46">
                        <c:v>3.9367110189E-10</c:v>
                      </c:pt>
                      <c:pt idx="47">
                        <c:v>3.9551555549199999E-10</c:v>
                      </c:pt>
                      <c:pt idx="48">
                        <c:v>4.00442216423E-10</c:v>
                      </c:pt>
                      <c:pt idx="49">
                        <c:v>4.0634110736699999E-10</c:v>
                      </c:pt>
                      <c:pt idx="50">
                        <c:v>4.2009332740899998E-10</c:v>
                      </c:pt>
                      <c:pt idx="51">
                        <c:v>4.2662110418400001E-10</c:v>
                      </c:pt>
                      <c:pt idx="52">
                        <c:v>4.3190554219500001E-10</c:v>
                      </c:pt>
                      <c:pt idx="53">
                        <c:v>4.43476658174E-10</c:v>
                      </c:pt>
                      <c:pt idx="54">
                        <c:v>4.50616659727E-10</c:v>
                      </c:pt>
                      <c:pt idx="55">
                        <c:v>4.62747775284E-10</c:v>
                      </c:pt>
                      <c:pt idx="56">
                        <c:v>4.6490332571300001E-10</c:v>
                      </c:pt>
                      <c:pt idx="57">
                        <c:v>4.8192222126499996E-10</c:v>
                      </c:pt>
                      <c:pt idx="58">
                        <c:v>4.8621776666600004E-10</c:v>
                      </c:pt>
                      <c:pt idx="59">
                        <c:v>4.9367111016400003E-10</c:v>
                      </c:pt>
                      <c:pt idx="60">
                        <c:v>4.9954110909499999E-10</c:v>
                      </c:pt>
                      <c:pt idx="61">
                        <c:v>5.0465999280700003E-10</c:v>
                      </c:pt>
                      <c:pt idx="62">
                        <c:v>5.1064221678299996E-10</c:v>
                      </c:pt>
                      <c:pt idx="63">
                        <c:v>5.3011998802999997E-10</c:v>
                      </c:pt>
                      <c:pt idx="64">
                        <c:v>5.3971776430799998E-10</c:v>
                      </c:pt>
                      <c:pt idx="65">
                        <c:v>5.3207666359300002E-10</c:v>
                      </c:pt>
                      <c:pt idx="66">
                        <c:v>5.3293777107399995E-10</c:v>
                      </c:pt>
                      <c:pt idx="67">
                        <c:v>5.3871554747999996E-10</c:v>
                      </c:pt>
                      <c:pt idx="68">
                        <c:v>5.4102220543100004E-10</c:v>
                      </c:pt>
                      <c:pt idx="69">
                        <c:v>5.41191110444E-10</c:v>
                      </c:pt>
                      <c:pt idx="70">
                        <c:v>5.4033444077100002E-10</c:v>
                      </c:pt>
                      <c:pt idx="71">
                        <c:v>5.4126443759100002E-10</c:v>
                      </c:pt>
                      <c:pt idx="72">
                        <c:v>5.4972553977999995E-10</c:v>
                      </c:pt>
                      <c:pt idx="73">
                        <c:v>5.52347769374E-10</c:v>
                      </c:pt>
                      <c:pt idx="74">
                        <c:v>5.6460110352399996E-10</c:v>
                      </c:pt>
                      <c:pt idx="75">
                        <c:v>5.7839110044600001E-10</c:v>
                      </c:pt>
                      <c:pt idx="76">
                        <c:v>5.9570110572700003E-10</c:v>
                      </c:pt>
                      <c:pt idx="77">
                        <c:v>6.0872109821899999E-10</c:v>
                      </c:pt>
                      <c:pt idx="78">
                        <c:v>6.0775221583700001E-10</c:v>
                      </c:pt>
                      <c:pt idx="79">
                        <c:v>6.1826665392299995E-10</c:v>
                      </c:pt>
                      <c:pt idx="80">
                        <c:v>6.0950665810800003E-10</c:v>
                      </c:pt>
                      <c:pt idx="81">
                        <c:v>6.1154332832299996E-10</c:v>
                      </c:pt>
                      <c:pt idx="82">
                        <c:v>6.1496666092799998E-10</c:v>
                      </c:pt>
                      <c:pt idx="83">
                        <c:v>6.2002442994599998E-10</c:v>
                      </c:pt>
                      <c:pt idx="84">
                        <c:v>6.4351443001499996E-10</c:v>
                      </c:pt>
                      <c:pt idx="85">
                        <c:v>6.5309998767099999E-10</c:v>
                      </c:pt>
                      <c:pt idx="86">
                        <c:v>6.6747331735799999E-10</c:v>
                      </c:pt>
                      <c:pt idx="87">
                        <c:v>6.7526332056800001E-10</c:v>
                      </c:pt>
                      <c:pt idx="88">
                        <c:v>6.7659443171599996E-10</c:v>
                      </c:pt>
                      <c:pt idx="89">
                        <c:v>6.8009110071899998E-10</c:v>
                      </c:pt>
                      <c:pt idx="90">
                        <c:v>6.8233999315000004E-10</c:v>
                      </c:pt>
                      <c:pt idx="91">
                        <c:v>6.81415544361E-10</c:v>
                      </c:pt>
                      <c:pt idx="92">
                        <c:v>6.8260554924500001E-10</c:v>
                      </c:pt>
                      <c:pt idx="93">
                        <c:v>6.8764331882999999E-10</c:v>
                      </c:pt>
                      <c:pt idx="94">
                        <c:v>6.8511776807300005E-10</c:v>
                      </c:pt>
                      <c:pt idx="95">
                        <c:v>6.8335777160399999E-10</c:v>
                      </c:pt>
                      <c:pt idx="96">
                        <c:v>6.8365443553199999E-10</c:v>
                      </c:pt>
                      <c:pt idx="97">
                        <c:v>6.2402221353200001E-10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F660-4329-8586-CE846BFE6DCD}"/>
                  </c:ext>
                </c:extLst>
              </c15:ser>
            </c15:filteredScatterSeries>
            <c15:filteredScatterSeries>
              <c15:ser>
                <c:idx val="6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'all EXTR no 20'!$AJ$3</c15:sqref>
                        </c15:formulaRef>
                      </c:ext>
                    </c:extLst>
                    <c:strCache>
                      <c:ptCount val="1"/>
                      <c:pt idx="0">
                        <c:v>Base pressure S2 (CCG)</c:v>
                      </c:pt>
                    </c:strCache>
                  </c:strRef>
                </c:tx>
                <c:spPr>
                  <a:ln w="25400" cap="rnd">
                    <a:solidFill>
                      <a:srgbClr val="00B0F0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'all EXTR no 20'!$AF$4:$AF$5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0</c:v>
                      </c:pt>
                      <c:pt idx="1">
                        <c:v>200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'all EXTR no 20'!$AJ$4:$AJ$5</c15:sqref>
                        </c15:formulaRef>
                      </c:ext>
                    </c:extLst>
                    <c:numCache>
                      <c:formatCode>0.00E+00</c:formatCode>
                      <c:ptCount val="2"/>
                      <c:pt idx="0">
                        <c:v>1.5E-10</c:v>
                      </c:pt>
                      <c:pt idx="1">
                        <c:v>1.5E-10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F660-4329-8586-CE846BFE6DCD}"/>
                  </c:ext>
                </c:extLst>
              </c15:ser>
            </c15:filteredScatterSeries>
            <c15:filteredScatterSeries>
              <c15:ser>
                <c:idx val="3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'Beam ramp up'!$AB$3</c15:sqref>
                        </c15:formulaRef>
                      </c:ext>
                    </c:extLst>
                    <c:strCache>
                      <c:ptCount val="1"/>
                      <c:pt idx="0">
                        <c:v>P S2 IP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'Beam ramp up'!$AC$4:$AC$82</c15:sqref>
                        </c15:formulaRef>
                      </c:ext>
                    </c:extLst>
                    <c:numCache>
                      <c:formatCode>General</c:formatCode>
                      <c:ptCount val="79"/>
                      <c:pt idx="0">
                        <c:v>1.2</c:v>
                      </c:pt>
                      <c:pt idx="14">
                        <c:v>5.1884970400729902</c:v>
                      </c:pt>
                      <c:pt idx="33" formatCode="0.0000">
                        <c:v>25.1478632590511</c:v>
                      </c:pt>
                      <c:pt idx="50" formatCode="0.0000">
                        <c:v>49.509985740802897</c:v>
                      </c:pt>
                      <c:pt idx="62" formatCode="0.0000">
                        <c:v>70.148113034705801</c:v>
                      </c:pt>
                      <c:pt idx="67" formatCode="0.0000">
                        <c:v>94.157011142262704</c:v>
                      </c:pt>
                      <c:pt idx="75" formatCode="0.0000">
                        <c:v>124.70516165321099</c:v>
                      </c:pt>
                      <c:pt idx="78" formatCode="0.0000">
                        <c:v>151.30879887948799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'Beam ramp up'!$AB$4:$AB$82</c15:sqref>
                        </c15:formulaRef>
                      </c:ext>
                    </c:extLst>
                    <c:numCache>
                      <c:formatCode>General</c:formatCode>
                      <c:ptCount val="79"/>
                      <c:pt idx="0">
                        <c:v>6.3777777777799999E-11</c:v>
                      </c:pt>
                      <c:pt idx="1">
                        <c:v>6.35555555556E-11</c:v>
                      </c:pt>
                      <c:pt idx="2">
                        <c:v>6.3777777777799999E-11</c:v>
                      </c:pt>
                      <c:pt idx="3">
                        <c:v>6.35555555556E-11</c:v>
                      </c:pt>
                      <c:pt idx="4">
                        <c:v>6.3444444444400001E-11</c:v>
                      </c:pt>
                      <c:pt idx="5">
                        <c:v>6.3111111111100002E-11</c:v>
                      </c:pt>
                      <c:pt idx="6">
                        <c:v>6.3222222222200002E-11</c:v>
                      </c:pt>
                      <c:pt idx="7">
                        <c:v>6.2555555555600003E-11</c:v>
                      </c:pt>
                      <c:pt idx="8">
                        <c:v>6.2888888888900002E-11</c:v>
                      </c:pt>
                      <c:pt idx="9">
                        <c:v>6.4555555555599996E-11</c:v>
                      </c:pt>
                      <c:pt idx="10">
                        <c:v>6.5222222222199995E-11</c:v>
                      </c:pt>
                      <c:pt idx="11">
                        <c:v>6.9888888888900004E-11</c:v>
                      </c:pt>
                      <c:pt idx="12">
                        <c:v>7.8666666666699999E-11</c:v>
                      </c:pt>
                      <c:pt idx="13">
                        <c:v>8.0666666666700005E-11</c:v>
                      </c:pt>
                      <c:pt idx="14">
                        <c:v>9.0777777777799996E-11</c:v>
                      </c:pt>
                      <c:pt idx="15">
                        <c:v>1.0711111111099999E-10</c:v>
                      </c:pt>
                      <c:pt idx="16">
                        <c:v>1.2611111111100001E-10</c:v>
                      </c:pt>
                      <c:pt idx="17">
                        <c:v>1.3444444444400001E-10</c:v>
                      </c:pt>
                      <c:pt idx="18">
                        <c:v>1.4111111111100001E-10</c:v>
                      </c:pt>
                      <c:pt idx="19">
                        <c:v>1.47777777778E-10</c:v>
                      </c:pt>
                      <c:pt idx="20">
                        <c:v>1.5888888888899999E-10</c:v>
                      </c:pt>
                      <c:pt idx="21">
                        <c:v>1.6555555555599999E-10</c:v>
                      </c:pt>
                      <c:pt idx="22">
                        <c:v>1.73333333333E-10</c:v>
                      </c:pt>
                      <c:pt idx="23">
                        <c:v>1.81111111111E-10</c:v>
                      </c:pt>
                      <c:pt idx="24">
                        <c:v>1.8777777777799999E-10</c:v>
                      </c:pt>
                      <c:pt idx="25">
                        <c:v>1.9555555555599999E-10</c:v>
                      </c:pt>
                      <c:pt idx="26">
                        <c:v>2.06666666667E-10</c:v>
                      </c:pt>
                      <c:pt idx="27">
                        <c:v>2.11111111111E-10</c:v>
                      </c:pt>
                      <c:pt idx="28">
                        <c:v>2.2444444444400001E-10</c:v>
                      </c:pt>
                      <c:pt idx="29">
                        <c:v>2.33333333333E-10</c:v>
                      </c:pt>
                      <c:pt idx="30">
                        <c:v>2.4E-10</c:v>
                      </c:pt>
                      <c:pt idx="31">
                        <c:v>2.4777777777800002E-10</c:v>
                      </c:pt>
                      <c:pt idx="32">
                        <c:v>2.5555555555599999E-10</c:v>
                      </c:pt>
                      <c:pt idx="33">
                        <c:v>2.61111111111E-10</c:v>
                      </c:pt>
                      <c:pt idx="34">
                        <c:v>2.7111111111100002E-10</c:v>
                      </c:pt>
                      <c:pt idx="35">
                        <c:v>2.8222222222200001E-10</c:v>
                      </c:pt>
                      <c:pt idx="36">
                        <c:v>2.8666666666700001E-10</c:v>
                      </c:pt>
                      <c:pt idx="37">
                        <c:v>2.9444444444400002E-10</c:v>
                      </c:pt>
                      <c:pt idx="38">
                        <c:v>3E-10</c:v>
                      </c:pt>
                      <c:pt idx="39">
                        <c:v>3.1222222222200001E-10</c:v>
                      </c:pt>
                      <c:pt idx="40">
                        <c:v>3.3111111111100002E-10</c:v>
                      </c:pt>
                      <c:pt idx="41">
                        <c:v>3.4333333333299998E-10</c:v>
                      </c:pt>
                      <c:pt idx="42">
                        <c:v>3.5888888888900003E-10</c:v>
                      </c:pt>
                      <c:pt idx="43">
                        <c:v>3.7333333333299998E-10</c:v>
                      </c:pt>
                      <c:pt idx="44">
                        <c:v>3.8222222222199998E-10</c:v>
                      </c:pt>
                      <c:pt idx="45">
                        <c:v>4.0000000000000001E-10</c:v>
                      </c:pt>
                      <c:pt idx="46">
                        <c:v>4.0999999999999998E-10</c:v>
                      </c:pt>
                      <c:pt idx="47">
                        <c:v>4.17777777778E-10</c:v>
                      </c:pt>
                      <c:pt idx="48">
                        <c:v>4.3222222222200001E-10</c:v>
                      </c:pt>
                      <c:pt idx="49">
                        <c:v>4.4888888888900002E-10</c:v>
                      </c:pt>
                      <c:pt idx="50">
                        <c:v>4.5333333333300002E-10</c:v>
                      </c:pt>
                      <c:pt idx="51">
                        <c:v>4.73333333333E-10</c:v>
                      </c:pt>
                      <c:pt idx="52">
                        <c:v>4.8444444444399999E-10</c:v>
                      </c:pt>
                      <c:pt idx="53">
                        <c:v>4.9555555555600004E-10</c:v>
                      </c:pt>
                      <c:pt idx="54">
                        <c:v>5.0666666666700003E-10</c:v>
                      </c:pt>
                      <c:pt idx="55">
                        <c:v>5.2222222222200001E-10</c:v>
                      </c:pt>
                      <c:pt idx="56">
                        <c:v>5.3777777777799995E-10</c:v>
                      </c:pt>
                      <c:pt idx="57">
                        <c:v>5.5222222222200001E-10</c:v>
                      </c:pt>
                      <c:pt idx="58">
                        <c:v>5.6111111111099995E-10</c:v>
                      </c:pt>
                      <c:pt idx="59">
                        <c:v>5.7555555555599997E-10</c:v>
                      </c:pt>
                      <c:pt idx="60">
                        <c:v>5.9222222222199997E-10</c:v>
                      </c:pt>
                      <c:pt idx="61">
                        <c:v>6.0777777777800002E-10</c:v>
                      </c:pt>
                      <c:pt idx="62">
                        <c:v>6.2111111111099995E-10</c:v>
                      </c:pt>
                      <c:pt idx="63">
                        <c:v>6.3444444444399999E-10</c:v>
                      </c:pt>
                      <c:pt idx="64">
                        <c:v>6.5111111111099995E-10</c:v>
                      </c:pt>
                      <c:pt idx="65">
                        <c:v>6.6444444444399999E-10</c:v>
                      </c:pt>
                      <c:pt idx="66">
                        <c:v>6.7888888888900001E-10</c:v>
                      </c:pt>
                      <c:pt idx="67">
                        <c:v>6.9666666666699999E-10</c:v>
                      </c:pt>
                      <c:pt idx="68">
                        <c:v>7.13333333333E-10</c:v>
                      </c:pt>
                      <c:pt idx="69">
                        <c:v>7.3555555555600004E-10</c:v>
                      </c:pt>
                      <c:pt idx="70">
                        <c:v>7.4777777777800005E-10</c:v>
                      </c:pt>
                      <c:pt idx="71">
                        <c:v>7.5555555555599997E-10</c:v>
                      </c:pt>
                      <c:pt idx="72">
                        <c:v>8.0666666666700003E-10</c:v>
                      </c:pt>
                      <c:pt idx="73">
                        <c:v>9.0333333333299996E-10</c:v>
                      </c:pt>
                      <c:pt idx="74">
                        <c:v>9.833333333330001E-10</c:v>
                      </c:pt>
                      <c:pt idx="75">
                        <c:v>1.0677777777800001E-9</c:v>
                      </c:pt>
                      <c:pt idx="76">
                        <c:v>1.1588888888900001E-9</c:v>
                      </c:pt>
                      <c:pt idx="77">
                        <c:v>1.29888888889E-9</c:v>
                      </c:pt>
                      <c:pt idx="78">
                        <c:v>1.2655555555599999E-9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F660-4329-8586-CE846BFE6DCD}"/>
                  </c:ext>
                </c:extLst>
              </c15:ser>
            </c15:filteredScatterSeries>
            <c15:filteredScatte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'all EXTR no 20'!$AI$3</c15:sqref>
                        </c15:formulaRef>
                      </c:ext>
                    </c:extLst>
                    <c:strCache>
                      <c:ptCount val="1"/>
                      <c:pt idx="0">
                        <c:v>Base pressure S2 (IP)</c:v>
                      </c:pt>
                    </c:strCache>
                  </c:strRef>
                </c:tx>
                <c:spPr>
                  <a:ln w="25400" cap="rnd">
                    <a:solidFill>
                      <a:srgbClr val="FFC000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'all EXTR no 20'!$AF$4:$AF$5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0</c:v>
                      </c:pt>
                      <c:pt idx="1">
                        <c:v>200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'all EXTR no 20'!$AI$4:$AI$5</c15:sqref>
                        </c15:formulaRef>
                      </c:ext>
                    </c:extLst>
                    <c:numCache>
                      <c:formatCode>0.00E+00</c:formatCode>
                      <c:ptCount val="2"/>
                      <c:pt idx="0">
                        <c:v>4.8000000000000002E-11</c:v>
                      </c:pt>
                      <c:pt idx="1">
                        <c:v>4.8000000000000002E-11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F660-4329-8586-CE846BFE6DCD}"/>
                  </c:ext>
                </c:extLst>
              </c15:ser>
            </c15:filteredScatterSeries>
            <c15:filteredScatte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'Beam ramp up'!$AH$3</c15:sqref>
                        </c15:formulaRef>
                      </c:ext>
                    </c:extLst>
                    <c:strCache>
                      <c:ptCount val="1"/>
                      <c:pt idx="0">
                        <c:v>P L IP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rgbClr val="7030A0"/>
                    </a:solidFill>
                    <a:ln w="9525">
                      <a:solidFill>
                        <a:srgbClr val="7030A0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'Beam ramp up'!$AI$5:$AI$33</c15:sqref>
                        </c15:formulaRef>
                      </c:ext>
                    </c:extLst>
                    <c:numCache>
                      <c:formatCode>General</c:formatCode>
                      <c:ptCount val="29"/>
                      <c:pt idx="0">
                        <c:v>1.2</c:v>
                      </c:pt>
                      <c:pt idx="1">
                        <c:v>5.1884970400729902</c:v>
                      </c:pt>
                      <c:pt idx="4" formatCode="0.0000">
                        <c:v>25.1478632590511</c:v>
                      </c:pt>
                      <c:pt idx="8" formatCode="0.0000">
                        <c:v>49.509985740802897</c:v>
                      </c:pt>
                      <c:pt idx="11" formatCode="0.0000">
                        <c:v>70.148113034705801</c:v>
                      </c:pt>
                      <c:pt idx="13" formatCode="0.0000">
                        <c:v>94.157011142262704</c:v>
                      </c:pt>
                      <c:pt idx="21" formatCode="0.0000">
                        <c:v>124.70516165321099</c:v>
                      </c:pt>
                      <c:pt idx="26" formatCode="0.0000">
                        <c:v>151.30879887948799</c:v>
                      </c:pt>
                      <c:pt idx="28" formatCode="0.0000">
                        <c:v>159.80000000000001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'Beam ramp up'!$AH$5:$AH$33</c15:sqref>
                        </c15:formulaRef>
                      </c:ext>
                    </c:extLst>
                    <c:numCache>
                      <c:formatCode>General</c:formatCode>
                      <c:ptCount val="29"/>
                      <c:pt idx="0" formatCode="0.00E+00">
                        <c:v>8.6E-11</c:v>
                      </c:pt>
                      <c:pt idx="1">
                        <c:v>9.4124999999999998E-11</c:v>
                      </c:pt>
                      <c:pt idx="2">
                        <c:v>1.2081249999999999E-10</c:v>
                      </c:pt>
                      <c:pt idx="3">
                        <c:v>1.45125E-10</c:v>
                      </c:pt>
                      <c:pt idx="4">
                        <c:v>1.7125E-10</c:v>
                      </c:pt>
                      <c:pt idx="5">
                        <c:v>1.99375E-10</c:v>
                      </c:pt>
                      <c:pt idx="6">
                        <c:v>2.2375E-10</c:v>
                      </c:pt>
                      <c:pt idx="7">
                        <c:v>2.4687499999999999E-10</c:v>
                      </c:pt>
                      <c:pt idx="8">
                        <c:v>2.7249999999999999E-10</c:v>
                      </c:pt>
                      <c:pt idx="9">
                        <c:v>2.9874999999999998E-10</c:v>
                      </c:pt>
                      <c:pt idx="10">
                        <c:v>3.2250000000000002E-10</c:v>
                      </c:pt>
                      <c:pt idx="11">
                        <c:v>3.45E-10</c:v>
                      </c:pt>
                      <c:pt idx="12">
                        <c:v>3.7187500000000002E-10</c:v>
                      </c:pt>
                      <c:pt idx="13">
                        <c:v>3.9625E-10</c:v>
                      </c:pt>
                      <c:pt idx="14">
                        <c:v>4.2125000000000002E-10</c:v>
                      </c:pt>
                      <c:pt idx="15">
                        <c:v>4.4624999999999998E-10</c:v>
                      </c:pt>
                      <c:pt idx="16">
                        <c:v>4.7062500000000002E-10</c:v>
                      </c:pt>
                      <c:pt idx="17">
                        <c:v>4.9312499999999999E-10</c:v>
                      </c:pt>
                      <c:pt idx="18">
                        <c:v>5.1E-10</c:v>
                      </c:pt>
                      <c:pt idx="19">
                        <c:v>5.0687499999999997E-10</c:v>
                      </c:pt>
                      <c:pt idx="20">
                        <c:v>5.2187500000000002E-10</c:v>
                      </c:pt>
                      <c:pt idx="21">
                        <c:v>5.4312500000000002E-10</c:v>
                      </c:pt>
                      <c:pt idx="22">
                        <c:v>5.6624999999999998E-10</c:v>
                      </c:pt>
                      <c:pt idx="23">
                        <c:v>5.8874999999999996E-10</c:v>
                      </c:pt>
                      <c:pt idx="24">
                        <c:v>6.0874999999999999E-10</c:v>
                      </c:pt>
                      <c:pt idx="25">
                        <c:v>6.3187499999999995E-10</c:v>
                      </c:pt>
                      <c:pt idx="26">
                        <c:v>6.7125000000000003E-10</c:v>
                      </c:pt>
                      <c:pt idx="27">
                        <c:v>6.5500000000000001E-10</c:v>
                      </c:pt>
                      <c:pt idx="28">
                        <c:v>6.4812499999999997E-10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F660-4329-8586-CE846BFE6DCD}"/>
                  </c:ext>
                </c:extLst>
              </c15:ser>
            </c15:filteredScatterSeries>
            <c15:filteredScatte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'all EXTR no 20'!$AK$3</c15:sqref>
                        </c15:formulaRef>
                      </c:ext>
                    </c:extLst>
                    <c:strCache>
                      <c:ptCount val="1"/>
                      <c:pt idx="0">
                        <c:v>Base pressure L (IP)</c:v>
                      </c:pt>
                    </c:strCache>
                  </c:strRef>
                </c:tx>
                <c:spPr>
                  <a:ln w="25400" cap="rnd">
                    <a:solidFill>
                      <a:srgbClr val="7030A0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'all EXTR no 20'!$AF$4:$AF$5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0</c:v>
                      </c:pt>
                      <c:pt idx="1">
                        <c:v>200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'all EXTR no 20'!$AK$4:$AK$5</c15:sqref>
                        </c15:formulaRef>
                      </c:ext>
                    </c:extLst>
                    <c:numCache>
                      <c:formatCode>0.00E+00</c:formatCode>
                      <c:ptCount val="2"/>
                      <c:pt idx="0">
                        <c:v>7.0000000000000004E-11</c:v>
                      </c:pt>
                      <c:pt idx="1">
                        <c:v>7.0000000000000004E-11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F660-4329-8586-CE846BFE6DCD}"/>
                  </c:ext>
                </c:extLst>
              </c15:ser>
            </c15:filteredScatterSeries>
          </c:ext>
        </c:extLst>
      </c:scatterChart>
      <c:valAx>
        <c:axId val="140052736"/>
        <c:scaling>
          <c:orientation val="minMax"/>
          <c:max val="2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0" dirty="0">
                    <a:solidFill>
                      <a:sysClr val="windowText" lastClr="000000"/>
                    </a:solidFill>
                  </a:rPr>
                  <a:t>I [mA]</a:t>
                </a:r>
              </a:p>
            </c:rich>
          </c:tx>
          <c:layout>
            <c:manualLayout>
              <c:xMode val="edge"/>
              <c:yMode val="edge"/>
              <c:x val="0.47464996071889998"/>
              <c:y val="0.8105763563738971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in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0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822976"/>
        <c:crossesAt val="1.0000000000000006E-11"/>
        <c:crossBetween val="midCat"/>
        <c:majorUnit val="20"/>
        <c:minorUnit val="5"/>
      </c:valAx>
      <c:valAx>
        <c:axId val="106822976"/>
        <c:scaling>
          <c:orientation val="minMax"/>
          <c:min val="1.0000000000000006E-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0" i="0" u="none" strike="noStrike" baseline="0" dirty="0" smtClean="0">
                    <a:solidFill>
                      <a:sysClr val="windowText" lastClr="000000"/>
                    </a:solidFill>
                    <a:effectLst/>
                  </a:rPr>
                  <a:t>P</a:t>
                </a:r>
                <a:r>
                  <a:rPr lang="en-US" sz="1800" b="0" i="0" u="none" strike="noStrike" baseline="-25000" dirty="0" smtClean="0">
                    <a:solidFill>
                      <a:sysClr val="windowText" lastClr="000000"/>
                    </a:solidFill>
                    <a:effectLst/>
                  </a:rPr>
                  <a:t>av </a:t>
                </a:r>
                <a:r>
                  <a:rPr lang="en-US" sz="1800" b="0" dirty="0">
                    <a:solidFill>
                      <a:sysClr val="windowText" lastClr="000000"/>
                    </a:solidFill>
                  </a:rPr>
                  <a:t>[mbar]</a:t>
                </a:r>
              </a:p>
            </c:rich>
          </c:tx>
          <c:layout>
            <c:manualLayout>
              <c:xMode val="edge"/>
              <c:yMode val="edge"/>
              <c:x val="1.1818186048026503E-2"/>
              <c:y val="0.3673585616783839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E+00" sourceLinked="0"/>
        <c:majorTickMark val="out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0527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150008466683605"/>
          <c:y val="3.0090308913603456E-2"/>
          <c:w val="0.74766319532639069"/>
          <c:h val="0.69465522069812657"/>
        </c:manualLayout>
      </c:layout>
      <c:scatterChart>
        <c:scatterStyle val="lineMarker"/>
        <c:varyColors val="0"/>
        <c:ser>
          <c:idx val="1"/>
          <c:order val="0"/>
          <c:tx>
            <c:strRef>
              <c:f>'[2]Beam ramp up'!$U$3</c:f>
              <c:strCache>
                <c:ptCount val="1"/>
                <c:pt idx="0">
                  <c:v>P S1 EXTR. Gauges (90 Ah)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'[2]Beam ramp up'!$W$4:$W$93</c:f>
              <c:numCache>
                <c:formatCode>General</c:formatCode>
                <c:ptCount val="90"/>
                <c:pt idx="0">
                  <c:v>1.2</c:v>
                </c:pt>
                <c:pt idx="4">
                  <c:v>5.1884970400729902</c:v>
                </c:pt>
                <c:pt idx="5">
                  <c:v>10.2466607335036</c:v>
                </c:pt>
                <c:pt idx="6">
                  <c:v>15.611749010875901</c:v>
                </c:pt>
                <c:pt idx="8">
                  <c:v>25.1478632590511</c:v>
                </c:pt>
                <c:pt idx="11">
                  <c:v>49.509985740802897</c:v>
                </c:pt>
                <c:pt idx="13">
                  <c:v>70.148113034705801</c:v>
                </c:pt>
                <c:pt idx="15">
                  <c:v>94.157011142262704</c:v>
                </c:pt>
                <c:pt idx="20">
                  <c:v>124.70516165321099</c:v>
                </c:pt>
                <c:pt idx="25">
                  <c:v>151.30879887948799</c:v>
                </c:pt>
                <c:pt idx="26">
                  <c:v>159.75880807656901</c:v>
                </c:pt>
              </c:numCache>
            </c:numRef>
          </c:xVal>
          <c:yVal>
            <c:numRef>
              <c:f>'[2]Beam ramp up'!$U$4:$U$93</c:f>
              <c:numCache>
                <c:formatCode>0.00E+00</c:formatCode>
                <c:ptCount val="90"/>
                <c:pt idx="0">
                  <c:v>2.6037E-10</c:v>
                </c:pt>
                <c:pt idx="1">
                  <c:v>2.5850999999999997E-10</c:v>
                </c:pt>
                <c:pt idx="2">
                  <c:v>2.5804333333333337E-10</c:v>
                </c:pt>
                <c:pt idx="3">
                  <c:v>2.5649666666666665E-10</c:v>
                </c:pt>
                <c:pt idx="4">
                  <c:v>2.6136416666666668E-10</c:v>
                </c:pt>
                <c:pt idx="5">
                  <c:v>2.7625E-10</c:v>
                </c:pt>
                <c:pt idx="6">
                  <c:v>2.8258750000000003E-10</c:v>
                </c:pt>
                <c:pt idx="7">
                  <c:v>2.9121416666666669E-10</c:v>
                </c:pt>
                <c:pt idx="8">
                  <c:v>3.0582166666666668E-10</c:v>
                </c:pt>
                <c:pt idx="9">
                  <c:v>3.2114166666666669E-10</c:v>
                </c:pt>
                <c:pt idx="10">
                  <c:v>3.5176833333333332E-10</c:v>
                </c:pt>
                <c:pt idx="11">
                  <c:v>3.8411833333333332E-10</c:v>
                </c:pt>
                <c:pt idx="12">
                  <c:v>4.2004500000000002E-10</c:v>
                </c:pt>
                <c:pt idx="13">
                  <c:v>4.5965166666666676E-10</c:v>
                </c:pt>
                <c:pt idx="14">
                  <c:v>5.1137083333333329E-10</c:v>
                </c:pt>
                <c:pt idx="15">
                  <c:v>5.6204416666666678E-10</c:v>
                </c:pt>
                <c:pt idx="16">
                  <c:v>6.2085833333333332E-10</c:v>
                </c:pt>
                <c:pt idx="17">
                  <c:v>6.794833333333332E-10</c:v>
                </c:pt>
                <c:pt idx="18">
                  <c:v>6.8974999999999992E-10</c:v>
                </c:pt>
                <c:pt idx="19">
                  <c:v>6.9523666666666657E-10</c:v>
                </c:pt>
                <c:pt idx="20">
                  <c:v>7.2337916666666672E-10</c:v>
                </c:pt>
                <c:pt idx="21">
                  <c:v>7.7642916666666676E-10</c:v>
                </c:pt>
                <c:pt idx="22">
                  <c:v>7.9561416666666683E-10</c:v>
                </c:pt>
                <c:pt idx="23">
                  <c:v>8.0143750000000011E-10</c:v>
                </c:pt>
                <c:pt idx="24">
                  <c:v>8.0844333333333314E-10</c:v>
                </c:pt>
                <c:pt idx="25">
                  <c:v>8.5569416666666669E-10</c:v>
                </c:pt>
                <c:pt idx="26">
                  <c:v>8.9462583333333322E-10</c:v>
                </c:pt>
                <c:pt idx="27">
                  <c:v>9.0246249999999987E-10</c:v>
                </c:pt>
                <c:pt idx="28">
                  <c:v>9.081108333333333E-10</c:v>
                </c:pt>
                <c:pt idx="29">
                  <c:v>9.1064333333333337E-10</c:v>
                </c:pt>
                <c:pt idx="30">
                  <c:v>9.1726499999999983E-10</c:v>
                </c:pt>
                <c:pt idx="31">
                  <c:v>9.2585916666666672E-10</c:v>
                </c:pt>
                <c:pt idx="32">
                  <c:v>9.3048249999999995E-10</c:v>
                </c:pt>
                <c:pt idx="33">
                  <c:v>9.3296999999999993E-10</c:v>
                </c:pt>
                <c:pt idx="34">
                  <c:v>9.3704166666666675E-10</c:v>
                </c:pt>
                <c:pt idx="35">
                  <c:v>9.3767833333333316E-10</c:v>
                </c:pt>
                <c:pt idx="36">
                  <c:v>9.3903750000000013E-10</c:v>
                </c:pt>
                <c:pt idx="37">
                  <c:v>9.4594249999999991E-10</c:v>
                </c:pt>
                <c:pt idx="38">
                  <c:v>9.4454166666666657E-10</c:v>
                </c:pt>
                <c:pt idx="39">
                  <c:v>9.5162583333333333E-10</c:v>
                </c:pt>
                <c:pt idx="40">
                  <c:v>9.4818500000000007E-10</c:v>
                </c:pt>
                <c:pt idx="41">
                  <c:v>9.5052500000000009E-10</c:v>
                </c:pt>
                <c:pt idx="42">
                  <c:v>9.5149249999999975E-10</c:v>
                </c:pt>
                <c:pt idx="43">
                  <c:v>9.5312833333333335E-10</c:v>
                </c:pt>
                <c:pt idx="44">
                  <c:v>9.5654999999999976E-10</c:v>
                </c:pt>
                <c:pt idx="45">
                  <c:v>9.5121416666666668E-10</c:v>
                </c:pt>
                <c:pt idx="46">
                  <c:v>9.5452833333333336E-10</c:v>
                </c:pt>
                <c:pt idx="47">
                  <c:v>9.5533833333333328E-10</c:v>
                </c:pt>
                <c:pt idx="48">
                  <c:v>9.5951500000000007E-10</c:v>
                </c:pt>
                <c:pt idx="49">
                  <c:v>9.6145499999999996E-10</c:v>
                </c:pt>
                <c:pt idx="50">
                  <c:v>9.5833083333333326E-10</c:v>
                </c:pt>
                <c:pt idx="51">
                  <c:v>9.5799333333333321E-10</c:v>
                </c:pt>
                <c:pt idx="52">
                  <c:v>9.5950250000000002E-10</c:v>
                </c:pt>
                <c:pt idx="53">
                  <c:v>9.6223333333333339E-10</c:v>
                </c:pt>
                <c:pt idx="54">
                  <c:v>9.6018583333333335E-10</c:v>
                </c:pt>
                <c:pt idx="55">
                  <c:v>9.6170500000000025E-10</c:v>
                </c:pt>
                <c:pt idx="56">
                  <c:v>9.6260083333333329E-10</c:v>
                </c:pt>
                <c:pt idx="57">
                  <c:v>9.6100916666666665E-10</c:v>
                </c:pt>
                <c:pt idx="58">
                  <c:v>9.6607333333333325E-10</c:v>
                </c:pt>
                <c:pt idx="59">
                  <c:v>9.6319666666666665E-10</c:v>
                </c:pt>
                <c:pt idx="60">
                  <c:v>9.6856999999999969E-10</c:v>
                </c:pt>
                <c:pt idx="61">
                  <c:v>9.6564500000000013E-10</c:v>
                </c:pt>
                <c:pt idx="62">
                  <c:v>9.6863416666666661E-10</c:v>
                </c:pt>
                <c:pt idx="63">
                  <c:v>9.6829416666666659E-10</c:v>
                </c:pt>
                <c:pt idx="64">
                  <c:v>9.6462416666666674E-10</c:v>
                </c:pt>
                <c:pt idx="65">
                  <c:v>9.7095000000000004E-10</c:v>
                </c:pt>
                <c:pt idx="66">
                  <c:v>9.6775666666666668E-10</c:v>
                </c:pt>
                <c:pt idx="67">
                  <c:v>9.7029916666666673E-10</c:v>
                </c:pt>
                <c:pt idx="68">
                  <c:v>9.6675750000000011E-10</c:v>
                </c:pt>
                <c:pt idx="69">
                  <c:v>9.6787833333333332E-10</c:v>
                </c:pt>
                <c:pt idx="70">
                  <c:v>9.6973916666666689E-10</c:v>
                </c:pt>
                <c:pt idx="71">
                  <c:v>9.6791166666666667E-10</c:v>
                </c:pt>
                <c:pt idx="72">
                  <c:v>9.7213166666666647E-10</c:v>
                </c:pt>
                <c:pt idx="73">
                  <c:v>9.6916916666666675E-10</c:v>
                </c:pt>
                <c:pt idx="74">
                  <c:v>9.6899666666666677E-10</c:v>
                </c:pt>
                <c:pt idx="75">
                  <c:v>9.6943583333333309E-10</c:v>
                </c:pt>
                <c:pt idx="76">
                  <c:v>9.6689083333333328E-10</c:v>
                </c:pt>
                <c:pt idx="77">
                  <c:v>9.6802416666666655E-10</c:v>
                </c:pt>
                <c:pt idx="78">
                  <c:v>9.7069166666666653E-10</c:v>
                </c:pt>
                <c:pt idx="79">
                  <c:v>9.6919166666666648E-10</c:v>
                </c:pt>
                <c:pt idx="80">
                  <c:v>9.7077083333333348E-10</c:v>
                </c:pt>
                <c:pt idx="81">
                  <c:v>9.9090333333333346E-10</c:v>
                </c:pt>
                <c:pt idx="82">
                  <c:v>9.8786250000000011E-10</c:v>
                </c:pt>
                <c:pt idx="83">
                  <c:v>9.8997416666666666E-10</c:v>
                </c:pt>
                <c:pt idx="84">
                  <c:v>9.9333666666666692E-10</c:v>
                </c:pt>
                <c:pt idx="85">
                  <c:v>9.9401916666666672E-10</c:v>
                </c:pt>
                <c:pt idx="86">
                  <c:v>9.9176916666666686E-10</c:v>
                </c:pt>
                <c:pt idx="87">
                  <c:v>9.9108416666666667E-10</c:v>
                </c:pt>
                <c:pt idx="88">
                  <c:v>9.9794250000000014E-10</c:v>
                </c:pt>
                <c:pt idx="89">
                  <c:v>9.9239583333333318E-10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6A1-4585-BC25-BE5101024D6D}"/>
            </c:ext>
          </c:extLst>
        </c:ser>
        <c:ser>
          <c:idx val="2"/>
          <c:order val="2"/>
          <c:tx>
            <c:strRef>
              <c:f>'[2]Beam ramp up'!$Y$3</c:f>
              <c:strCache>
                <c:ptCount val="1"/>
                <c:pt idx="0">
                  <c:v>P S1 IP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dPt>
            <c:idx val="74"/>
            <c:marker>
              <c:symbol val="circle"/>
              <c:size val="4"/>
            </c:marker>
            <c:bubble3D val="0"/>
            <c:extLst>
              <c:ext xmlns:c16="http://schemas.microsoft.com/office/drawing/2014/chart" uri="{C3380CC4-5D6E-409C-BE32-E72D297353CC}">
                <c16:uniqueId val="{00000001-B6A1-4585-BC25-BE5101024D6D}"/>
              </c:ext>
            </c:extLst>
          </c:dPt>
          <c:xVal>
            <c:numRef>
              <c:f>'[2]Beam ramp up'!$Z$4:$Z$80</c:f>
              <c:numCache>
                <c:formatCode>General</c:formatCode>
                <c:ptCount val="77"/>
                <c:pt idx="0" formatCode="0.0000">
                  <c:v>1.2021908532116701</c:v>
                </c:pt>
                <c:pt idx="4" formatCode="0.0000">
                  <c:v>5.1884970400729902</c:v>
                </c:pt>
                <c:pt idx="28" formatCode="0.0000">
                  <c:v>25.1478632590511</c:v>
                </c:pt>
                <c:pt idx="42" formatCode="0.0000">
                  <c:v>49.509985740802897</c:v>
                </c:pt>
                <c:pt idx="49" formatCode="0.0000">
                  <c:v>70.148113034705801</c:v>
                </c:pt>
                <c:pt idx="56" formatCode="0.0000">
                  <c:v>94.157011142262704</c:v>
                </c:pt>
                <c:pt idx="66" formatCode="0.0000">
                  <c:v>124.70516165321099</c:v>
                </c:pt>
                <c:pt idx="74" formatCode="0.0000">
                  <c:v>151.30879887948799</c:v>
                </c:pt>
              </c:numCache>
            </c:numRef>
          </c:xVal>
          <c:yVal>
            <c:numRef>
              <c:f>'[2]Beam ramp up'!$Y$4:$Y$78</c:f>
              <c:numCache>
                <c:formatCode>0.00E+00</c:formatCode>
                <c:ptCount val="75"/>
                <c:pt idx="0">
                  <c:v>5.0411764705899995E-10</c:v>
                </c:pt>
                <c:pt idx="1">
                  <c:v>6.7529411764699996E-10</c:v>
                </c:pt>
                <c:pt idx="2">
                  <c:v>1.1052941176499999E-9</c:v>
                </c:pt>
                <c:pt idx="3">
                  <c:v>1.5211764705899999E-9</c:v>
                </c:pt>
                <c:pt idx="4">
                  <c:v>2.0000000000000001E-9</c:v>
                </c:pt>
                <c:pt idx="5">
                  <c:v>2.4176470588199999E-9</c:v>
                </c:pt>
                <c:pt idx="6">
                  <c:v>2.8117647058799998E-9</c:v>
                </c:pt>
                <c:pt idx="7">
                  <c:v>3.2764705882399998E-9</c:v>
                </c:pt>
                <c:pt idx="8">
                  <c:v>3.7E-9</c:v>
                </c:pt>
                <c:pt idx="9">
                  <c:v>4.2117647058800003E-9</c:v>
                </c:pt>
                <c:pt idx="10">
                  <c:v>4.5705882352900001E-9</c:v>
                </c:pt>
                <c:pt idx="11">
                  <c:v>4.9823529411800002E-9</c:v>
                </c:pt>
                <c:pt idx="12">
                  <c:v>5.0529411764699997E-9</c:v>
                </c:pt>
                <c:pt idx="13">
                  <c:v>5.3705882352899999E-9</c:v>
                </c:pt>
                <c:pt idx="14">
                  <c:v>5.7823529411799999E-9</c:v>
                </c:pt>
                <c:pt idx="15">
                  <c:v>6.0882352941200001E-9</c:v>
                </c:pt>
                <c:pt idx="16">
                  <c:v>6.5941176470600004E-9</c:v>
                </c:pt>
                <c:pt idx="17">
                  <c:v>6.9999999999999998E-9</c:v>
                </c:pt>
                <c:pt idx="18">
                  <c:v>7.3235294117599999E-9</c:v>
                </c:pt>
                <c:pt idx="19">
                  <c:v>7.6294117647100007E-9</c:v>
                </c:pt>
                <c:pt idx="20">
                  <c:v>7.9058823529399996E-9</c:v>
                </c:pt>
                <c:pt idx="21">
                  <c:v>8.0176470588200004E-9</c:v>
                </c:pt>
                <c:pt idx="22">
                  <c:v>8.5941176470599993E-9</c:v>
                </c:pt>
                <c:pt idx="23">
                  <c:v>8.9000000000000003E-9</c:v>
                </c:pt>
                <c:pt idx="24">
                  <c:v>9.3647058823499993E-9</c:v>
                </c:pt>
                <c:pt idx="25">
                  <c:v>9.9705882352899997E-9</c:v>
                </c:pt>
                <c:pt idx="26">
                  <c:v>1.0252941176499999E-8</c:v>
                </c:pt>
                <c:pt idx="27">
                  <c:v>1.0682352941199999E-8</c:v>
                </c:pt>
                <c:pt idx="28">
                  <c:v>1.1076470588199999E-8</c:v>
                </c:pt>
                <c:pt idx="29">
                  <c:v>1.1517647058800001E-8</c:v>
                </c:pt>
                <c:pt idx="30">
                  <c:v>1.1782352941199999E-8</c:v>
                </c:pt>
                <c:pt idx="31">
                  <c:v>1.1870588235300001E-8</c:v>
                </c:pt>
                <c:pt idx="32">
                  <c:v>1.2452941176500001E-8</c:v>
                </c:pt>
                <c:pt idx="33">
                  <c:v>1.26941176471E-8</c:v>
                </c:pt>
                <c:pt idx="34">
                  <c:v>1.32529411765E-8</c:v>
                </c:pt>
                <c:pt idx="35">
                  <c:v>1.37941176471E-8</c:v>
                </c:pt>
                <c:pt idx="36">
                  <c:v>1.4405882352900001E-8</c:v>
                </c:pt>
                <c:pt idx="37">
                  <c:v>1.5176470588200001E-8</c:v>
                </c:pt>
                <c:pt idx="38">
                  <c:v>1.6529411764699999E-8</c:v>
                </c:pt>
                <c:pt idx="39">
                  <c:v>1.77647058824E-8</c:v>
                </c:pt>
                <c:pt idx="40">
                  <c:v>1.8941176470600002E-8</c:v>
                </c:pt>
                <c:pt idx="41">
                  <c:v>2.0470588235299998E-8</c:v>
                </c:pt>
                <c:pt idx="42">
                  <c:v>2.1764705882399999E-8</c:v>
                </c:pt>
                <c:pt idx="43">
                  <c:v>2.3411764705899999E-8</c:v>
                </c:pt>
                <c:pt idx="44">
                  <c:v>2.4294117647099998E-8</c:v>
                </c:pt>
                <c:pt idx="45">
                  <c:v>2.6000000000000001E-8</c:v>
                </c:pt>
                <c:pt idx="46">
                  <c:v>2.71764705882E-8</c:v>
                </c:pt>
                <c:pt idx="47">
                  <c:v>2.87058823529E-8</c:v>
                </c:pt>
                <c:pt idx="48">
                  <c:v>2.9882352941199998E-8</c:v>
                </c:pt>
                <c:pt idx="49">
                  <c:v>3.09411764706E-8</c:v>
                </c:pt>
                <c:pt idx="50">
                  <c:v>3.2294117647099997E-8</c:v>
                </c:pt>
                <c:pt idx="51">
                  <c:v>3.3823529411800001E-8</c:v>
                </c:pt>
                <c:pt idx="52">
                  <c:v>3.5058823529400002E-8</c:v>
                </c:pt>
                <c:pt idx="53">
                  <c:v>3.6588235294099999E-8</c:v>
                </c:pt>
                <c:pt idx="54">
                  <c:v>3.8058823529400003E-8</c:v>
                </c:pt>
                <c:pt idx="55">
                  <c:v>3.95294117647E-8</c:v>
                </c:pt>
                <c:pt idx="56">
                  <c:v>4.0764705882399997E-8</c:v>
                </c:pt>
                <c:pt idx="57">
                  <c:v>4.2294117647100001E-8</c:v>
                </c:pt>
                <c:pt idx="58">
                  <c:v>4.3529411764700002E-8</c:v>
                </c:pt>
                <c:pt idx="59">
                  <c:v>4.5058823529399999E-8</c:v>
                </c:pt>
                <c:pt idx="60">
                  <c:v>4.6529411764700003E-8</c:v>
                </c:pt>
                <c:pt idx="61">
                  <c:v>4.77647058824E-8</c:v>
                </c:pt>
                <c:pt idx="62">
                  <c:v>4.9117647058800002E-8</c:v>
                </c:pt>
                <c:pt idx="63">
                  <c:v>5.0352941176499999E-8</c:v>
                </c:pt>
                <c:pt idx="64">
                  <c:v>5.2176470588200002E-8</c:v>
                </c:pt>
                <c:pt idx="65">
                  <c:v>5.3529411764699999E-8</c:v>
                </c:pt>
                <c:pt idx="66">
                  <c:v>5.5176470588200002E-8</c:v>
                </c:pt>
                <c:pt idx="67">
                  <c:v>5.6764705882400002E-8</c:v>
                </c:pt>
                <c:pt idx="68">
                  <c:v>5.8235294117600002E-8</c:v>
                </c:pt>
                <c:pt idx="69">
                  <c:v>5.94117647059E-8</c:v>
                </c:pt>
                <c:pt idx="70">
                  <c:v>6.1117647058800003E-8</c:v>
                </c:pt>
                <c:pt idx="71">
                  <c:v>6.2411764705899994E-8</c:v>
                </c:pt>
                <c:pt idx="72">
                  <c:v>6.4294117647099999E-8</c:v>
                </c:pt>
                <c:pt idx="73">
                  <c:v>6.6352941176499997E-8</c:v>
                </c:pt>
                <c:pt idx="74">
                  <c:v>6.6294117647100004E-8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6A1-4585-BC25-BE5101024D6D}"/>
            </c:ext>
          </c:extLst>
        </c:ser>
        <c:ser>
          <c:idx val="4"/>
          <c:order val="4"/>
          <c:tx>
            <c:strRef>
              <c:f>'[2]Beam ramp up'!$AE$3</c:f>
              <c:strCache>
                <c:ptCount val="1"/>
                <c:pt idx="0">
                  <c:v>P S2 CCG gauges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xVal>
            <c:numRef>
              <c:f>'[2]Beam ramp up'!$AF$4:$AF$101</c:f>
              <c:numCache>
                <c:formatCode>General</c:formatCode>
                <c:ptCount val="98"/>
                <c:pt idx="2">
                  <c:v>1.2</c:v>
                </c:pt>
                <c:pt idx="12">
                  <c:v>5.1884970400729902</c:v>
                </c:pt>
                <c:pt idx="25" formatCode="0.0000">
                  <c:v>25.1478632590511</c:v>
                </c:pt>
                <c:pt idx="37" formatCode="0.0000">
                  <c:v>49.509985740802897</c:v>
                </c:pt>
                <c:pt idx="48" formatCode="0.0000">
                  <c:v>70.148113034705801</c:v>
                </c:pt>
                <c:pt idx="52" formatCode="0.0000">
                  <c:v>94.157011142262704</c:v>
                </c:pt>
                <c:pt idx="74" formatCode="0.0000">
                  <c:v>124.70516165321099</c:v>
                </c:pt>
                <c:pt idx="85" formatCode="0.0000">
                  <c:v>151.30879887948799</c:v>
                </c:pt>
              </c:numCache>
            </c:numRef>
          </c:xVal>
          <c:yVal>
            <c:numRef>
              <c:f>'[2]Beam ramp up'!$AE$4:$AE$101</c:f>
              <c:numCache>
                <c:formatCode>General</c:formatCode>
                <c:ptCount val="98"/>
                <c:pt idx="0">
                  <c:v>2.06671106926E-10</c:v>
                </c:pt>
                <c:pt idx="1">
                  <c:v>2.0793888755899999E-10</c:v>
                </c:pt>
                <c:pt idx="2">
                  <c:v>2.0984443966400001E-10</c:v>
                </c:pt>
                <c:pt idx="3">
                  <c:v>2.0755222078E-10</c:v>
                </c:pt>
                <c:pt idx="4">
                  <c:v>2.07495554689E-10</c:v>
                </c:pt>
                <c:pt idx="5">
                  <c:v>2.0678444296400001E-10</c:v>
                </c:pt>
                <c:pt idx="6">
                  <c:v>2.09484442139E-10</c:v>
                </c:pt>
                <c:pt idx="7">
                  <c:v>2.0881444104699999E-10</c:v>
                </c:pt>
                <c:pt idx="8">
                  <c:v>2.08372216858E-10</c:v>
                </c:pt>
                <c:pt idx="9">
                  <c:v>2.05052219803E-10</c:v>
                </c:pt>
                <c:pt idx="10">
                  <c:v>2.07773330948E-10</c:v>
                </c:pt>
                <c:pt idx="11">
                  <c:v>2.15405549108E-10</c:v>
                </c:pt>
                <c:pt idx="12">
                  <c:v>2.16737770478E-10</c:v>
                </c:pt>
                <c:pt idx="13">
                  <c:v>2.2419110549499999E-10</c:v>
                </c:pt>
                <c:pt idx="14">
                  <c:v>2.3002110864199999E-10</c:v>
                </c:pt>
                <c:pt idx="15">
                  <c:v>2.3055999316500001E-10</c:v>
                </c:pt>
                <c:pt idx="16">
                  <c:v>2.3649333340399998E-10</c:v>
                </c:pt>
                <c:pt idx="17">
                  <c:v>2.3916888300099998E-10</c:v>
                </c:pt>
                <c:pt idx="18">
                  <c:v>2.4500333089499999E-10</c:v>
                </c:pt>
                <c:pt idx="19">
                  <c:v>2.4821777349600001E-10</c:v>
                </c:pt>
                <c:pt idx="20">
                  <c:v>2.5194777437199999E-10</c:v>
                </c:pt>
                <c:pt idx="21">
                  <c:v>2.5540332965800002E-10</c:v>
                </c:pt>
                <c:pt idx="22">
                  <c:v>2.57744439988E-10</c:v>
                </c:pt>
                <c:pt idx="23">
                  <c:v>2.5993110441800002E-10</c:v>
                </c:pt>
                <c:pt idx="24">
                  <c:v>2.6913555026599998E-10</c:v>
                </c:pt>
                <c:pt idx="25">
                  <c:v>2.7018443963600002E-10</c:v>
                </c:pt>
                <c:pt idx="26">
                  <c:v>2.7751221845200001E-10</c:v>
                </c:pt>
                <c:pt idx="27">
                  <c:v>2.8178444145899999E-10</c:v>
                </c:pt>
                <c:pt idx="28">
                  <c:v>2.8532888551899998E-10</c:v>
                </c:pt>
                <c:pt idx="29">
                  <c:v>2.8449221527900002E-10</c:v>
                </c:pt>
                <c:pt idx="30">
                  <c:v>2.97177773131E-10</c:v>
                </c:pt>
                <c:pt idx="31">
                  <c:v>2.9890443977999999E-10</c:v>
                </c:pt>
                <c:pt idx="32">
                  <c:v>3.05811111002E-10</c:v>
                </c:pt>
                <c:pt idx="33">
                  <c:v>3.12263324766E-10</c:v>
                </c:pt>
                <c:pt idx="34">
                  <c:v>3.1992221834699999E-10</c:v>
                </c:pt>
                <c:pt idx="35">
                  <c:v>3.2549332519400002E-10</c:v>
                </c:pt>
                <c:pt idx="36">
                  <c:v>3.3660444030800001E-10</c:v>
                </c:pt>
                <c:pt idx="37">
                  <c:v>3.3785999923699998E-10</c:v>
                </c:pt>
                <c:pt idx="38">
                  <c:v>3.43796660893E-10</c:v>
                </c:pt>
                <c:pt idx="39">
                  <c:v>3.5200777169700001E-10</c:v>
                </c:pt>
                <c:pt idx="40">
                  <c:v>3.55382209771E-10</c:v>
                </c:pt>
                <c:pt idx="41">
                  <c:v>3.5961888251199999E-10</c:v>
                </c:pt>
                <c:pt idx="42">
                  <c:v>3.64296662281E-10</c:v>
                </c:pt>
                <c:pt idx="43">
                  <c:v>3.7921777138200002E-10</c:v>
                </c:pt>
                <c:pt idx="44">
                  <c:v>3.8505221696300002E-10</c:v>
                </c:pt>
                <c:pt idx="45">
                  <c:v>3.8638554238900001E-10</c:v>
                </c:pt>
                <c:pt idx="46">
                  <c:v>3.9367110189E-10</c:v>
                </c:pt>
                <c:pt idx="47">
                  <c:v>3.9551555549199999E-10</c:v>
                </c:pt>
                <c:pt idx="48">
                  <c:v>4.00442216423E-10</c:v>
                </c:pt>
                <c:pt idx="49">
                  <c:v>4.0634110736699999E-10</c:v>
                </c:pt>
                <c:pt idx="50">
                  <c:v>4.2009332740899998E-10</c:v>
                </c:pt>
                <c:pt idx="51">
                  <c:v>4.2662110418400001E-10</c:v>
                </c:pt>
                <c:pt idx="52">
                  <c:v>4.3190554219500001E-10</c:v>
                </c:pt>
                <c:pt idx="53">
                  <c:v>4.43476658174E-10</c:v>
                </c:pt>
                <c:pt idx="54">
                  <c:v>4.50616659727E-10</c:v>
                </c:pt>
                <c:pt idx="55">
                  <c:v>4.62747775284E-10</c:v>
                </c:pt>
                <c:pt idx="56">
                  <c:v>4.6490332571300001E-10</c:v>
                </c:pt>
                <c:pt idx="57">
                  <c:v>4.8192222126499996E-10</c:v>
                </c:pt>
                <c:pt idx="58">
                  <c:v>4.8621776666600004E-10</c:v>
                </c:pt>
                <c:pt idx="59">
                  <c:v>4.9367111016400003E-10</c:v>
                </c:pt>
                <c:pt idx="60">
                  <c:v>4.9954110909499999E-10</c:v>
                </c:pt>
                <c:pt idx="61">
                  <c:v>5.0465999280700003E-10</c:v>
                </c:pt>
                <c:pt idx="62">
                  <c:v>5.1064221678299996E-10</c:v>
                </c:pt>
                <c:pt idx="63">
                  <c:v>5.3011998802999997E-10</c:v>
                </c:pt>
                <c:pt idx="64">
                  <c:v>5.3971776430799998E-10</c:v>
                </c:pt>
                <c:pt idx="65">
                  <c:v>5.3207666359300002E-10</c:v>
                </c:pt>
                <c:pt idx="66">
                  <c:v>5.3293777107399995E-10</c:v>
                </c:pt>
                <c:pt idx="67">
                  <c:v>5.3871554747999996E-10</c:v>
                </c:pt>
                <c:pt idx="68">
                  <c:v>5.4102220543100004E-10</c:v>
                </c:pt>
                <c:pt idx="69">
                  <c:v>5.41191110444E-10</c:v>
                </c:pt>
                <c:pt idx="70">
                  <c:v>5.4033444077100002E-10</c:v>
                </c:pt>
                <c:pt idx="71">
                  <c:v>5.4126443759100002E-10</c:v>
                </c:pt>
                <c:pt idx="72">
                  <c:v>5.4972553977999995E-10</c:v>
                </c:pt>
                <c:pt idx="73">
                  <c:v>5.52347769374E-10</c:v>
                </c:pt>
                <c:pt idx="74">
                  <c:v>5.6460110352399996E-10</c:v>
                </c:pt>
                <c:pt idx="75">
                  <c:v>5.7839110044600001E-10</c:v>
                </c:pt>
                <c:pt idx="76">
                  <c:v>5.9570110572700003E-10</c:v>
                </c:pt>
                <c:pt idx="77">
                  <c:v>6.0872109821899999E-10</c:v>
                </c:pt>
                <c:pt idx="78">
                  <c:v>6.0775221583700001E-10</c:v>
                </c:pt>
                <c:pt idx="79">
                  <c:v>6.1826665392299995E-10</c:v>
                </c:pt>
                <c:pt idx="80">
                  <c:v>6.0950665810800003E-10</c:v>
                </c:pt>
                <c:pt idx="81">
                  <c:v>6.1154332832299996E-10</c:v>
                </c:pt>
                <c:pt idx="82">
                  <c:v>6.1496666092799998E-10</c:v>
                </c:pt>
                <c:pt idx="83">
                  <c:v>6.2002442994599998E-10</c:v>
                </c:pt>
                <c:pt idx="84">
                  <c:v>6.4351443001499996E-10</c:v>
                </c:pt>
                <c:pt idx="85">
                  <c:v>6.5309998767099999E-10</c:v>
                </c:pt>
                <c:pt idx="86">
                  <c:v>6.6747331735799999E-10</c:v>
                </c:pt>
                <c:pt idx="87">
                  <c:v>6.7526332056800001E-10</c:v>
                </c:pt>
                <c:pt idx="88">
                  <c:v>6.7659443171599996E-10</c:v>
                </c:pt>
                <c:pt idx="89">
                  <c:v>6.8009110071899998E-10</c:v>
                </c:pt>
                <c:pt idx="90">
                  <c:v>6.8233999315000004E-10</c:v>
                </c:pt>
                <c:pt idx="91">
                  <c:v>6.81415544361E-10</c:v>
                </c:pt>
                <c:pt idx="92">
                  <c:v>6.8260554924500001E-10</c:v>
                </c:pt>
                <c:pt idx="93">
                  <c:v>6.8764331882999999E-10</c:v>
                </c:pt>
                <c:pt idx="94">
                  <c:v>6.8511776807300005E-10</c:v>
                </c:pt>
                <c:pt idx="95">
                  <c:v>6.8335777160399999E-10</c:v>
                </c:pt>
                <c:pt idx="96">
                  <c:v>6.8365443553199999E-10</c:v>
                </c:pt>
                <c:pt idx="97">
                  <c:v>6.2402221353200001E-10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6A1-4585-BC25-BE5101024D6D}"/>
            </c:ext>
          </c:extLst>
        </c:ser>
        <c:ser>
          <c:idx val="3"/>
          <c:order val="6"/>
          <c:tx>
            <c:strRef>
              <c:f>'[2]Beam ramp up'!$AB$3</c:f>
              <c:strCache>
                <c:ptCount val="1"/>
                <c:pt idx="0">
                  <c:v>P S2 IP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C000"/>
              </a:solidFill>
              <a:ln w="9525">
                <a:noFill/>
              </a:ln>
              <a:effectLst/>
            </c:spPr>
          </c:marker>
          <c:dPt>
            <c:idx val="75"/>
            <c:bubble3D val="0"/>
            <c:extLst>
              <c:ext xmlns:c16="http://schemas.microsoft.com/office/drawing/2014/chart" uri="{C3380CC4-5D6E-409C-BE32-E72D297353CC}">
                <c16:uniqueId val="{00000004-B6A1-4585-BC25-BE5101024D6D}"/>
              </c:ext>
            </c:extLst>
          </c:dPt>
          <c:xVal>
            <c:numRef>
              <c:f>'[2]Beam ramp up'!$AC$4:$AC$82</c:f>
              <c:numCache>
                <c:formatCode>General</c:formatCode>
                <c:ptCount val="79"/>
                <c:pt idx="0">
                  <c:v>1.2</c:v>
                </c:pt>
                <c:pt idx="14">
                  <c:v>5.1884970400729902</c:v>
                </c:pt>
                <c:pt idx="33" formatCode="0.0000">
                  <c:v>25.1478632590511</c:v>
                </c:pt>
                <c:pt idx="50" formatCode="0.0000">
                  <c:v>49.509985740802897</c:v>
                </c:pt>
                <c:pt idx="62" formatCode="0.0000">
                  <c:v>70.148113034705801</c:v>
                </c:pt>
                <c:pt idx="67" formatCode="0.0000">
                  <c:v>94.157011142262704</c:v>
                </c:pt>
                <c:pt idx="75" formatCode="0.0000">
                  <c:v>124.70516165321099</c:v>
                </c:pt>
                <c:pt idx="78" formatCode="0.0000">
                  <c:v>151.30879887948799</c:v>
                </c:pt>
              </c:numCache>
            </c:numRef>
          </c:xVal>
          <c:yVal>
            <c:numRef>
              <c:f>'[2]Beam ramp up'!$AB$4:$AB$82</c:f>
              <c:numCache>
                <c:formatCode>General</c:formatCode>
                <c:ptCount val="79"/>
                <c:pt idx="0">
                  <c:v>6.3777777777799999E-11</c:v>
                </c:pt>
                <c:pt idx="1">
                  <c:v>6.35555555556E-11</c:v>
                </c:pt>
                <c:pt idx="2">
                  <c:v>6.3777777777799999E-11</c:v>
                </c:pt>
                <c:pt idx="3">
                  <c:v>6.35555555556E-11</c:v>
                </c:pt>
                <c:pt idx="4">
                  <c:v>6.3444444444400001E-11</c:v>
                </c:pt>
                <c:pt idx="5">
                  <c:v>6.3111111111100002E-11</c:v>
                </c:pt>
                <c:pt idx="6">
                  <c:v>6.3222222222200002E-11</c:v>
                </c:pt>
                <c:pt idx="7">
                  <c:v>6.2555555555600003E-11</c:v>
                </c:pt>
                <c:pt idx="8">
                  <c:v>6.2888888888900002E-11</c:v>
                </c:pt>
                <c:pt idx="9">
                  <c:v>6.4555555555599996E-11</c:v>
                </c:pt>
                <c:pt idx="10">
                  <c:v>6.5222222222199995E-11</c:v>
                </c:pt>
                <c:pt idx="11">
                  <c:v>6.9888888888900004E-11</c:v>
                </c:pt>
                <c:pt idx="12">
                  <c:v>7.8666666666699999E-11</c:v>
                </c:pt>
                <c:pt idx="13">
                  <c:v>8.0666666666700005E-11</c:v>
                </c:pt>
                <c:pt idx="14">
                  <c:v>9.0777777777799996E-11</c:v>
                </c:pt>
                <c:pt idx="15">
                  <c:v>1.0711111111099999E-10</c:v>
                </c:pt>
                <c:pt idx="16">
                  <c:v>1.2611111111100001E-10</c:v>
                </c:pt>
                <c:pt idx="17">
                  <c:v>1.3444444444400001E-10</c:v>
                </c:pt>
                <c:pt idx="18">
                  <c:v>1.4111111111100001E-10</c:v>
                </c:pt>
                <c:pt idx="19">
                  <c:v>1.47777777778E-10</c:v>
                </c:pt>
                <c:pt idx="20">
                  <c:v>1.5888888888899999E-10</c:v>
                </c:pt>
                <c:pt idx="21">
                  <c:v>1.6555555555599999E-10</c:v>
                </c:pt>
                <c:pt idx="22">
                  <c:v>1.73333333333E-10</c:v>
                </c:pt>
                <c:pt idx="23">
                  <c:v>1.81111111111E-10</c:v>
                </c:pt>
                <c:pt idx="24">
                  <c:v>1.8777777777799999E-10</c:v>
                </c:pt>
                <c:pt idx="25">
                  <c:v>1.9555555555599999E-10</c:v>
                </c:pt>
                <c:pt idx="26">
                  <c:v>2.06666666667E-10</c:v>
                </c:pt>
                <c:pt idx="27">
                  <c:v>2.11111111111E-10</c:v>
                </c:pt>
                <c:pt idx="28">
                  <c:v>2.2444444444400001E-10</c:v>
                </c:pt>
                <c:pt idx="29">
                  <c:v>2.33333333333E-10</c:v>
                </c:pt>
                <c:pt idx="30">
                  <c:v>2.4E-10</c:v>
                </c:pt>
                <c:pt idx="31">
                  <c:v>2.4777777777800002E-10</c:v>
                </c:pt>
                <c:pt idx="32">
                  <c:v>2.5555555555599999E-10</c:v>
                </c:pt>
                <c:pt idx="33">
                  <c:v>2.61111111111E-10</c:v>
                </c:pt>
                <c:pt idx="34">
                  <c:v>2.7111111111100002E-10</c:v>
                </c:pt>
                <c:pt idx="35">
                  <c:v>2.8222222222200001E-10</c:v>
                </c:pt>
                <c:pt idx="36">
                  <c:v>2.8666666666700001E-10</c:v>
                </c:pt>
                <c:pt idx="37">
                  <c:v>2.9444444444400002E-10</c:v>
                </c:pt>
                <c:pt idx="38">
                  <c:v>3E-10</c:v>
                </c:pt>
                <c:pt idx="39">
                  <c:v>3.1222222222200001E-10</c:v>
                </c:pt>
                <c:pt idx="40">
                  <c:v>3.3111111111100002E-10</c:v>
                </c:pt>
                <c:pt idx="41">
                  <c:v>3.4333333333299998E-10</c:v>
                </c:pt>
                <c:pt idx="42">
                  <c:v>3.5888888888900003E-10</c:v>
                </c:pt>
                <c:pt idx="43">
                  <c:v>3.7333333333299998E-10</c:v>
                </c:pt>
                <c:pt idx="44">
                  <c:v>3.8222222222199998E-10</c:v>
                </c:pt>
                <c:pt idx="45">
                  <c:v>4.0000000000000001E-10</c:v>
                </c:pt>
                <c:pt idx="46">
                  <c:v>4.0999999999999998E-10</c:v>
                </c:pt>
                <c:pt idx="47">
                  <c:v>4.17777777778E-10</c:v>
                </c:pt>
                <c:pt idx="48">
                  <c:v>4.3222222222200001E-10</c:v>
                </c:pt>
                <c:pt idx="49">
                  <c:v>4.4888888888900002E-10</c:v>
                </c:pt>
                <c:pt idx="50">
                  <c:v>4.5333333333300002E-10</c:v>
                </c:pt>
                <c:pt idx="51">
                  <c:v>4.73333333333E-10</c:v>
                </c:pt>
                <c:pt idx="52">
                  <c:v>4.8444444444399999E-10</c:v>
                </c:pt>
                <c:pt idx="53">
                  <c:v>4.9555555555600004E-10</c:v>
                </c:pt>
                <c:pt idx="54">
                  <c:v>5.0666666666700003E-10</c:v>
                </c:pt>
                <c:pt idx="55">
                  <c:v>5.2222222222200001E-10</c:v>
                </c:pt>
                <c:pt idx="56">
                  <c:v>5.3777777777799995E-10</c:v>
                </c:pt>
                <c:pt idx="57">
                  <c:v>5.5222222222200001E-10</c:v>
                </c:pt>
                <c:pt idx="58">
                  <c:v>5.6111111111099995E-10</c:v>
                </c:pt>
                <c:pt idx="59">
                  <c:v>5.7555555555599997E-10</c:v>
                </c:pt>
                <c:pt idx="60">
                  <c:v>5.9222222222199997E-10</c:v>
                </c:pt>
                <c:pt idx="61">
                  <c:v>6.0777777777800002E-10</c:v>
                </c:pt>
                <c:pt idx="62">
                  <c:v>6.2111111111099995E-10</c:v>
                </c:pt>
                <c:pt idx="63">
                  <c:v>6.3444444444399999E-10</c:v>
                </c:pt>
                <c:pt idx="64">
                  <c:v>6.5111111111099995E-10</c:v>
                </c:pt>
                <c:pt idx="65">
                  <c:v>6.6444444444399999E-10</c:v>
                </c:pt>
                <c:pt idx="66">
                  <c:v>6.7888888888900001E-10</c:v>
                </c:pt>
                <c:pt idx="67">
                  <c:v>6.9666666666699999E-10</c:v>
                </c:pt>
                <c:pt idx="68">
                  <c:v>7.13333333333E-10</c:v>
                </c:pt>
                <c:pt idx="69">
                  <c:v>7.3555555555600004E-10</c:v>
                </c:pt>
                <c:pt idx="70">
                  <c:v>7.4777777777800005E-10</c:v>
                </c:pt>
                <c:pt idx="71">
                  <c:v>7.5555555555599997E-10</c:v>
                </c:pt>
                <c:pt idx="72">
                  <c:v>8.0666666666700003E-10</c:v>
                </c:pt>
                <c:pt idx="73">
                  <c:v>9.0333333333299996E-10</c:v>
                </c:pt>
                <c:pt idx="74">
                  <c:v>9.833333333330001E-10</c:v>
                </c:pt>
                <c:pt idx="75">
                  <c:v>1.0677777777800001E-9</c:v>
                </c:pt>
                <c:pt idx="76">
                  <c:v>1.1588888888900001E-9</c:v>
                </c:pt>
                <c:pt idx="77">
                  <c:v>1.29888888889E-9</c:v>
                </c:pt>
                <c:pt idx="78">
                  <c:v>1.2655555555599999E-9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B6A1-4585-BC25-BE5101024D6D}"/>
            </c:ext>
          </c:extLst>
        </c:ser>
        <c:ser>
          <c:idx val="8"/>
          <c:order val="8"/>
          <c:tx>
            <c:strRef>
              <c:f>'[2]Beam ramp up'!$AH$3</c:f>
              <c:strCache>
                <c:ptCount val="1"/>
                <c:pt idx="0">
                  <c:v>P L IP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7030A0"/>
              </a:solidFill>
              <a:ln w="9525">
                <a:solidFill>
                  <a:srgbClr val="7030A0"/>
                </a:solidFill>
              </a:ln>
              <a:effectLst/>
            </c:spPr>
          </c:marker>
          <c:xVal>
            <c:numRef>
              <c:f>'[2]Beam ramp up'!$AI$5:$AI$33</c:f>
              <c:numCache>
                <c:formatCode>General</c:formatCode>
                <c:ptCount val="29"/>
                <c:pt idx="0">
                  <c:v>1.2</c:v>
                </c:pt>
                <c:pt idx="1">
                  <c:v>5.1884970400729902</c:v>
                </c:pt>
                <c:pt idx="4" formatCode="0.0000">
                  <c:v>25.1478632590511</c:v>
                </c:pt>
                <c:pt idx="8" formatCode="0.0000">
                  <c:v>49.509985740802897</c:v>
                </c:pt>
                <c:pt idx="11" formatCode="0.0000">
                  <c:v>70.148113034705801</c:v>
                </c:pt>
                <c:pt idx="13" formatCode="0.0000">
                  <c:v>94.157011142262704</c:v>
                </c:pt>
                <c:pt idx="21" formatCode="0.0000">
                  <c:v>124.70516165321099</c:v>
                </c:pt>
                <c:pt idx="26" formatCode="0.0000">
                  <c:v>151.30879887948799</c:v>
                </c:pt>
                <c:pt idx="28" formatCode="0.0000">
                  <c:v>159.80000000000001</c:v>
                </c:pt>
              </c:numCache>
            </c:numRef>
          </c:xVal>
          <c:yVal>
            <c:numRef>
              <c:f>'[2]Beam ramp up'!$AH$5:$AH$33</c:f>
              <c:numCache>
                <c:formatCode>General</c:formatCode>
                <c:ptCount val="29"/>
                <c:pt idx="0" formatCode="0.00E+00">
                  <c:v>8.6E-11</c:v>
                </c:pt>
                <c:pt idx="1">
                  <c:v>9.4124999999999998E-11</c:v>
                </c:pt>
                <c:pt idx="2">
                  <c:v>1.2081249999999999E-10</c:v>
                </c:pt>
                <c:pt idx="3">
                  <c:v>1.45125E-10</c:v>
                </c:pt>
                <c:pt idx="4">
                  <c:v>1.7125E-10</c:v>
                </c:pt>
                <c:pt idx="5">
                  <c:v>1.99375E-10</c:v>
                </c:pt>
                <c:pt idx="6">
                  <c:v>2.2375E-10</c:v>
                </c:pt>
                <c:pt idx="7">
                  <c:v>2.4687499999999999E-10</c:v>
                </c:pt>
                <c:pt idx="8">
                  <c:v>2.7249999999999999E-10</c:v>
                </c:pt>
                <c:pt idx="9">
                  <c:v>2.9874999999999998E-10</c:v>
                </c:pt>
                <c:pt idx="10">
                  <c:v>3.2250000000000002E-10</c:v>
                </c:pt>
                <c:pt idx="11">
                  <c:v>3.45E-10</c:v>
                </c:pt>
                <c:pt idx="12">
                  <c:v>3.7187500000000002E-10</c:v>
                </c:pt>
                <c:pt idx="13">
                  <c:v>3.9625E-10</c:v>
                </c:pt>
                <c:pt idx="14">
                  <c:v>4.2125000000000002E-10</c:v>
                </c:pt>
                <c:pt idx="15">
                  <c:v>4.4624999999999998E-10</c:v>
                </c:pt>
                <c:pt idx="16">
                  <c:v>4.7062500000000002E-10</c:v>
                </c:pt>
                <c:pt idx="17">
                  <c:v>4.9312499999999999E-10</c:v>
                </c:pt>
                <c:pt idx="18">
                  <c:v>5.1E-10</c:v>
                </c:pt>
                <c:pt idx="19">
                  <c:v>5.0687499999999997E-10</c:v>
                </c:pt>
                <c:pt idx="20">
                  <c:v>5.2187500000000002E-10</c:v>
                </c:pt>
                <c:pt idx="21">
                  <c:v>5.4312500000000002E-10</c:v>
                </c:pt>
                <c:pt idx="22">
                  <c:v>5.6624999999999998E-10</c:v>
                </c:pt>
                <c:pt idx="23">
                  <c:v>5.8874999999999996E-10</c:v>
                </c:pt>
                <c:pt idx="24">
                  <c:v>6.0874999999999999E-10</c:v>
                </c:pt>
                <c:pt idx="25">
                  <c:v>6.3187499999999995E-10</c:v>
                </c:pt>
                <c:pt idx="26">
                  <c:v>6.7125000000000003E-10</c:v>
                </c:pt>
                <c:pt idx="27">
                  <c:v>6.5500000000000001E-10</c:v>
                </c:pt>
                <c:pt idx="28">
                  <c:v>6.4812499999999997E-10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B6A1-4585-BC25-BE5101024D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0055616"/>
        <c:axId val="140056192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1"/>
                <c:tx>
                  <c:strRef>
                    <c:extLst>
                      <c:ext uri="{02D57815-91ED-43cb-92C2-25804820EDAC}">
                        <c15:formulaRef>
                          <c15:sqref>'[2]all EXTR'!$BY$3</c15:sqref>
                        </c15:formulaRef>
                      </c:ext>
                    </c:extLst>
                    <c:strCache>
                      <c:ptCount val="1"/>
                      <c:pt idx="0">
                        <c:v>Base pressure S1 (EXTR)</c:v>
                      </c:pt>
                    </c:strCache>
                  </c:strRef>
                </c:tx>
                <c:spPr>
                  <a:ln w="25400" cap="rnd">
                    <a:solidFill>
                      <a:srgbClr val="FF0000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dLbl>
                    <c:idx val="0"/>
                    <c:delete val="1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7-B6A1-4585-BC25-BE5101024D6D}"/>
                      </c:ext>
                    </c:extLst>
                  </c:dLbl>
                  <c:dLbl>
                    <c:idx val="1"/>
                    <c:delete val="1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8-B6A1-4585-BC25-BE5101024D6D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0"/>
                    </c:ext>
                  </c:extLst>
                </c:dLbls>
                <c:xVal>
                  <c:numRef>
                    <c:extLst>
                      <c:ext uri="{02D57815-91ED-43cb-92C2-25804820EDAC}">
                        <c15:formulaRef>
                          <c15:sqref>'[2]all EXTR'!$BW$4:$BW$5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0</c:v>
                      </c:pt>
                      <c:pt idx="1">
                        <c:v>200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'[2]all EXTR'!$BY$4:$BY$5</c15:sqref>
                        </c15:formulaRef>
                      </c:ext>
                    </c:extLst>
                    <c:numCache>
                      <c:formatCode>0.00E+00</c:formatCode>
                      <c:ptCount val="2"/>
                      <c:pt idx="0">
                        <c:v>2.5000000000000002E-10</c:v>
                      </c:pt>
                      <c:pt idx="1">
                        <c:v>2.5000000000000002E-10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9-B6A1-4585-BC25-BE5101024D6D}"/>
                  </c:ext>
                </c:extLst>
              </c15:ser>
            </c15:filteredScatterSeries>
            <c15:filteredScatterSeries>
              <c15:ser>
                <c:idx val="5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'[2]all EXTR no 20'!$AG$3</c15:sqref>
                        </c15:formulaRef>
                      </c:ext>
                    </c:extLst>
                    <c:strCache>
                      <c:ptCount val="1"/>
                      <c:pt idx="0">
                        <c:v>Base pressure S1 (IP)</c:v>
                      </c:pt>
                    </c:strCache>
                  </c:strRef>
                </c:tx>
                <c:spPr>
                  <a:ln w="25400" cap="rnd">
                    <a:solidFill>
                      <a:srgbClr val="00B050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'[2]all EXTR no 20'!$AF$4:$AF$5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0</c:v>
                      </c:pt>
                      <c:pt idx="1">
                        <c:v>200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'[2]all EXTR no 20'!$AG$4:$AG$5</c15:sqref>
                        </c15:formulaRef>
                      </c:ext>
                    </c:extLst>
                    <c:numCache>
                      <c:formatCode>0.00E+00</c:formatCode>
                      <c:ptCount val="2"/>
                      <c:pt idx="0">
                        <c:v>3.9999999999999998E-11</c:v>
                      </c:pt>
                      <c:pt idx="1">
                        <c:v>3.9999999999999998E-11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B6A1-4585-BC25-BE5101024D6D}"/>
                  </c:ext>
                </c:extLst>
              </c15:ser>
            </c15:filteredScatterSeries>
            <c15:filteredScatterSeries>
              <c15:ser>
                <c:idx val="6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'[2]all EXTR no 20'!$AJ$3</c15:sqref>
                        </c15:formulaRef>
                      </c:ext>
                    </c:extLst>
                    <c:strCache>
                      <c:ptCount val="1"/>
                      <c:pt idx="0">
                        <c:v>Base pressure S2 (CCG)</c:v>
                      </c:pt>
                    </c:strCache>
                  </c:strRef>
                </c:tx>
                <c:spPr>
                  <a:ln w="25400" cap="rnd">
                    <a:solidFill>
                      <a:srgbClr val="00B0F0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'[2]all EXTR no 20'!$AF$4:$AF$5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0</c:v>
                      </c:pt>
                      <c:pt idx="1">
                        <c:v>200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'[2]all EXTR no 20'!$AJ$4:$AJ$5</c15:sqref>
                        </c15:formulaRef>
                      </c:ext>
                    </c:extLst>
                    <c:numCache>
                      <c:formatCode>0.00E+00</c:formatCode>
                      <c:ptCount val="2"/>
                      <c:pt idx="0">
                        <c:v>1.5E-10</c:v>
                      </c:pt>
                      <c:pt idx="1">
                        <c:v>1.5E-10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B6A1-4585-BC25-BE5101024D6D}"/>
                  </c:ext>
                </c:extLst>
              </c15:ser>
            </c15:filteredScatterSeries>
            <c15:filteredScatte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'[2]all EXTR no 20'!$AI$3</c15:sqref>
                        </c15:formulaRef>
                      </c:ext>
                    </c:extLst>
                    <c:strCache>
                      <c:ptCount val="1"/>
                      <c:pt idx="0">
                        <c:v>Base pressure S2 (IP)</c:v>
                      </c:pt>
                    </c:strCache>
                  </c:strRef>
                </c:tx>
                <c:spPr>
                  <a:ln w="25400" cap="rnd">
                    <a:solidFill>
                      <a:srgbClr val="FFC000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'[2]all EXTR no 20'!$AF$4:$AF$5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0</c:v>
                      </c:pt>
                      <c:pt idx="1">
                        <c:v>200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'[2]all EXTR no 20'!$AI$4:$AI$5</c15:sqref>
                        </c15:formulaRef>
                      </c:ext>
                    </c:extLst>
                    <c:numCache>
                      <c:formatCode>0.00E+00</c:formatCode>
                      <c:ptCount val="2"/>
                      <c:pt idx="0">
                        <c:v>4.8000000000000002E-11</c:v>
                      </c:pt>
                      <c:pt idx="1">
                        <c:v>4.8000000000000002E-11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B6A1-4585-BC25-BE5101024D6D}"/>
                  </c:ext>
                </c:extLst>
              </c15:ser>
            </c15:filteredScatterSeries>
            <c15:filteredScatte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'[2]all EXTR no 20'!$AK$3</c15:sqref>
                        </c15:formulaRef>
                      </c:ext>
                    </c:extLst>
                    <c:strCache>
                      <c:ptCount val="1"/>
                      <c:pt idx="0">
                        <c:v>Base pressure L (IP)</c:v>
                      </c:pt>
                    </c:strCache>
                  </c:strRef>
                </c:tx>
                <c:spPr>
                  <a:ln w="25400" cap="rnd">
                    <a:solidFill>
                      <a:srgbClr val="7030A0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'[2]all EXTR no 20'!$AF$4:$AF$5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0</c:v>
                      </c:pt>
                      <c:pt idx="1">
                        <c:v>200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'[2]all EXTR no 20'!$AK$4:$AK$5</c15:sqref>
                        </c15:formulaRef>
                      </c:ext>
                    </c:extLst>
                    <c:numCache>
                      <c:formatCode>0.00E+00</c:formatCode>
                      <c:ptCount val="2"/>
                      <c:pt idx="0">
                        <c:v>7.0000000000000004E-11</c:v>
                      </c:pt>
                      <c:pt idx="1">
                        <c:v>7.0000000000000004E-11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B6A1-4585-BC25-BE5101024D6D}"/>
                  </c:ext>
                </c:extLst>
              </c15:ser>
            </c15:filteredScatterSeries>
          </c:ext>
        </c:extLst>
      </c:scatterChart>
      <c:valAx>
        <c:axId val="140055616"/>
        <c:scaling>
          <c:orientation val="minMax"/>
          <c:max val="2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/>
                  <a:t>Beam Current [mA]</a:t>
                </a:r>
              </a:p>
            </c:rich>
          </c:tx>
          <c:layout>
            <c:manualLayout>
              <c:xMode val="edge"/>
              <c:yMode val="edge"/>
              <c:x val="0.38549720599441206"/>
              <c:y val="0.8925584567906368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out"/>
        <c:minorTickMark val="in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0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056192"/>
        <c:crossesAt val="1.0000000000000006E-11"/>
        <c:crossBetween val="midCat"/>
        <c:majorUnit val="20"/>
        <c:minorUnit val="5"/>
      </c:valAx>
      <c:valAx>
        <c:axId val="140056192"/>
        <c:scaling>
          <c:logBase val="10"/>
          <c:orientation val="minMax"/>
          <c:max val="1.0000000000000005E-7"/>
          <c:min val="1.0000000000000006E-1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0" i="0" u="none" strike="noStrike" baseline="0" dirty="0">
                    <a:effectLst/>
                  </a:rPr>
                  <a:t>P</a:t>
                </a:r>
                <a:r>
                  <a:rPr lang="en-US" sz="1800" b="0" i="0" u="none" strike="noStrike" baseline="-25000" dirty="0">
                    <a:effectLst/>
                  </a:rPr>
                  <a:t>av </a:t>
                </a:r>
                <a:r>
                  <a:rPr lang="en-US" sz="1800" dirty="0"/>
                  <a:t>[mbar]</a:t>
                </a:r>
              </a:p>
            </c:rich>
          </c:tx>
          <c:layout>
            <c:manualLayout>
              <c:xMode val="edge"/>
              <c:yMode val="edge"/>
              <c:x val="8.9272711878757086E-3"/>
              <c:y val="0.3049931928651244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E+00" sourceLinked="0"/>
        <c:majorTickMark val="out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05561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877780469451928"/>
          <c:y val="0.13026756756805294"/>
          <c:w val="0.67627348493573358"/>
          <c:h val="0.69183138127212418"/>
        </c:manualLayout>
      </c:layout>
      <c:scatterChart>
        <c:scatterStyle val="lineMarker"/>
        <c:varyColors val="0"/>
        <c:ser>
          <c:idx val="0"/>
          <c:order val="0"/>
          <c:tx>
            <c:strRef>
              <c:f>'all EXTR no 20'!$M$3</c:f>
              <c:strCache>
                <c:ptCount val="1"/>
                <c:pt idx="0">
                  <c:v>dP S1 (Extractor gauges)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'all EXTR no 20'!$K$4:$K$1500</c:f>
              <c:numCache>
                <c:formatCode>General</c:formatCode>
                <c:ptCount val="1497"/>
                <c:pt idx="0">
                  <c:v>2.5235279097209299E-3</c:v>
                </c:pt>
                <c:pt idx="1">
                  <c:v>7.6424859681325993E-2</c:v>
                </c:pt>
                <c:pt idx="2">
                  <c:v>8.1828366226993104E-2</c:v>
                </c:pt>
                <c:pt idx="3">
                  <c:v>0.106484747381889</c:v>
                </c:pt>
                <c:pt idx="4">
                  <c:v>0.107732430840336</c:v>
                </c:pt>
                <c:pt idx="5">
                  <c:v>0.163957216416868</c:v>
                </c:pt>
                <c:pt idx="6">
                  <c:v>0.174033629204361</c:v>
                </c:pt>
                <c:pt idx="7">
                  <c:v>0.214922285312456</c:v>
                </c:pt>
                <c:pt idx="8">
                  <c:v>0.25286512418658003</c:v>
                </c:pt>
                <c:pt idx="9">
                  <c:v>0.27479272586981501</c:v>
                </c:pt>
                <c:pt idx="10">
                  <c:v>0.35909921923315902</c:v>
                </c:pt>
                <c:pt idx="11">
                  <c:v>0.36131831607016002</c:v>
                </c:pt>
                <c:pt idx="12">
                  <c:v>0.39593493717765499</c:v>
                </c:pt>
                <c:pt idx="13">
                  <c:v>0.42288333847260501</c:v>
                </c:pt>
                <c:pt idx="14">
                  <c:v>0.47226461553197502</c:v>
                </c:pt>
                <c:pt idx="15">
                  <c:v>0.47539797351887397</c:v>
                </c:pt>
                <c:pt idx="16">
                  <c:v>0.47635809526303802</c:v>
                </c:pt>
                <c:pt idx="17">
                  <c:v>0.62404492286875801</c:v>
                </c:pt>
                <c:pt idx="18">
                  <c:v>0.62963034789817995</c:v>
                </c:pt>
                <c:pt idx="19">
                  <c:v>0.66053330426648205</c:v>
                </c:pt>
                <c:pt idx="20">
                  <c:v>0.77836404974886197</c:v>
                </c:pt>
                <c:pt idx="21">
                  <c:v>0.78252088678787701</c:v>
                </c:pt>
                <c:pt idx="22">
                  <c:v>0.78666459245680098</c:v>
                </c:pt>
                <c:pt idx="23">
                  <c:v>0.790806718365474</c:v>
                </c:pt>
                <c:pt idx="24">
                  <c:v>0.79496540738445398</c:v>
                </c:pt>
                <c:pt idx="25">
                  <c:v>0.81553627774238602</c:v>
                </c:pt>
                <c:pt idx="26">
                  <c:v>0.82393648634410999</c:v>
                </c:pt>
                <c:pt idx="27">
                  <c:v>0.85709428263576004</c:v>
                </c:pt>
                <c:pt idx="28">
                  <c:v>0.86126105945258602</c:v>
                </c:pt>
                <c:pt idx="29">
                  <c:v>0.86541581638936105</c:v>
                </c:pt>
                <c:pt idx="30">
                  <c:v>0.86957248956939004</c:v>
                </c:pt>
                <c:pt idx="31">
                  <c:v>0.87374109094444197</c:v>
                </c:pt>
                <c:pt idx="32">
                  <c:v>0.87790791024099202</c:v>
                </c:pt>
                <c:pt idx="33">
                  <c:v>0.88207428368176499</c:v>
                </c:pt>
                <c:pt idx="34">
                  <c:v>0.88623171101581</c:v>
                </c:pt>
                <c:pt idx="35">
                  <c:v>0.89038418160412103</c:v>
                </c:pt>
                <c:pt idx="36">
                  <c:v>0.89454295841472997</c:v>
                </c:pt>
                <c:pt idx="37">
                  <c:v>0.89870407853819401</c:v>
                </c:pt>
                <c:pt idx="38">
                  <c:v>0.90286099465916803</c:v>
                </c:pt>
                <c:pt idx="39">
                  <c:v>0.98684532481743903</c:v>
                </c:pt>
                <c:pt idx="40">
                  <c:v>1.04863694154708</c:v>
                </c:pt>
                <c:pt idx="41">
                  <c:v>1.05395701561917</c:v>
                </c:pt>
                <c:pt idx="42">
                  <c:v>1.0859610384474501</c:v>
                </c:pt>
                <c:pt idx="43">
                  <c:v>1.13373162055018</c:v>
                </c:pt>
                <c:pt idx="44">
                  <c:v>1.1390413277878899</c:v>
                </c:pt>
                <c:pt idx="45">
                  <c:v>1.1443947814045601</c:v>
                </c:pt>
                <c:pt idx="46">
                  <c:v>1.1497550700744901</c:v>
                </c:pt>
                <c:pt idx="47">
                  <c:v>1.15510104263327</c:v>
                </c:pt>
                <c:pt idx="48">
                  <c:v>1.1604213448720599</c:v>
                </c:pt>
                <c:pt idx="49">
                  <c:v>1.1657211705311801</c:v>
                </c:pt>
                <c:pt idx="50">
                  <c:v>1.1920887942724601</c:v>
                </c:pt>
                <c:pt idx="51">
                  <c:v>1.19738228189771</c:v>
                </c:pt>
                <c:pt idx="52">
                  <c:v>1.2946228143034699</c:v>
                </c:pt>
                <c:pt idx="53">
                  <c:v>1.29554988805085</c:v>
                </c:pt>
                <c:pt idx="54">
                  <c:v>1.2964634413374501</c:v>
                </c:pt>
                <c:pt idx="55">
                  <c:v>1.29740153498544</c:v>
                </c:pt>
                <c:pt idx="56">
                  <c:v>1.2983634472029799</c:v>
                </c:pt>
                <c:pt idx="57">
                  <c:v>1.2993109254672499</c:v>
                </c:pt>
                <c:pt idx="58">
                  <c:v>1.3002443780831401</c:v>
                </c:pt>
                <c:pt idx="59">
                  <c:v>1.30116401225269</c:v>
                </c:pt>
                <c:pt idx="60">
                  <c:v>1.3021008388406901</c:v>
                </c:pt>
                <c:pt idx="61">
                  <c:v>1.30399485776359</c:v>
                </c:pt>
                <c:pt idx="62">
                  <c:v>1.30492118116296</c:v>
                </c:pt>
                <c:pt idx="63">
                  <c:v>1.30583403053339</c:v>
                </c:pt>
                <c:pt idx="64">
                  <c:v>1.3076927335922801</c:v>
                </c:pt>
                <c:pt idx="65">
                  <c:v>1.3086138869894599</c:v>
                </c:pt>
                <c:pt idx="66">
                  <c:v>1.3095462051268101</c:v>
                </c:pt>
                <c:pt idx="67">
                  <c:v>1.3123361340595301</c:v>
                </c:pt>
                <c:pt idx="68">
                  <c:v>1.3132646700750099</c:v>
                </c:pt>
                <c:pt idx="69">
                  <c:v>1.3142047936854899</c:v>
                </c:pt>
                <c:pt idx="70">
                  <c:v>1.3169631050488599</c:v>
                </c:pt>
                <c:pt idx="71">
                  <c:v>1.3178866936200699</c:v>
                </c:pt>
                <c:pt idx="72">
                  <c:v>1.3348892109482999</c:v>
                </c:pt>
                <c:pt idx="73">
                  <c:v>1.35114548554972</c:v>
                </c:pt>
                <c:pt idx="74">
                  <c:v>1.35463029030451</c:v>
                </c:pt>
                <c:pt idx="75">
                  <c:v>1.3555829878979899</c:v>
                </c:pt>
                <c:pt idx="76">
                  <c:v>1.5876049077205501</c:v>
                </c:pt>
                <c:pt idx="77">
                  <c:v>1.6115397228281101</c:v>
                </c:pt>
                <c:pt idx="78">
                  <c:v>1.6591558889208899</c:v>
                </c:pt>
                <c:pt idx="79">
                  <c:v>1.7547080932008401</c:v>
                </c:pt>
                <c:pt idx="80">
                  <c:v>1.76179749563272</c:v>
                </c:pt>
                <c:pt idx="81">
                  <c:v>1.81825101852426</c:v>
                </c:pt>
                <c:pt idx="82">
                  <c:v>1.84245278930228</c:v>
                </c:pt>
                <c:pt idx="83">
                  <c:v>2.0671613807543898</c:v>
                </c:pt>
                <c:pt idx="84">
                  <c:v>2.07104813981729</c:v>
                </c:pt>
                <c:pt idx="85">
                  <c:v>2.07492839947871</c:v>
                </c:pt>
                <c:pt idx="86">
                  <c:v>2.08643791642353</c:v>
                </c:pt>
                <c:pt idx="87">
                  <c:v>2.0903069310947</c:v>
                </c:pt>
                <c:pt idx="88">
                  <c:v>2.1018422665015599</c:v>
                </c:pt>
                <c:pt idx="89">
                  <c:v>2.1210572300953099</c:v>
                </c:pt>
                <c:pt idx="90">
                  <c:v>2.1529098005548502</c:v>
                </c:pt>
                <c:pt idx="91">
                  <c:v>2.171838198768</c:v>
                </c:pt>
                <c:pt idx="92">
                  <c:v>2.1726649450228601</c:v>
                </c:pt>
                <c:pt idx="93">
                  <c:v>2.1734809214427999</c:v>
                </c:pt>
                <c:pt idx="94">
                  <c:v>2.17430746894799</c:v>
                </c:pt>
                <c:pt idx="95">
                  <c:v>2.1759698321301602</c:v>
                </c:pt>
                <c:pt idx="96">
                  <c:v>2.1767849165879101</c:v>
                </c:pt>
                <c:pt idx="97">
                  <c:v>2.1776104342865699</c:v>
                </c:pt>
                <c:pt idx="98">
                  <c:v>2.1792707145916901</c:v>
                </c:pt>
                <c:pt idx="99">
                  <c:v>2.1800847000698602</c:v>
                </c:pt>
                <c:pt idx="100">
                  <c:v>2.1809097102888</c:v>
                </c:pt>
                <c:pt idx="101">
                  <c:v>2.18257008889357</c:v>
                </c:pt>
                <c:pt idx="102">
                  <c:v>2.18338385103239</c:v>
                </c:pt>
                <c:pt idx="103">
                  <c:v>2.1842078286322701</c:v>
                </c:pt>
                <c:pt idx="104">
                  <c:v>2.1858639978163801</c:v>
                </c:pt>
                <c:pt idx="105">
                  <c:v>2.1866759110887601</c:v>
                </c:pt>
                <c:pt idx="106">
                  <c:v>2.1874975940459702</c:v>
                </c:pt>
                <c:pt idx="107">
                  <c:v>2.1891489510165898</c:v>
                </c:pt>
                <c:pt idx="108">
                  <c:v>2.18995851409306</c:v>
                </c:pt>
                <c:pt idx="109">
                  <c:v>2.1907778116411798</c:v>
                </c:pt>
                <c:pt idx="110">
                  <c:v>2.1924250263907301</c:v>
                </c:pt>
                <c:pt idx="111">
                  <c:v>2.1932513426091602</c:v>
                </c:pt>
                <c:pt idx="112">
                  <c:v>2.1940884602993398</c:v>
                </c:pt>
                <c:pt idx="113">
                  <c:v>2.1957366522721902</c:v>
                </c:pt>
                <c:pt idx="114">
                  <c:v>2.19654476619209</c:v>
                </c:pt>
                <c:pt idx="115">
                  <c:v>2.1981927500327401</c:v>
                </c:pt>
                <c:pt idx="116">
                  <c:v>2.1990110292253999</c:v>
                </c:pt>
                <c:pt idx="117">
                  <c:v>2.19983962578962</c:v>
                </c:pt>
                <c:pt idx="118">
                  <c:v>2.20067826681949</c:v>
                </c:pt>
                <c:pt idx="119">
                  <c:v>2.2015058114886101</c:v>
                </c:pt>
                <c:pt idx="120">
                  <c:v>2.2047558492674302</c:v>
                </c:pt>
                <c:pt idx="121">
                  <c:v>2.2056196488198601</c:v>
                </c:pt>
                <c:pt idx="122">
                  <c:v>2.2064713218077601</c:v>
                </c:pt>
                <c:pt idx="123">
                  <c:v>2.2176910325488102</c:v>
                </c:pt>
                <c:pt idx="124">
                  <c:v>2.2184488295057601</c:v>
                </c:pt>
                <c:pt idx="125">
                  <c:v>2.2188965916938201</c:v>
                </c:pt>
                <c:pt idx="126">
                  <c:v>2.2210318162229101</c:v>
                </c:pt>
                <c:pt idx="127">
                  <c:v>2.2279706857389399</c:v>
                </c:pt>
                <c:pt idx="128">
                  <c:v>2.2374565805654698</c:v>
                </c:pt>
                <c:pt idx="129">
                  <c:v>2.2382874748311998</c:v>
                </c:pt>
                <c:pt idx="130">
                  <c:v>2.2390876100260999</c:v>
                </c:pt>
                <c:pt idx="131">
                  <c:v>2.23990637737821</c:v>
                </c:pt>
                <c:pt idx="132">
                  <c:v>2.24074576485771</c:v>
                </c:pt>
                <c:pt idx="133">
                  <c:v>2.2481101296476802</c:v>
                </c:pt>
                <c:pt idx="134">
                  <c:v>2.24896121352067</c:v>
                </c:pt>
                <c:pt idx="135">
                  <c:v>2.2515284892368199</c:v>
                </c:pt>
                <c:pt idx="136">
                  <c:v>2.2523116407257402</c:v>
                </c:pt>
                <c:pt idx="137">
                  <c:v>2.2555917782613202</c:v>
                </c:pt>
                <c:pt idx="138">
                  <c:v>2.2563978050969</c:v>
                </c:pt>
                <c:pt idx="139">
                  <c:v>2.35116433733908</c:v>
                </c:pt>
                <c:pt idx="140">
                  <c:v>2.3537627697614001</c:v>
                </c:pt>
                <c:pt idx="141">
                  <c:v>3.2342740426193002</c:v>
                </c:pt>
                <c:pt idx="142">
                  <c:v>3.2782826978487001</c:v>
                </c:pt>
                <c:pt idx="143">
                  <c:v>3.2892778366326199</c:v>
                </c:pt>
                <c:pt idx="144">
                  <c:v>3.3003181673536202</c:v>
                </c:pt>
                <c:pt idx="145">
                  <c:v>3.3113690333316899</c:v>
                </c:pt>
                <c:pt idx="146">
                  <c:v>3.3333875749879001</c:v>
                </c:pt>
                <c:pt idx="147">
                  <c:v>3.38860203736653</c:v>
                </c:pt>
                <c:pt idx="148">
                  <c:v>3.4326264175634602</c:v>
                </c:pt>
                <c:pt idx="149">
                  <c:v>3.4547725155389202</c:v>
                </c:pt>
                <c:pt idx="150">
                  <c:v>3.4768144552491602</c:v>
                </c:pt>
                <c:pt idx="151">
                  <c:v>3.4878330433885201</c:v>
                </c:pt>
                <c:pt idx="152">
                  <c:v>3.54281705889708</c:v>
                </c:pt>
                <c:pt idx="153">
                  <c:v>3.56482472051812</c:v>
                </c:pt>
                <c:pt idx="154">
                  <c:v>3.8324947313869799</c:v>
                </c:pt>
                <c:pt idx="155">
                  <c:v>3.8600454423983899</c:v>
                </c:pt>
                <c:pt idx="156">
                  <c:v>3.9015358322749401</c:v>
                </c:pt>
                <c:pt idx="157">
                  <c:v>3.9291507846938898</c:v>
                </c:pt>
                <c:pt idx="158">
                  <c:v>3.95666889778945</c:v>
                </c:pt>
                <c:pt idx="159">
                  <c:v>3.9705054447922898</c:v>
                </c:pt>
                <c:pt idx="160">
                  <c:v>4.03929437052361</c:v>
                </c:pt>
                <c:pt idx="161">
                  <c:v>4.6022315785939298</c:v>
                </c:pt>
                <c:pt idx="162">
                  <c:v>4.6159012246343503</c:v>
                </c:pt>
                <c:pt idx="163">
                  <c:v>4.6433953608060303</c:v>
                </c:pt>
                <c:pt idx="164">
                  <c:v>4.75381147618958</c:v>
                </c:pt>
                <c:pt idx="165">
                  <c:v>4.7676230886278601</c:v>
                </c:pt>
                <c:pt idx="166">
                  <c:v>4.7953384019750498</c:v>
                </c:pt>
                <c:pt idx="167">
                  <c:v>5.0021368247634799</c:v>
                </c:pt>
                <c:pt idx="168">
                  <c:v>5.0984886635620796</c:v>
                </c:pt>
                <c:pt idx="169">
                  <c:v>5.1536137344370401</c:v>
                </c:pt>
                <c:pt idx="170">
                  <c:v>5.2507788253251002</c:v>
                </c:pt>
                <c:pt idx="171">
                  <c:v>5.9911183441059803</c:v>
                </c:pt>
                <c:pt idx="172">
                  <c:v>6.0237452892784296</c:v>
                </c:pt>
                <c:pt idx="173">
                  <c:v>6.774990751661</c:v>
                </c:pt>
                <c:pt idx="174">
                  <c:v>6.9723683736440698</c:v>
                </c:pt>
                <c:pt idx="175">
                  <c:v>6.9903400627714696</c:v>
                </c:pt>
                <c:pt idx="176">
                  <c:v>7.00837320895375</c:v>
                </c:pt>
                <c:pt idx="177">
                  <c:v>7.0442254243296603</c:v>
                </c:pt>
                <c:pt idx="178">
                  <c:v>7.0622544375185701</c:v>
                </c:pt>
                <c:pt idx="179">
                  <c:v>7.0801658770338998</c:v>
                </c:pt>
                <c:pt idx="180">
                  <c:v>7.0981510201116897</c:v>
                </c:pt>
                <c:pt idx="181">
                  <c:v>7.1161917676820297</c:v>
                </c:pt>
                <c:pt idx="182">
                  <c:v>7.2956725380577101</c:v>
                </c:pt>
                <c:pt idx="183">
                  <c:v>8.6917350539837006</c:v>
                </c:pt>
                <c:pt idx="184">
                  <c:v>9.2542773839408294</c:v>
                </c:pt>
                <c:pt idx="185">
                  <c:v>9.26281229081855</c:v>
                </c:pt>
                <c:pt idx="186">
                  <c:v>9.2711871152952092</c:v>
                </c:pt>
                <c:pt idx="187">
                  <c:v>9.2965619089952192</c:v>
                </c:pt>
                <c:pt idx="188">
                  <c:v>9.6423523480967201</c:v>
                </c:pt>
                <c:pt idx="189">
                  <c:v>11.676467732154901</c:v>
                </c:pt>
                <c:pt idx="190">
                  <c:v>11.8551778853748</c:v>
                </c:pt>
                <c:pt idx="191">
                  <c:v>11.9379198031592</c:v>
                </c:pt>
                <c:pt idx="192">
                  <c:v>11.9929593625767</c:v>
                </c:pt>
                <c:pt idx="193">
                  <c:v>12.0066673565203</c:v>
                </c:pt>
                <c:pt idx="194">
                  <c:v>12.075676781757201</c:v>
                </c:pt>
                <c:pt idx="195">
                  <c:v>13.2329704230117</c:v>
                </c:pt>
                <c:pt idx="196">
                  <c:v>13.242666107929001</c:v>
                </c:pt>
                <c:pt idx="197">
                  <c:v>13.252402459882701</c:v>
                </c:pt>
                <c:pt idx="198">
                  <c:v>13.2718346813334</c:v>
                </c:pt>
                <c:pt idx="199">
                  <c:v>13.281570133001299</c:v>
                </c:pt>
                <c:pt idx="200">
                  <c:v>13.567525757755</c:v>
                </c:pt>
                <c:pt idx="201">
                  <c:v>13.5721874784004</c:v>
                </c:pt>
                <c:pt idx="202">
                  <c:v>13.813043627342401</c:v>
                </c:pt>
                <c:pt idx="203">
                  <c:v>14.2916696579695</c:v>
                </c:pt>
                <c:pt idx="204">
                  <c:v>14.319793646830799</c:v>
                </c:pt>
                <c:pt idx="205">
                  <c:v>14.352602130270499</c:v>
                </c:pt>
                <c:pt idx="206">
                  <c:v>14.453304947253899</c:v>
                </c:pt>
                <c:pt idx="207">
                  <c:v>14.455663829946699</c:v>
                </c:pt>
                <c:pt idx="208">
                  <c:v>14.457999123701301</c:v>
                </c:pt>
                <c:pt idx="209">
                  <c:v>14.4788557406888</c:v>
                </c:pt>
                <c:pt idx="210">
                  <c:v>14.488206247357301</c:v>
                </c:pt>
                <c:pt idx="211">
                  <c:v>14.49087269108</c:v>
                </c:pt>
                <c:pt idx="212">
                  <c:v>14.508501257355899</c:v>
                </c:pt>
                <c:pt idx="213">
                  <c:v>14.5153354224749</c:v>
                </c:pt>
                <c:pt idx="214">
                  <c:v>14.5221105366613</c:v>
                </c:pt>
                <c:pt idx="215">
                  <c:v>14.523462354719999</c:v>
                </c:pt>
                <c:pt idx="216">
                  <c:v>14.5248104448572</c:v>
                </c:pt>
                <c:pt idx="217">
                  <c:v>14.526169267662301</c:v>
                </c:pt>
                <c:pt idx="218">
                  <c:v>14.530266393799399</c:v>
                </c:pt>
                <c:pt idx="219">
                  <c:v>14.5316243370047</c:v>
                </c:pt>
                <c:pt idx="220">
                  <c:v>14.534353776717699</c:v>
                </c:pt>
                <c:pt idx="221">
                  <c:v>14.535709563763399</c:v>
                </c:pt>
                <c:pt idx="222">
                  <c:v>14.546695838262901</c:v>
                </c:pt>
                <c:pt idx="223">
                  <c:v>14.5481195728893</c:v>
                </c:pt>
                <c:pt idx="224">
                  <c:v>14.549540282808399</c:v>
                </c:pt>
                <c:pt idx="225">
                  <c:v>14.580651049690999</c:v>
                </c:pt>
                <c:pt idx="226">
                  <c:v>15.360530250411299</c:v>
                </c:pt>
                <c:pt idx="227">
                  <c:v>15.404803002917401</c:v>
                </c:pt>
                <c:pt idx="228">
                  <c:v>15.4930712251779</c:v>
                </c:pt>
                <c:pt idx="229">
                  <c:v>15.713842044718399</c:v>
                </c:pt>
                <c:pt idx="230">
                  <c:v>15.780119617838301</c:v>
                </c:pt>
                <c:pt idx="231">
                  <c:v>15.8022021990614</c:v>
                </c:pt>
                <c:pt idx="232">
                  <c:v>15.9345349549156</c:v>
                </c:pt>
                <c:pt idx="233">
                  <c:v>15.956626110258</c:v>
                </c:pt>
                <c:pt idx="234">
                  <c:v>15.978758956350401</c:v>
                </c:pt>
                <c:pt idx="235">
                  <c:v>16.000859121863101</c:v>
                </c:pt>
                <c:pt idx="236">
                  <c:v>16.067012483817098</c:v>
                </c:pt>
                <c:pt idx="237">
                  <c:v>16.531149790244299</c:v>
                </c:pt>
                <c:pt idx="238">
                  <c:v>16.553140748700201</c:v>
                </c:pt>
                <c:pt idx="239">
                  <c:v>17.094299497072299</c:v>
                </c:pt>
                <c:pt idx="240">
                  <c:v>17.4702085083177</c:v>
                </c:pt>
                <c:pt idx="241">
                  <c:v>17.492265418866999</c:v>
                </c:pt>
                <c:pt idx="242">
                  <c:v>18.847026917058201</c:v>
                </c:pt>
                <c:pt idx="243">
                  <c:v>18.867963226719102</c:v>
                </c:pt>
                <c:pt idx="244">
                  <c:v>19.126107575608199</c:v>
                </c:pt>
                <c:pt idx="245">
                  <c:v>19.1419294137925</c:v>
                </c:pt>
                <c:pt idx="246">
                  <c:v>19.1577423662355</c:v>
                </c:pt>
                <c:pt idx="247">
                  <c:v>19.173558247494299</c:v>
                </c:pt>
                <c:pt idx="248">
                  <c:v>19.2051977617006</c:v>
                </c:pt>
                <c:pt idx="249">
                  <c:v>19.221013705124498</c:v>
                </c:pt>
                <c:pt idx="250">
                  <c:v>19.2368307866073</c:v>
                </c:pt>
                <c:pt idx="251">
                  <c:v>19.268475133180502</c:v>
                </c:pt>
                <c:pt idx="252">
                  <c:v>19.2842859265903</c:v>
                </c:pt>
                <c:pt idx="253">
                  <c:v>19.5138771139206</c:v>
                </c:pt>
                <c:pt idx="254">
                  <c:v>19.879121798809599</c:v>
                </c:pt>
                <c:pt idx="255">
                  <c:v>20.333069910301301</c:v>
                </c:pt>
                <c:pt idx="256">
                  <c:v>20.668650305744801</c:v>
                </c:pt>
                <c:pt idx="257">
                  <c:v>20.688232124703699</c:v>
                </c:pt>
                <c:pt idx="258">
                  <c:v>20.707855904273199</c:v>
                </c:pt>
                <c:pt idx="259">
                  <c:v>20.727385812161501</c:v>
                </c:pt>
                <c:pt idx="260">
                  <c:v>21.214066561969599</c:v>
                </c:pt>
                <c:pt idx="261">
                  <c:v>21.250162165514499</c:v>
                </c:pt>
                <c:pt idx="262">
                  <c:v>21.2591392588415</c:v>
                </c:pt>
                <c:pt idx="263">
                  <c:v>21.3226175050821</c:v>
                </c:pt>
                <c:pt idx="264">
                  <c:v>21.331712486715102</c:v>
                </c:pt>
                <c:pt idx="265">
                  <c:v>21.3407027100147</c:v>
                </c:pt>
                <c:pt idx="266">
                  <c:v>21.358867065288401</c:v>
                </c:pt>
                <c:pt idx="267">
                  <c:v>21.4865957808925</c:v>
                </c:pt>
                <c:pt idx="268">
                  <c:v>21.4911671134256</c:v>
                </c:pt>
                <c:pt idx="269">
                  <c:v>21.5139529027884</c:v>
                </c:pt>
                <c:pt idx="270">
                  <c:v>21.527618088375501</c:v>
                </c:pt>
                <c:pt idx="271">
                  <c:v>21.5367307050028</c:v>
                </c:pt>
                <c:pt idx="272">
                  <c:v>21.541294662083001</c:v>
                </c:pt>
                <c:pt idx="273">
                  <c:v>21.545855344625799</c:v>
                </c:pt>
                <c:pt idx="274">
                  <c:v>21.836360386037502</c:v>
                </c:pt>
                <c:pt idx="275">
                  <c:v>22.0406990790256</c:v>
                </c:pt>
                <c:pt idx="276">
                  <c:v>22.095054122391801</c:v>
                </c:pt>
                <c:pt idx="277">
                  <c:v>22.108768924267501</c:v>
                </c:pt>
                <c:pt idx="278">
                  <c:v>22.115635770773199</c:v>
                </c:pt>
                <c:pt idx="279">
                  <c:v>22.350991072608501</c:v>
                </c:pt>
                <c:pt idx="280">
                  <c:v>22.3518964496159</c:v>
                </c:pt>
                <c:pt idx="281">
                  <c:v>22.3523468126672</c:v>
                </c:pt>
                <c:pt idx="282">
                  <c:v>22.355611341145501</c:v>
                </c:pt>
                <c:pt idx="283">
                  <c:v>22.3802486660284</c:v>
                </c:pt>
                <c:pt idx="284">
                  <c:v>22.381071746670401</c:v>
                </c:pt>
                <c:pt idx="285">
                  <c:v>22.3819015908919</c:v>
                </c:pt>
                <c:pt idx="286">
                  <c:v>22.382723751177799</c:v>
                </c:pt>
                <c:pt idx="287">
                  <c:v>22.383538545778801</c:v>
                </c:pt>
                <c:pt idx="288">
                  <c:v>22.384360843167499</c:v>
                </c:pt>
                <c:pt idx="289">
                  <c:v>22.3851906027509</c:v>
                </c:pt>
                <c:pt idx="290">
                  <c:v>22.386012642785101</c:v>
                </c:pt>
                <c:pt idx="291">
                  <c:v>22.386826942038098</c:v>
                </c:pt>
                <c:pt idx="292">
                  <c:v>22.387648966978102</c:v>
                </c:pt>
                <c:pt idx="293">
                  <c:v>22.388478461135801</c:v>
                </c:pt>
                <c:pt idx="294">
                  <c:v>22.389300339773001</c:v>
                </c:pt>
                <c:pt idx="295">
                  <c:v>22.3901148571322</c:v>
                </c:pt>
                <c:pt idx="296">
                  <c:v>22.390937035010602</c:v>
                </c:pt>
                <c:pt idx="297">
                  <c:v>22.3917671003538</c:v>
                </c:pt>
                <c:pt idx="298">
                  <c:v>22.392589692998399</c:v>
                </c:pt>
                <c:pt idx="299">
                  <c:v>22.393404945841201</c:v>
                </c:pt>
                <c:pt idx="300">
                  <c:v>22.394227150233998</c:v>
                </c:pt>
                <c:pt idx="301">
                  <c:v>22.3950559989506</c:v>
                </c:pt>
                <c:pt idx="302">
                  <c:v>22.395877546481</c:v>
                </c:pt>
                <c:pt idx="303">
                  <c:v>22.399176577315998</c:v>
                </c:pt>
                <c:pt idx="304">
                  <c:v>22.4000327749687</c:v>
                </c:pt>
                <c:pt idx="305">
                  <c:v>22.400881291283898</c:v>
                </c:pt>
                <c:pt idx="306">
                  <c:v>22.4017220446446</c:v>
                </c:pt>
                <c:pt idx="307">
                  <c:v>22.4025540847001</c:v>
                </c:pt>
                <c:pt idx="308">
                  <c:v>22.403378514699099</c:v>
                </c:pt>
                <c:pt idx="309">
                  <c:v>22.4098205419305</c:v>
                </c:pt>
                <c:pt idx="310">
                  <c:v>22.417047621318702</c:v>
                </c:pt>
                <c:pt idx="311">
                  <c:v>22.420256711517201</c:v>
                </c:pt>
                <c:pt idx="312">
                  <c:v>22.421001305805198</c:v>
                </c:pt>
                <c:pt idx="313">
                  <c:v>22.4300019707483</c:v>
                </c:pt>
                <c:pt idx="314">
                  <c:v>22.430792574919799</c:v>
                </c:pt>
                <c:pt idx="315">
                  <c:v>22.436325644000799</c:v>
                </c:pt>
                <c:pt idx="316">
                  <c:v>22.4370512308526</c:v>
                </c:pt>
                <c:pt idx="317">
                  <c:v>22.437835029700199</c:v>
                </c:pt>
                <c:pt idx="318">
                  <c:v>22.4444867589621</c:v>
                </c:pt>
                <c:pt idx="319">
                  <c:v>22.445301083332399</c:v>
                </c:pt>
                <c:pt idx="320">
                  <c:v>22.4461116272584</c:v>
                </c:pt>
                <c:pt idx="321">
                  <c:v>22.446940390116598</c:v>
                </c:pt>
                <c:pt idx="322">
                  <c:v>22.447787219549301</c:v>
                </c:pt>
                <c:pt idx="323">
                  <c:v>22.448630131081998</c:v>
                </c:pt>
                <c:pt idx="324">
                  <c:v>22.449469268531299</c:v>
                </c:pt>
                <c:pt idx="325">
                  <c:v>22.4503044598397</c:v>
                </c:pt>
                <c:pt idx="326">
                  <c:v>22.4511357906858</c:v>
                </c:pt>
                <c:pt idx="327">
                  <c:v>22.454424135341899</c:v>
                </c:pt>
                <c:pt idx="328">
                  <c:v>22.4552374633158</c:v>
                </c:pt>
                <c:pt idx="329">
                  <c:v>22.4560470227885</c:v>
                </c:pt>
                <c:pt idx="330">
                  <c:v>22.456874804486699</c:v>
                </c:pt>
                <c:pt idx="331">
                  <c:v>22.459400337483299</c:v>
                </c:pt>
                <c:pt idx="332">
                  <c:v>22.460244840396399</c:v>
                </c:pt>
                <c:pt idx="333">
                  <c:v>22.4610930752883</c:v>
                </c:pt>
                <c:pt idx="334">
                  <c:v>22.4619349055858</c:v>
                </c:pt>
                <c:pt idx="335">
                  <c:v>22.4627727916744</c:v>
                </c:pt>
                <c:pt idx="336">
                  <c:v>22.463606704897401</c:v>
                </c:pt>
                <c:pt idx="337">
                  <c:v>22.4644366621046</c:v>
                </c:pt>
                <c:pt idx="338">
                  <c:v>22.471015745763001</c:v>
                </c:pt>
                <c:pt idx="339">
                  <c:v>22.4717225059625</c:v>
                </c:pt>
                <c:pt idx="340">
                  <c:v>22.4723347888674</c:v>
                </c:pt>
                <c:pt idx="341">
                  <c:v>22.4727626031884</c:v>
                </c:pt>
                <c:pt idx="342">
                  <c:v>22.4953992208549</c:v>
                </c:pt>
                <c:pt idx="343">
                  <c:v>22.498702531318401</c:v>
                </c:pt>
                <c:pt idx="344">
                  <c:v>22.499517356308399</c:v>
                </c:pt>
                <c:pt idx="345">
                  <c:v>22.500327918966001</c:v>
                </c:pt>
                <c:pt idx="346">
                  <c:v>22.501149577457099</c:v>
                </c:pt>
                <c:pt idx="347">
                  <c:v>22.5019822536707</c:v>
                </c:pt>
                <c:pt idx="348">
                  <c:v>22.5028104734794</c:v>
                </c:pt>
                <c:pt idx="349">
                  <c:v>22.503634278374498</c:v>
                </c:pt>
                <c:pt idx="350">
                  <c:v>22.504453683268899</c:v>
                </c:pt>
                <c:pt idx="351">
                  <c:v>22.5048628422646</c:v>
                </c:pt>
                <c:pt idx="352">
                  <c:v>22.5061347011628</c:v>
                </c:pt>
                <c:pt idx="353">
                  <c:v>22.506962870529001</c:v>
                </c:pt>
                <c:pt idx="354">
                  <c:v>22.507786657107999</c:v>
                </c:pt>
                <c:pt idx="355">
                  <c:v>22.508606132533099</c:v>
                </c:pt>
                <c:pt idx="356">
                  <c:v>22.5094214294955</c:v>
                </c:pt>
                <c:pt idx="357">
                  <c:v>22.510232155030799</c:v>
                </c:pt>
                <c:pt idx="358">
                  <c:v>22.510636762511201</c:v>
                </c:pt>
                <c:pt idx="359">
                  <c:v>22.511885017932901</c:v>
                </c:pt>
                <c:pt idx="360">
                  <c:v>22.512710829598198</c:v>
                </c:pt>
                <c:pt idx="361">
                  <c:v>22.5135314059854</c:v>
                </c:pt>
                <c:pt idx="362">
                  <c:v>22.5143475102922</c:v>
                </c:pt>
                <c:pt idx="363">
                  <c:v>22.515159211345701</c:v>
                </c:pt>
                <c:pt idx="364">
                  <c:v>22.5191511711981</c:v>
                </c:pt>
                <c:pt idx="365">
                  <c:v>22.519911188258199</c:v>
                </c:pt>
                <c:pt idx="366">
                  <c:v>22.5512225950268</c:v>
                </c:pt>
                <c:pt idx="367">
                  <c:v>22.599595766546901</c:v>
                </c:pt>
                <c:pt idx="368">
                  <c:v>22.600415276130601</c:v>
                </c:pt>
                <c:pt idx="369">
                  <c:v>22.6012154630833</c:v>
                </c:pt>
                <c:pt idx="370">
                  <c:v>22.606200099326799</c:v>
                </c:pt>
                <c:pt idx="371">
                  <c:v>22.611305555207601</c:v>
                </c:pt>
                <c:pt idx="372">
                  <c:v>22.612243039693901</c:v>
                </c:pt>
                <c:pt idx="373">
                  <c:v>22.613176139944901</c:v>
                </c:pt>
                <c:pt idx="374">
                  <c:v>22.614104808111801</c:v>
                </c:pt>
                <c:pt idx="375">
                  <c:v>22.630405472793701</c:v>
                </c:pt>
                <c:pt idx="376">
                  <c:v>22.6312177362543</c:v>
                </c:pt>
                <c:pt idx="377">
                  <c:v>22.6320268316341</c:v>
                </c:pt>
                <c:pt idx="378">
                  <c:v>22.6328519941613</c:v>
                </c:pt>
                <c:pt idx="379">
                  <c:v>22.633693190134501</c:v>
                </c:pt>
                <c:pt idx="380">
                  <c:v>22.634530991767001</c:v>
                </c:pt>
                <c:pt idx="381">
                  <c:v>22.635365394995802</c:v>
                </c:pt>
                <c:pt idx="382">
                  <c:v>22.636196567599399</c:v>
                </c:pt>
                <c:pt idx="383">
                  <c:v>22.6370244596927</c:v>
                </c:pt>
                <c:pt idx="384">
                  <c:v>22.640303533472899</c:v>
                </c:pt>
                <c:pt idx="385">
                  <c:v>22.641115383112599</c:v>
                </c:pt>
                <c:pt idx="386">
                  <c:v>22.641924183574499</c:v>
                </c:pt>
                <c:pt idx="387">
                  <c:v>22.642749935647199</c:v>
                </c:pt>
                <c:pt idx="388">
                  <c:v>22.643592660338399</c:v>
                </c:pt>
                <c:pt idx="389">
                  <c:v>22.644432162325899</c:v>
                </c:pt>
                <c:pt idx="390">
                  <c:v>22.645268449058999</c:v>
                </c:pt>
                <c:pt idx="391">
                  <c:v>22.646101503817199</c:v>
                </c:pt>
                <c:pt idx="392">
                  <c:v>22.646931242890599</c:v>
                </c:pt>
                <c:pt idx="393">
                  <c:v>22.651032772364999</c:v>
                </c:pt>
                <c:pt idx="394">
                  <c:v>22.651843724350599</c:v>
                </c:pt>
                <c:pt idx="395">
                  <c:v>22.6526516419482</c:v>
                </c:pt>
                <c:pt idx="396">
                  <c:v>22.653477762216198</c:v>
                </c:pt>
                <c:pt idx="397">
                  <c:v>22.6543220476774</c:v>
                </c:pt>
                <c:pt idx="398">
                  <c:v>22.655162951925199</c:v>
                </c:pt>
                <c:pt idx="399">
                  <c:v>22.6560004889235</c:v>
                </c:pt>
                <c:pt idx="400">
                  <c:v>22.656834736587399</c:v>
                </c:pt>
                <c:pt idx="401">
                  <c:v>22.657665760995901</c:v>
                </c:pt>
                <c:pt idx="402">
                  <c:v>22.660140341912999</c:v>
                </c:pt>
                <c:pt idx="403">
                  <c:v>22.660958951420401</c:v>
                </c:pt>
                <c:pt idx="404">
                  <c:v>22.661367640367999</c:v>
                </c:pt>
                <c:pt idx="405">
                  <c:v>22.6621813494565</c:v>
                </c:pt>
                <c:pt idx="406">
                  <c:v>22.663011850111101</c:v>
                </c:pt>
                <c:pt idx="407">
                  <c:v>22.663839356369799</c:v>
                </c:pt>
                <c:pt idx="408">
                  <c:v>22.666713137933598</c:v>
                </c:pt>
                <c:pt idx="409">
                  <c:v>22.667147114140398</c:v>
                </c:pt>
                <c:pt idx="410">
                  <c:v>22.667291316370299</c:v>
                </c:pt>
                <c:pt idx="411">
                  <c:v>22.6681243008486</c:v>
                </c:pt>
                <c:pt idx="412">
                  <c:v>22.6689597576474</c:v>
                </c:pt>
                <c:pt idx="413">
                  <c:v>22.669792250716199</c:v>
                </c:pt>
                <c:pt idx="414">
                  <c:v>22.697079188151299</c:v>
                </c:pt>
                <c:pt idx="415">
                  <c:v>22.702116891529499</c:v>
                </c:pt>
                <c:pt idx="416">
                  <c:v>22.702825452588002</c:v>
                </c:pt>
                <c:pt idx="417">
                  <c:v>22.7042343859281</c:v>
                </c:pt>
                <c:pt idx="418">
                  <c:v>22.704935051298101</c:v>
                </c:pt>
                <c:pt idx="419">
                  <c:v>22.705633064662699</c:v>
                </c:pt>
                <c:pt idx="420">
                  <c:v>22.706328351292701</c:v>
                </c:pt>
                <c:pt idx="421">
                  <c:v>22.707021139901901</c:v>
                </c:pt>
                <c:pt idx="422">
                  <c:v>22.707711518621501</c:v>
                </c:pt>
                <c:pt idx="423">
                  <c:v>22.708399444297498</c:v>
                </c:pt>
                <c:pt idx="424">
                  <c:v>22.709084713294899</c:v>
                </c:pt>
                <c:pt idx="425">
                  <c:v>22.709767373884901</c:v>
                </c:pt>
                <c:pt idx="426">
                  <c:v>22.710447548493601</c:v>
                </c:pt>
                <c:pt idx="427">
                  <c:v>22.711125423331701</c:v>
                </c:pt>
                <c:pt idx="428">
                  <c:v>22.711800858714199</c:v>
                </c:pt>
                <c:pt idx="429">
                  <c:v>22.741067666097099</c:v>
                </c:pt>
                <c:pt idx="430">
                  <c:v>22.746379101312598</c:v>
                </c:pt>
                <c:pt idx="431">
                  <c:v>22.784717940524899</c:v>
                </c:pt>
                <c:pt idx="432">
                  <c:v>22.851391769512201</c:v>
                </c:pt>
                <c:pt idx="433">
                  <c:v>22.852184340655</c:v>
                </c:pt>
                <c:pt idx="434">
                  <c:v>22.852974229668799</c:v>
                </c:pt>
                <c:pt idx="435">
                  <c:v>22.853761359703199</c:v>
                </c:pt>
                <c:pt idx="436">
                  <c:v>22.856882293247299</c:v>
                </c:pt>
                <c:pt idx="437">
                  <c:v>22.857655475973498</c:v>
                </c:pt>
                <c:pt idx="438">
                  <c:v>22.8591933969279</c:v>
                </c:pt>
                <c:pt idx="439">
                  <c:v>22.862990068233199</c:v>
                </c:pt>
                <c:pt idx="440">
                  <c:v>22.863740801586001</c:v>
                </c:pt>
                <c:pt idx="441">
                  <c:v>22.865234126045301</c:v>
                </c:pt>
                <c:pt idx="442">
                  <c:v>22.8659767887405</c:v>
                </c:pt>
                <c:pt idx="443">
                  <c:v>22.866716789906398</c:v>
                </c:pt>
                <c:pt idx="444">
                  <c:v>22.867454177991899</c:v>
                </c:pt>
                <c:pt idx="445">
                  <c:v>22.8681889228322</c:v>
                </c:pt>
                <c:pt idx="446">
                  <c:v>23.006196153372102</c:v>
                </c:pt>
                <c:pt idx="447">
                  <c:v>23.028195722311001</c:v>
                </c:pt>
                <c:pt idx="448">
                  <c:v>23.028550342653901</c:v>
                </c:pt>
                <c:pt idx="449">
                  <c:v>23.028903682063302</c:v>
                </c:pt>
                <c:pt idx="450">
                  <c:v>23.029255764604201</c:v>
                </c:pt>
                <c:pt idx="451">
                  <c:v>23.029606948679501</c:v>
                </c:pt>
                <c:pt idx="452">
                  <c:v>23.029957108061598</c:v>
                </c:pt>
                <c:pt idx="453">
                  <c:v>23.085106438853899</c:v>
                </c:pt>
                <c:pt idx="454">
                  <c:v>23.1097362123447</c:v>
                </c:pt>
                <c:pt idx="455">
                  <c:v>23.385265888573901</c:v>
                </c:pt>
                <c:pt idx="456">
                  <c:v>23.393596055545299</c:v>
                </c:pt>
                <c:pt idx="457">
                  <c:v>23.4019157308777</c:v>
                </c:pt>
                <c:pt idx="458">
                  <c:v>23.4102291613642</c:v>
                </c:pt>
                <c:pt idx="459">
                  <c:v>23.426863855953901</c:v>
                </c:pt>
                <c:pt idx="460">
                  <c:v>23.443494005669798</c:v>
                </c:pt>
                <c:pt idx="461">
                  <c:v>23.451811918407302</c:v>
                </c:pt>
                <c:pt idx="462">
                  <c:v>23.460128508670099</c:v>
                </c:pt>
                <c:pt idx="463">
                  <c:v>23.468436068754901</c:v>
                </c:pt>
                <c:pt idx="464">
                  <c:v>23.476752764206601</c:v>
                </c:pt>
                <c:pt idx="465">
                  <c:v>23.4850699723604</c:v>
                </c:pt>
                <c:pt idx="466">
                  <c:v>23.493377902065401</c:v>
                </c:pt>
                <c:pt idx="467">
                  <c:v>23.501689321322601</c:v>
                </c:pt>
                <c:pt idx="468">
                  <c:v>23.510007092154499</c:v>
                </c:pt>
                <c:pt idx="469">
                  <c:v>23.518329924241101</c:v>
                </c:pt>
                <c:pt idx="470">
                  <c:v>23.5266496240924</c:v>
                </c:pt>
                <c:pt idx="471">
                  <c:v>23.5349595993973</c:v>
                </c:pt>
                <c:pt idx="472">
                  <c:v>23.543270064863801</c:v>
                </c:pt>
                <c:pt idx="473">
                  <c:v>23.551591073977999</c:v>
                </c:pt>
                <c:pt idx="474">
                  <c:v>23.559918053216201</c:v>
                </c:pt>
                <c:pt idx="475">
                  <c:v>23.5682466561348</c:v>
                </c:pt>
                <c:pt idx="476">
                  <c:v>23.576570078905402</c:v>
                </c:pt>
                <c:pt idx="477">
                  <c:v>23.584883309408902</c:v>
                </c:pt>
                <c:pt idx="478">
                  <c:v>23.5931976337945</c:v>
                </c:pt>
                <c:pt idx="479">
                  <c:v>23.914584454861298</c:v>
                </c:pt>
                <c:pt idx="480">
                  <c:v>23.915264249607699</c:v>
                </c:pt>
                <c:pt idx="481">
                  <c:v>23.915941844590101</c:v>
                </c:pt>
                <c:pt idx="482">
                  <c:v>23.916617101309001</c:v>
                </c:pt>
                <c:pt idx="483">
                  <c:v>23.917290018416502</c:v>
                </c:pt>
                <c:pt idx="484">
                  <c:v>23.9179606561427</c:v>
                </c:pt>
                <c:pt idx="485">
                  <c:v>23.918629091188301</c:v>
                </c:pt>
                <c:pt idx="486">
                  <c:v>23.919295270343099</c:v>
                </c:pt>
                <c:pt idx="487">
                  <c:v>23.919959315089098</c:v>
                </c:pt>
                <c:pt idx="488">
                  <c:v>23.9206213405757</c:v>
                </c:pt>
                <c:pt idx="489">
                  <c:v>23.921281203088199</c:v>
                </c:pt>
                <c:pt idx="490">
                  <c:v>23.921938820963899</c:v>
                </c:pt>
                <c:pt idx="491">
                  <c:v>23.922594323284802</c:v>
                </c:pt>
                <c:pt idx="492">
                  <c:v>23.923247772821899</c:v>
                </c:pt>
                <c:pt idx="493">
                  <c:v>23.923899248568802</c:v>
                </c:pt>
                <c:pt idx="494">
                  <c:v>23.924548794356699</c:v>
                </c:pt>
                <c:pt idx="495">
                  <c:v>23.925196190386501</c:v>
                </c:pt>
                <c:pt idx="496">
                  <c:v>23.925841383552601</c:v>
                </c:pt>
                <c:pt idx="497">
                  <c:v>23.926484535846701</c:v>
                </c:pt>
                <c:pt idx="498">
                  <c:v>23.927125824563099</c:v>
                </c:pt>
                <c:pt idx="499">
                  <c:v>23.927765147259201</c:v>
                </c:pt>
                <c:pt idx="500">
                  <c:v>23.9284024287508</c:v>
                </c:pt>
                <c:pt idx="501">
                  <c:v>23.929037815523699</c:v>
                </c:pt>
                <c:pt idx="502">
                  <c:v>23.929671208139101</c:v>
                </c:pt>
                <c:pt idx="503">
                  <c:v>23.930302500145402</c:v>
                </c:pt>
                <c:pt idx="504">
                  <c:v>23.930931808804299</c:v>
                </c:pt>
                <c:pt idx="505">
                  <c:v>23.931559250642</c:v>
                </c:pt>
                <c:pt idx="506">
                  <c:v>23.932184797502099</c:v>
                </c:pt>
                <c:pt idx="507">
                  <c:v>23.932808443244301</c:v>
                </c:pt>
                <c:pt idx="508">
                  <c:v>23.933430325276401</c:v>
                </c:pt>
                <c:pt idx="509">
                  <c:v>23.942009453153499</c:v>
                </c:pt>
                <c:pt idx="510">
                  <c:v>23.942547947612699</c:v>
                </c:pt>
                <c:pt idx="511">
                  <c:v>23.943084372590199</c:v>
                </c:pt>
                <c:pt idx="512">
                  <c:v>23.943618379611198</c:v>
                </c:pt>
                <c:pt idx="513">
                  <c:v>23.944150180612802</c:v>
                </c:pt>
                <c:pt idx="514">
                  <c:v>23.946353610767499</c:v>
                </c:pt>
                <c:pt idx="515">
                  <c:v>23.947066549436801</c:v>
                </c:pt>
                <c:pt idx="516">
                  <c:v>23.963232421455899</c:v>
                </c:pt>
                <c:pt idx="517">
                  <c:v>23.963976338596598</c:v>
                </c:pt>
                <c:pt idx="518">
                  <c:v>23.964717436998701</c:v>
                </c:pt>
                <c:pt idx="519">
                  <c:v>23.9654558376327</c:v>
                </c:pt>
                <c:pt idx="520">
                  <c:v>24.830776335288402</c:v>
                </c:pt>
                <c:pt idx="521">
                  <c:v>24.8315410247796</c:v>
                </c:pt>
                <c:pt idx="522">
                  <c:v>24.832303149866998</c:v>
                </c:pt>
                <c:pt idx="523">
                  <c:v>24.841707446680601</c:v>
                </c:pt>
                <c:pt idx="524">
                  <c:v>24.8421667523846</c:v>
                </c:pt>
                <c:pt idx="525">
                  <c:v>24.842624477766702</c:v>
                </c:pt>
                <c:pt idx="526">
                  <c:v>24.843080823080701</c:v>
                </c:pt>
                <c:pt idx="527">
                  <c:v>24.843535436698399</c:v>
                </c:pt>
                <c:pt idx="528">
                  <c:v>24.843988245963299</c:v>
                </c:pt>
                <c:pt idx="529">
                  <c:v>25.2915390877987</c:v>
                </c:pt>
                <c:pt idx="530">
                  <c:v>25.308218187199898</c:v>
                </c:pt>
                <c:pt idx="531">
                  <c:v>25.324889969735199</c:v>
                </c:pt>
                <c:pt idx="532">
                  <c:v>25.3415626612395</c:v>
                </c:pt>
                <c:pt idx="533">
                  <c:v>25.358227578734098</c:v>
                </c:pt>
                <c:pt idx="534">
                  <c:v>25.391556488864101</c:v>
                </c:pt>
                <c:pt idx="535">
                  <c:v>25.424926034152399</c:v>
                </c:pt>
                <c:pt idx="536">
                  <c:v>25.4582593690577</c:v>
                </c:pt>
                <c:pt idx="537">
                  <c:v>25.4749108655427</c:v>
                </c:pt>
                <c:pt idx="538">
                  <c:v>25.524859703805301</c:v>
                </c:pt>
                <c:pt idx="539">
                  <c:v>25.541517879250101</c:v>
                </c:pt>
                <c:pt idx="540">
                  <c:v>25.5581705701034</c:v>
                </c:pt>
                <c:pt idx="541">
                  <c:v>25.574832161316699</c:v>
                </c:pt>
                <c:pt idx="542">
                  <c:v>25.591500268963401</c:v>
                </c:pt>
                <c:pt idx="543">
                  <c:v>25.608160180225301</c:v>
                </c:pt>
                <c:pt idx="544">
                  <c:v>25.624818425318299</c:v>
                </c:pt>
                <c:pt idx="545">
                  <c:v>25.6414762815381</c:v>
                </c:pt>
                <c:pt idx="546">
                  <c:v>25.658132062834799</c:v>
                </c:pt>
                <c:pt idx="547">
                  <c:v>25.674796535429799</c:v>
                </c:pt>
                <c:pt idx="548">
                  <c:v>25.691456293095101</c:v>
                </c:pt>
                <c:pt idx="549">
                  <c:v>25.708110124490801</c:v>
                </c:pt>
                <c:pt idx="550">
                  <c:v>25.724771141099001</c:v>
                </c:pt>
                <c:pt idx="551">
                  <c:v>26.2373368628142</c:v>
                </c:pt>
                <c:pt idx="552">
                  <c:v>26.238057072951001</c:v>
                </c:pt>
                <c:pt idx="553">
                  <c:v>26.238785505866002</c:v>
                </c:pt>
                <c:pt idx="554">
                  <c:v>26.2395118163425</c:v>
                </c:pt>
                <c:pt idx="555">
                  <c:v>26.2402353955408</c:v>
                </c:pt>
                <c:pt idx="556">
                  <c:v>26.2409560338922</c:v>
                </c:pt>
                <c:pt idx="557">
                  <c:v>26.2416740312486</c:v>
                </c:pt>
                <c:pt idx="558">
                  <c:v>26.2423894447248</c:v>
                </c:pt>
                <c:pt idx="559">
                  <c:v>26.243102181823598</c:v>
                </c:pt>
                <c:pt idx="560">
                  <c:v>26.243812348081399</c:v>
                </c:pt>
                <c:pt idx="561">
                  <c:v>26.244527631413099</c:v>
                </c:pt>
                <c:pt idx="562">
                  <c:v>26.2452480689916</c:v>
                </c:pt>
                <c:pt idx="563">
                  <c:v>26.245965833995299</c:v>
                </c:pt>
                <c:pt idx="564">
                  <c:v>26.2466810555166</c:v>
                </c:pt>
                <c:pt idx="565">
                  <c:v>26.2473937691407</c:v>
                </c:pt>
                <c:pt idx="566">
                  <c:v>26.248103996477901</c:v>
                </c:pt>
                <c:pt idx="567">
                  <c:v>26.598621706392901</c:v>
                </c:pt>
                <c:pt idx="568">
                  <c:v>26.6375628214196</c:v>
                </c:pt>
                <c:pt idx="569">
                  <c:v>26.648680392371698</c:v>
                </c:pt>
                <c:pt idx="570">
                  <c:v>26.659800425360299</c:v>
                </c:pt>
                <c:pt idx="571">
                  <c:v>27.074364193551101</c:v>
                </c:pt>
                <c:pt idx="572">
                  <c:v>27.085468193711499</c:v>
                </c:pt>
                <c:pt idx="573">
                  <c:v>27.107654474367799</c:v>
                </c:pt>
                <c:pt idx="574">
                  <c:v>27.118746495935</c:v>
                </c:pt>
                <c:pt idx="575">
                  <c:v>27.202286480181201</c:v>
                </c:pt>
                <c:pt idx="576">
                  <c:v>27.600759251830599</c:v>
                </c:pt>
                <c:pt idx="577">
                  <c:v>27.610441832714098</c:v>
                </c:pt>
                <c:pt idx="578">
                  <c:v>27.629822998457001</c:v>
                </c:pt>
                <c:pt idx="579">
                  <c:v>27.678233937346299</c:v>
                </c:pt>
                <c:pt idx="580">
                  <c:v>27.6878786179985</c:v>
                </c:pt>
                <c:pt idx="581">
                  <c:v>28.525695698508901</c:v>
                </c:pt>
                <c:pt idx="582">
                  <c:v>28.536835052333799</c:v>
                </c:pt>
                <c:pt idx="583">
                  <c:v>28.5701984259229</c:v>
                </c:pt>
                <c:pt idx="584">
                  <c:v>28.6035427005564</c:v>
                </c:pt>
                <c:pt idx="585">
                  <c:v>28.636862331424801</c:v>
                </c:pt>
                <c:pt idx="586">
                  <c:v>28.647987057082702</c:v>
                </c:pt>
                <c:pt idx="587">
                  <c:v>28.659105774817501</c:v>
                </c:pt>
                <c:pt idx="588">
                  <c:v>28.681305476229699</c:v>
                </c:pt>
                <c:pt idx="589">
                  <c:v>28.6923999123829</c:v>
                </c:pt>
                <c:pt idx="590">
                  <c:v>28.703494839434502</c:v>
                </c:pt>
                <c:pt idx="591">
                  <c:v>28.7256898919746</c:v>
                </c:pt>
                <c:pt idx="592">
                  <c:v>28.736783740831001</c:v>
                </c:pt>
                <c:pt idx="593">
                  <c:v>28.747879420404001</c:v>
                </c:pt>
                <c:pt idx="594">
                  <c:v>28.758970670398799</c:v>
                </c:pt>
                <c:pt idx="595">
                  <c:v>28.781162394031099</c:v>
                </c:pt>
                <c:pt idx="596">
                  <c:v>28.797815000930498</c:v>
                </c:pt>
                <c:pt idx="597">
                  <c:v>28.836752101086599</c:v>
                </c:pt>
                <c:pt idx="598">
                  <c:v>28.847860932220499</c:v>
                </c:pt>
                <c:pt idx="599">
                  <c:v>28.870112309328199</c:v>
                </c:pt>
                <c:pt idx="600">
                  <c:v>28.892352473405001</c:v>
                </c:pt>
                <c:pt idx="601">
                  <c:v>28.914617392981299</c:v>
                </c:pt>
                <c:pt idx="602">
                  <c:v>28.925728697320999</c:v>
                </c:pt>
                <c:pt idx="603">
                  <c:v>28.936868165712401</c:v>
                </c:pt>
                <c:pt idx="604">
                  <c:v>28.948003505927598</c:v>
                </c:pt>
                <c:pt idx="605">
                  <c:v>28.981361864324398</c:v>
                </c:pt>
                <c:pt idx="606">
                  <c:v>29.003575236148698</c:v>
                </c:pt>
                <c:pt idx="607">
                  <c:v>29.0146728756995</c:v>
                </c:pt>
                <c:pt idx="608">
                  <c:v>29.036877022385401</c:v>
                </c:pt>
                <c:pt idx="609">
                  <c:v>29.047988716556102</c:v>
                </c:pt>
                <c:pt idx="610">
                  <c:v>29.445125565153798</c:v>
                </c:pt>
                <c:pt idx="611">
                  <c:v>29.931187711699</c:v>
                </c:pt>
                <c:pt idx="612">
                  <c:v>30.131135950949002</c:v>
                </c:pt>
                <c:pt idx="613">
                  <c:v>30.144927554323999</c:v>
                </c:pt>
                <c:pt idx="614">
                  <c:v>30.243110294371998</c:v>
                </c:pt>
                <c:pt idx="615">
                  <c:v>30.257093727068298</c:v>
                </c:pt>
                <c:pt idx="616">
                  <c:v>33.191035043708602</c:v>
                </c:pt>
                <c:pt idx="617">
                  <c:v>33.633487148325699</c:v>
                </c:pt>
                <c:pt idx="618">
                  <c:v>34.573479142305899</c:v>
                </c:pt>
                <c:pt idx="619">
                  <c:v>34.684242446602397</c:v>
                </c:pt>
                <c:pt idx="620">
                  <c:v>34.739671331366601</c:v>
                </c:pt>
                <c:pt idx="621">
                  <c:v>36.4586072627853</c:v>
                </c:pt>
                <c:pt idx="622">
                  <c:v>36.459249419653503</c:v>
                </c:pt>
                <c:pt idx="623">
                  <c:v>36.459889304331902</c:v>
                </c:pt>
                <c:pt idx="624">
                  <c:v>36.4605269650664</c:v>
                </c:pt>
                <c:pt idx="625">
                  <c:v>36.461162342117397</c:v>
                </c:pt>
                <c:pt idx="626">
                  <c:v>36.461795299423699</c:v>
                </c:pt>
                <c:pt idx="627">
                  <c:v>36.4624258073219</c:v>
                </c:pt>
                <c:pt idx="628">
                  <c:v>36.463054121688899</c:v>
                </c:pt>
                <c:pt idx="629">
                  <c:v>36.463680570093103</c:v>
                </c:pt>
                <c:pt idx="630">
                  <c:v>36.4643049834797</c:v>
                </c:pt>
                <c:pt idx="631">
                  <c:v>36.464927007935998</c:v>
                </c:pt>
                <c:pt idx="632">
                  <c:v>36.465546586297499</c:v>
                </c:pt>
                <c:pt idx="633">
                  <c:v>36.466164200658</c:v>
                </c:pt>
                <c:pt idx="634">
                  <c:v>36.466779893746299</c:v>
                </c:pt>
                <c:pt idx="635">
                  <c:v>36.467393465241599</c:v>
                </c:pt>
                <c:pt idx="636">
                  <c:v>36.4680049920687</c:v>
                </c:pt>
                <c:pt idx="637">
                  <c:v>36.4686144544836</c:v>
                </c:pt>
                <c:pt idx="638">
                  <c:v>36.4692219193523</c:v>
                </c:pt>
                <c:pt idx="639">
                  <c:v>36.469827345855002</c:v>
                </c:pt>
                <c:pt idx="640">
                  <c:v>36.4704307877209</c:v>
                </c:pt>
                <c:pt idx="641">
                  <c:v>36.471032230147898</c:v>
                </c:pt>
                <c:pt idx="642">
                  <c:v>36.471631548612997</c:v>
                </c:pt>
                <c:pt idx="643">
                  <c:v>36.4722287819909</c:v>
                </c:pt>
                <c:pt idx="644">
                  <c:v>36.472824057485397</c:v>
                </c:pt>
                <c:pt idx="645">
                  <c:v>36.473417595498702</c:v>
                </c:pt>
                <c:pt idx="646">
                  <c:v>36.474009350373301</c:v>
                </c:pt>
                <c:pt idx="647">
                  <c:v>36.474599021345099</c:v>
                </c:pt>
                <c:pt idx="648">
                  <c:v>36.475186572617602</c:v>
                </c:pt>
                <c:pt idx="649">
                  <c:v>36.475772038549401</c:v>
                </c:pt>
                <c:pt idx="650">
                  <c:v>36.476355469351802</c:v>
                </c:pt>
                <c:pt idx="651">
                  <c:v>36.476937129638003</c:v>
                </c:pt>
                <c:pt idx="652">
                  <c:v>36.4775167911395</c:v>
                </c:pt>
                <c:pt idx="653">
                  <c:v>36.4780943697914</c:v>
                </c:pt>
                <c:pt idx="654">
                  <c:v>36.478670170196601</c:v>
                </c:pt>
                <c:pt idx="655">
                  <c:v>36.479244150018502</c:v>
                </c:pt>
                <c:pt idx="656">
                  <c:v>36.479816190349702</c:v>
                </c:pt>
                <c:pt idx="657">
                  <c:v>36.480386143308699</c:v>
                </c:pt>
                <c:pt idx="658">
                  <c:v>36.4809541883047</c:v>
                </c:pt>
                <c:pt idx="659">
                  <c:v>36.481519594166897</c:v>
                </c:pt>
                <c:pt idx="660">
                  <c:v>36.482082344161299</c:v>
                </c:pt>
                <c:pt idx="661">
                  <c:v>36.482643418114598</c:v>
                </c:pt>
                <c:pt idx="662">
                  <c:v>36.483202742791697</c:v>
                </c:pt>
                <c:pt idx="663">
                  <c:v>36.661720602807101</c:v>
                </c:pt>
                <c:pt idx="664">
                  <c:v>36.6955226824211</c:v>
                </c:pt>
                <c:pt idx="665">
                  <c:v>36.712466755440303</c:v>
                </c:pt>
                <c:pt idx="666">
                  <c:v>36.729432777301597</c:v>
                </c:pt>
                <c:pt idx="667">
                  <c:v>36.7633258211903</c:v>
                </c:pt>
                <c:pt idx="668">
                  <c:v>36.7972077136263</c:v>
                </c:pt>
                <c:pt idx="669">
                  <c:v>36.814150326722299</c:v>
                </c:pt>
                <c:pt idx="670">
                  <c:v>36.848019627758902</c:v>
                </c:pt>
                <c:pt idx="671">
                  <c:v>36.864973977102899</c:v>
                </c:pt>
                <c:pt idx="672">
                  <c:v>36.881916127116803</c:v>
                </c:pt>
                <c:pt idx="673">
                  <c:v>36.932716103945999</c:v>
                </c:pt>
                <c:pt idx="674">
                  <c:v>36.949648151865397</c:v>
                </c:pt>
                <c:pt idx="675">
                  <c:v>36.966599621952099</c:v>
                </c:pt>
                <c:pt idx="676">
                  <c:v>36.9835550954665</c:v>
                </c:pt>
                <c:pt idx="677">
                  <c:v>37.000494069700103</c:v>
                </c:pt>
                <c:pt idx="678">
                  <c:v>37.034383594533097</c:v>
                </c:pt>
                <c:pt idx="679">
                  <c:v>38.5336598146719</c:v>
                </c:pt>
                <c:pt idx="680">
                  <c:v>38.804001721080702</c:v>
                </c:pt>
                <c:pt idx="681">
                  <c:v>39.493747000097997</c:v>
                </c:pt>
                <c:pt idx="682">
                  <c:v>39.494491355132801</c:v>
                </c:pt>
                <c:pt idx="683">
                  <c:v>39.495232798926303</c:v>
                </c:pt>
                <c:pt idx="684">
                  <c:v>39.495971474575697</c:v>
                </c:pt>
                <c:pt idx="685">
                  <c:v>39.496707585660403</c:v>
                </c:pt>
                <c:pt idx="686">
                  <c:v>39.497441072753297</c:v>
                </c:pt>
                <c:pt idx="687">
                  <c:v>39.498171879488098</c:v>
                </c:pt>
                <c:pt idx="688">
                  <c:v>39.498900030171598</c:v>
                </c:pt>
                <c:pt idx="689">
                  <c:v>39.499625420348998</c:v>
                </c:pt>
                <c:pt idx="690">
                  <c:v>39.500348215709401</c:v>
                </c:pt>
                <c:pt idx="691">
                  <c:v>39.501068602204903</c:v>
                </c:pt>
                <c:pt idx="692">
                  <c:v>39.501786417699599</c:v>
                </c:pt>
                <c:pt idx="693">
                  <c:v>39.502501792099302</c:v>
                </c:pt>
                <c:pt idx="694">
                  <c:v>39.503214523559599</c:v>
                </c:pt>
                <c:pt idx="695">
                  <c:v>39.503924545518601</c:v>
                </c:pt>
                <c:pt idx="696">
                  <c:v>39.504632045612603</c:v>
                </c:pt>
                <c:pt idx="697">
                  <c:v>39.505337136763401</c:v>
                </c:pt>
                <c:pt idx="698">
                  <c:v>39.506039938546003</c:v>
                </c:pt>
                <c:pt idx="699">
                  <c:v>39.506740149813801</c:v>
                </c:pt>
                <c:pt idx="700">
                  <c:v>39.507437816724597</c:v>
                </c:pt>
                <c:pt idx="701">
                  <c:v>39.5081331720598</c:v>
                </c:pt>
                <c:pt idx="702">
                  <c:v>39.5088261804081</c:v>
                </c:pt>
                <c:pt idx="703">
                  <c:v>39.583486269327203</c:v>
                </c:pt>
                <c:pt idx="704">
                  <c:v>39.5946007440483</c:v>
                </c:pt>
                <c:pt idx="705">
                  <c:v>39.605733343208698</c:v>
                </c:pt>
                <c:pt idx="706">
                  <c:v>39.616865676991097</c:v>
                </c:pt>
                <c:pt idx="707">
                  <c:v>39.627990432144401</c:v>
                </c:pt>
                <c:pt idx="708">
                  <c:v>39.650231779155703</c:v>
                </c:pt>
                <c:pt idx="709">
                  <c:v>39.661355495101397</c:v>
                </c:pt>
                <c:pt idx="710">
                  <c:v>39.672472831745097</c:v>
                </c:pt>
                <c:pt idx="711">
                  <c:v>39.683573573608697</c:v>
                </c:pt>
                <c:pt idx="712">
                  <c:v>39.6946783833544</c:v>
                </c:pt>
                <c:pt idx="713">
                  <c:v>41.323193802447399</c:v>
                </c:pt>
                <c:pt idx="714">
                  <c:v>42.418850768219698</c:v>
                </c:pt>
                <c:pt idx="715">
                  <c:v>46.694712046391999</c:v>
                </c:pt>
                <c:pt idx="716">
                  <c:v>46.715259754436303</c:v>
                </c:pt>
                <c:pt idx="717">
                  <c:v>46.735804351400397</c:v>
                </c:pt>
                <c:pt idx="718">
                  <c:v>46.756367160429697</c:v>
                </c:pt>
                <c:pt idx="719">
                  <c:v>46.776933646029597</c:v>
                </c:pt>
                <c:pt idx="720">
                  <c:v>46.7974878952975</c:v>
                </c:pt>
                <c:pt idx="721">
                  <c:v>46.8180548047727</c:v>
                </c:pt>
                <c:pt idx="722">
                  <c:v>46.838616622479897</c:v>
                </c:pt>
                <c:pt idx="723">
                  <c:v>46.8591629216725</c:v>
                </c:pt>
                <c:pt idx="724">
                  <c:v>46.879706663809799</c:v>
                </c:pt>
                <c:pt idx="725">
                  <c:v>46.900256493070401</c:v>
                </c:pt>
                <c:pt idx="726">
                  <c:v>47.071830846509897</c:v>
                </c:pt>
                <c:pt idx="727">
                  <c:v>47.072701999489198</c:v>
                </c:pt>
                <c:pt idx="728">
                  <c:v>47.073562438177603</c:v>
                </c:pt>
                <c:pt idx="729">
                  <c:v>47.3427914737427</c:v>
                </c:pt>
                <c:pt idx="730">
                  <c:v>47.3839108096575</c:v>
                </c:pt>
                <c:pt idx="731">
                  <c:v>47.404479849208698</c:v>
                </c:pt>
                <c:pt idx="732">
                  <c:v>47.466168768619703</c:v>
                </c:pt>
                <c:pt idx="733">
                  <c:v>47.486735939938903</c:v>
                </c:pt>
                <c:pt idx="734">
                  <c:v>47.507311328952902</c:v>
                </c:pt>
                <c:pt idx="735">
                  <c:v>47.5278831144972</c:v>
                </c:pt>
                <c:pt idx="736">
                  <c:v>47.569030557044499</c:v>
                </c:pt>
                <c:pt idx="737">
                  <c:v>47.5895987541018</c:v>
                </c:pt>
                <c:pt idx="738">
                  <c:v>47.917800579060497</c:v>
                </c:pt>
                <c:pt idx="739">
                  <c:v>47.918532439167898</c:v>
                </c:pt>
                <c:pt idx="740">
                  <c:v>48.152418901304401</c:v>
                </c:pt>
                <c:pt idx="741">
                  <c:v>48.172976679775601</c:v>
                </c:pt>
                <c:pt idx="742">
                  <c:v>48.193525219058102</c:v>
                </c:pt>
                <c:pt idx="743">
                  <c:v>48.234648356993702</c:v>
                </c:pt>
                <c:pt idx="744">
                  <c:v>48.255206831375197</c:v>
                </c:pt>
                <c:pt idx="745">
                  <c:v>48.296541391633603</c:v>
                </c:pt>
                <c:pt idx="746">
                  <c:v>48.3170959444695</c:v>
                </c:pt>
                <c:pt idx="747">
                  <c:v>48.337644917266097</c:v>
                </c:pt>
                <c:pt idx="748">
                  <c:v>48.358196883829599</c:v>
                </c:pt>
                <c:pt idx="749">
                  <c:v>50.5263181095156</c:v>
                </c:pt>
                <c:pt idx="750">
                  <c:v>50.5568925238586</c:v>
                </c:pt>
                <c:pt idx="751">
                  <c:v>50.648598651020102</c:v>
                </c:pt>
                <c:pt idx="752">
                  <c:v>50.679150471103497</c:v>
                </c:pt>
                <c:pt idx="753">
                  <c:v>50.7096997926228</c:v>
                </c:pt>
                <c:pt idx="754">
                  <c:v>50.770846090924202</c:v>
                </c:pt>
                <c:pt idx="755">
                  <c:v>50.801424754772597</c:v>
                </c:pt>
                <c:pt idx="756">
                  <c:v>50.832019618840597</c:v>
                </c:pt>
                <c:pt idx="757">
                  <c:v>50.862595841077201</c:v>
                </c:pt>
                <c:pt idx="758">
                  <c:v>50.893165064825901</c:v>
                </c:pt>
                <c:pt idx="759">
                  <c:v>50.923742868715898</c:v>
                </c:pt>
                <c:pt idx="760">
                  <c:v>50.984847934749098</c:v>
                </c:pt>
                <c:pt idx="761">
                  <c:v>51.045975362637101</c:v>
                </c:pt>
                <c:pt idx="762">
                  <c:v>51.168206848786298</c:v>
                </c:pt>
                <c:pt idx="763">
                  <c:v>51.819200160533804</c:v>
                </c:pt>
                <c:pt idx="764">
                  <c:v>51.8670462381235</c:v>
                </c:pt>
                <c:pt idx="765">
                  <c:v>51.962943038959096</c:v>
                </c:pt>
                <c:pt idx="766">
                  <c:v>52.117095151693299</c:v>
                </c:pt>
                <c:pt idx="767">
                  <c:v>52.1268023923909</c:v>
                </c:pt>
                <c:pt idx="768">
                  <c:v>52.575281193745198</c:v>
                </c:pt>
                <c:pt idx="769">
                  <c:v>52.605799995268697</c:v>
                </c:pt>
                <c:pt idx="770">
                  <c:v>52.636314966962097</c:v>
                </c:pt>
                <c:pt idx="771">
                  <c:v>52.666845845114999</c:v>
                </c:pt>
                <c:pt idx="772">
                  <c:v>52.758433185798602</c:v>
                </c:pt>
                <c:pt idx="773">
                  <c:v>52.819512801966603</c:v>
                </c:pt>
                <c:pt idx="774">
                  <c:v>52.880577124231003</c:v>
                </c:pt>
                <c:pt idx="775">
                  <c:v>52.911109446384202</c:v>
                </c:pt>
                <c:pt idx="776">
                  <c:v>52.941619709463403</c:v>
                </c:pt>
                <c:pt idx="777">
                  <c:v>52.972141194383298</c:v>
                </c:pt>
                <c:pt idx="778">
                  <c:v>53.002669525277597</c:v>
                </c:pt>
                <c:pt idx="779">
                  <c:v>53.033201766363099</c:v>
                </c:pt>
                <c:pt idx="780">
                  <c:v>53.063742526698697</c:v>
                </c:pt>
                <c:pt idx="781">
                  <c:v>53.0942776516777</c:v>
                </c:pt>
                <c:pt idx="782">
                  <c:v>53.155355604884498</c:v>
                </c:pt>
                <c:pt idx="783">
                  <c:v>53.185880857555198</c:v>
                </c:pt>
                <c:pt idx="784">
                  <c:v>53.216408004348899</c:v>
                </c:pt>
                <c:pt idx="785">
                  <c:v>53.277478561198798</c:v>
                </c:pt>
                <c:pt idx="786">
                  <c:v>53.308010611320199</c:v>
                </c:pt>
                <c:pt idx="787">
                  <c:v>53.399608638439801</c:v>
                </c:pt>
                <c:pt idx="788">
                  <c:v>53.430162500092202</c:v>
                </c:pt>
                <c:pt idx="789">
                  <c:v>53.460713999755697</c:v>
                </c:pt>
                <c:pt idx="790">
                  <c:v>53.491256244408703</c:v>
                </c:pt>
                <c:pt idx="791">
                  <c:v>53.552350777628199</c:v>
                </c:pt>
                <c:pt idx="792">
                  <c:v>53.582888867266703</c:v>
                </c:pt>
                <c:pt idx="793">
                  <c:v>53.613430196633402</c:v>
                </c:pt>
                <c:pt idx="794">
                  <c:v>53.643982000741701</c:v>
                </c:pt>
                <c:pt idx="795">
                  <c:v>53.674526608387801</c:v>
                </c:pt>
                <c:pt idx="796">
                  <c:v>53.705065601017097</c:v>
                </c:pt>
                <c:pt idx="797">
                  <c:v>53.735612337875502</c:v>
                </c:pt>
                <c:pt idx="798">
                  <c:v>53.766150916453803</c:v>
                </c:pt>
                <c:pt idx="799">
                  <c:v>53.796682073776502</c:v>
                </c:pt>
                <c:pt idx="800">
                  <c:v>53.827212515991299</c:v>
                </c:pt>
                <c:pt idx="801">
                  <c:v>53.8577499082853</c:v>
                </c:pt>
                <c:pt idx="802">
                  <c:v>53.888302523138698</c:v>
                </c:pt>
                <c:pt idx="803">
                  <c:v>53.9188576425829</c:v>
                </c:pt>
                <c:pt idx="804">
                  <c:v>53.9799472018994</c:v>
                </c:pt>
                <c:pt idx="805">
                  <c:v>54.010477220429102</c:v>
                </c:pt>
                <c:pt idx="806">
                  <c:v>54.041023856630602</c:v>
                </c:pt>
                <c:pt idx="807">
                  <c:v>54.102117923673497</c:v>
                </c:pt>
                <c:pt idx="808">
                  <c:v>54.132655061963</c:v>
                </c:pt>
                <c:pt idx="809">
                  <c:v>54.163176352136801</c:v>
                </c:pt>
                <c:pt idx="810">
                  <c:v>54.193708444190399</c:v>
                </c:pt>
                <c:pt idx="811">
                  <c:v>54.254817637647399</c:v>
                </c:pt>
                <c:pt idx="812">
                  <c:v>55.798046914813099</c:v>
                </c:pt>
                <c:pt idx="813">
                  <c:v>55.899559407900398</c:v>
                </c:pt>
                <c:pt idx="814">
                  <c:v>55.963312988576803</c:v>
                </c:pt>
                <c:pt idx="815">
                  <c:v>56.027046971312799</c:v>
                </c:pt>
                <c:pt idx="816">
                  <c:v>56.094675805784298</c:v>
                </c:pt>
                <c:pt idx="817">
                  <c:v>56.545715293194299</c:v>
                </c:pt>
                <c:pt idx="818">
                  <c:v>56.616190650012001</c:v>
                </c:pt>
                <c:pt idx="819">
                  <c:v>56.7918447548684</c:v>
                </c:pt>
                <c:pt idx="820">
                  <c:v>56.827031997755803</c:v>
                </c:pt>
                <c:pt idx="821">
                  <c:v>56.862250314594</c:v>
                </c:pt>
                <c:pt idx="822">
                  <c:v>56.932703320126599</c:v>
                </c:pt>
                <c:pt idx="823">
                  <c:v>56.967800015408201</c:v>
                </c:pt>
                <c:pt idx="824">
                  <c:v>57.002866555996299</c:v>
                </c:pt>
                <c:pt idx="825">
                  <c:v>57.037989844238702</c:v>
                </c:pt>
                <c:pt idx="826">
                  <c:v>58.635476858408097</c:v>
                </c:pt>
                <c:pt idx="827">
                  <c:v>58.704536145249698</c:v>
                </c:pt>
                <c:pt idx="828">
                  <c:v>59.762883635908899</c:v>
                </c:pt>
                <c:pt idx="829">
                  <c:v>59.797880266777597</c:v>
                </c:pt>
                <c:pt idx="830">
                  <c:v>59.832821411497697</c:v>
                </c:pt>
                <c:pt idx="831">
                  <c:v>59.867724391364099</c:v>
                </c:pt>
                <c:pt idx="832">
                  <c:v>59.902590052317201</c:v>
                </c:pt>
                <c:pt idx="833">
                  <c:v>59.937407620522897</c:v>
                </c:pt>
                <c:pt idx="834">
                  <c:v>59.972596205194101</c:v>
                </c:pt>
                <c:pt idx="835">
                  <c:v>60.077944642997501</c:v>
                </c:pt>
                <c:pt idx="836">
                  <c:v>60.112973068635497</c:v>
                </c:pt>
                <c:pt idx="837">
                  <c:v>60.147960616156503</c:v>
                </c:pt>
                <c:pt idx="838">
                  <c:v>60.182879751064497</c:v>
                </c:pt>
                <c:pt idx="839">
                  <c:v>60.393042309893701</c:v>
                </c:pt>
                <c:pt idx="840">
                  <c:v>60.428028574339002</c:v>
                </c:pt>
                <c:pt idx="841">
                  <c:v>61.338455078686202</c:v>
                </c:pt>
                <c:pt idx="842">
                  <c:v>61.454254294163498</c:v>
                </c:pt>
                <c:pt idx="843">
                  <c:v>61.493150856209198</c:v>
                </c:pt>
                <c:pt idx="844">
                  <c:v>61.531855982276099</c:v>
                </c:pt>
                <c:pt idx="845">
                  <c:v>61.6477936631454</c:v>
                </c:pt>
                <c:pt idx="846">
                  <c:v>61.724900094898501</c:v>
                </c:pt>
                <c:pt idx="847">
                  <c:v>61.8789011253307</c:v>
                </c:pt>
                <c:pt idx="848">
                  <c:v>61.917596582740799</c:v>
                </c:pt>
                <c:pt idx="849">
                  <c:v>61.956241087262804</c:v>
                </c:pt>
                <c:pt idx="850">
                  <c:v>61.995010321258597</c:v>
                </c:pt>
                <c:pt idx="851">
                  <c:v>62.110809400634601</c:v>
                </c:pt>
                <c:pt idx="852">
                  <c:v>62.149597052010598</c:v>
                </c:pt>
                <c:pt idx="853">
                  <c:v>62.343109025377103</c:v>
                </c:pt>
                <c:pt idx="854">
                  <c:v>62.381828602758802</c:v>
                </c:pt>
                <c:pt idx="855">
                  <c:v>62.420360236868</c:v>
                </c:pt>
                <c:pt idx="856">
                  <c:v>62.458864676757798</c:v>
                </c:pt>
                <c:pt idx="857">
                  <c:v>62.497649897503898</c:v>
                </c:pt>
                <c:pt idx="858">
                  <c:v>62.536393104873298</c:v>
                </c:pt>
                <c:pt idx="859">
                  <c:v>62.575104144801898</c:v>
                </c:pt>
                <c:pt idx="860">
                  <c:v>63.932775906854097</c:v>
                </c:pt>
                <c:pt idx="861">
                  <c:v>63.933604072515799</c:v>
                </c:pt>
                <c:pt idx="862">
                  <c:v>63.934429571392101</c:v>
                </c:pt>
                <c:pt idx="863">
                  <c:v>63.944327457359201</c:v>
                </c:pt>
                <c:pt idx="864">
                  <c:v>63.9447527140075</c:v>
                </c:pt>
                <c:pt idx="865">
                  <c:v>63.945167184488803</c:v>
                </c:pt>
                <c:pt idx="866">
                  <c:v>63.946397196430098</c:v>
                </c:pt>
                <c:pt idx="867">
                  <c:v>63.989893273057298</c:v>
                </c:pt>
                <c:pt idx="868">
                  <c:v>64.001005163533407</c:v>
                </c:pt>
                <c:pt idx="869">
                  <c:v>64.006571126324303</c:v>
                </c:pt>
                <c:pt idx="870">
                  <c:v>64.017680484292498</c:v>
                </c:pt>
                <c:pt idx="871">
                  <c:v>64.028794358388694</c:v>
                </c:pt>
                <c:pt idx="872">
                  <c:v>64.034361190538505</c:v>
                </c:pt>
                <c:pt idx="873">
                  <c:v>64.039927193465203</c:v>
                </c:pt>
                <c:pt idx="874">
                  <c:v>64.051064443468505</c:v>
                </c:pt>
                <c:pt idx="875">
                  <c:v>64.0566413144237</c:v>
                </c:pt>
                <c:pt idx="876">
                  <c:v>64.067732957497199</c:v>
                </c:pt>
                <c:pt idx="877">
                  <c:v>64.078855354728603</c:v>
                </c:pt>
                <c:pt idx="878">
                  <c:v>64.084412276888401</c:v>
                </c:pt>
                <c:pt idx="879">
                  <c:v>64.0899670061481</c:v>
                </c:pt>
                <c:pt idx="880">
                  <c:v>64.095515032449896</c:v>
                </c:pt>
                <c:pt idx="881">
                  <c:v>64.101076676552196</c:v>
                </c:pt>
                <c:pt idx="882">
                  <c:v>64.106639208365095</c:v>
                </c:pt>
                <c:pt idx="883">
                  <c:v>64.112182334075499</c:v>
                </c:pt>
                <c:pt idx="884">
                  <c:v>64.128849357339902</c:v>
                </c:pt>
                <c:pt idx="885">
                  <c:v>65.053451277439805</c:v>
                </c:pt>
                <c:pt idx="886">
                  <c:v>65.064534118434693</c:v>
                </c:pt>
                <c:pt idx="887">
                  <c:v>65.070089274681706</c:v>
                </c:pt>
                <c:pt idx="888">
                  <c:v>65.075650844823997</c:v>
                </c:pt>
                <c:pt idx="889">
                  <c:v>65.081211449363707</c:v>
                </c:pt>
                <c:pt idx="890">
                  <c:v>65.086767284263203</c:v>
                </c:pt>
                <c:pt idx="891">
                  <c:v>65.092322879691594</c:v>
                </c:pt>
                <c:pt idx="892">
                  <c:v>65.097877862195602</c:v>
                </c:pt>
                <c:pt idx="893">
                  <c:v>65.103430515644504</c:v>
                </c:pt>
                <c:pt idx="894">
                  <c:v>65.108985292976698</c:v>
                </c:pt>
                <c:pt idx="895">
                  <c:v>65.114540798549797</c:v>
                </c:pt>
                <c:pt idx="896">
                  <c:v>65.120097526817105</c:v>
                </c:pt>
                <c:pt idx="897">
                  <c:v>65.125654792258004</c:v>
                </c:pt>
                <c:pt idx="898">
                  <c:v>65.131204951499797</c:v>
                </c:pt>
                <c:pt idx="899">
                  <c:v>65.136744124578996</c:v>
                </c:pt>
                <c:pt idx="900">
                  <c:v>65.142291265853899</c:v>
                </c:pt>
                <c:pt idx="901">
                  <c:v>65.1478507113262</c:v>
                </c:pt>
                <c:pt idx="902">
                  <c:v>65.153409731780002</c:v>
                </c:pt>
                <c:pt idx="903">
                  <c:v>65.158967420116596</c:v>
                </c:pt>
                <c:pt idx="904">
                  <c:v>65.164520858660893</c:v>
                </c:pt>
                <c:pt idx="905">
                  <c:v>65.422399645011694</c:v>
                </c:pt>
                <c:pt idx="906">
                  <c:v>65.494632822113402</c:v>
                </c:pt>
                <c:pt idx="907">
                  <c:v>65.533490173558306</c:v>
                </c:pt>
                <c:pt idx="908">
                  <c:v>66.413640021450703</c:v>
                </c:pt>
                <c:pt idx="909">
                  <c:v>66.5468230245272</c:v>
                </c:pt>
                <c:pt idx="910">
                  <c:v>66.635638098920893</c:v>
                </c:pt>
                <c:pt idx="911">
                  <c:v>66.680010138702102</c:v>
                </c:pt>
                <c:pt idx="912">
                  <c:v>66.9021553355809</c:v>
                </c:pt>
                <c:pt idx="913">
                  <c:v>66.946557750647401</c:v>
                </c:pt>
                <c:pt idx="914">
                  <c:v>67.035321199822306</c:v>
                </c:pt>
                <c:pt idx="915">
                  <c:v>67.479666451088093</c:v>
                </c:pt>
                <c:pt idx="916">
                  <c:v>68.6405430991515</c:v>
                </c:pt>
                <c:pt idx="917">
                  <c:v>68.7294355095421</c:v>
                </c:pt>
                <c:pt idx="918">
                  <c:v>68.773873071046793</c:v>
                </c:pt>
                <c:pt idx="919">
                  <c:v>68.818296928304306</c:v>
                </c:pt>
                <c:pt idx="920">
                  <c:v>68.862729115203507</c:v>
                </c:pt>
                <c:pt idx="921">
                  <c:v>68.951589780772295</c:v>
                </c:pt>
                <c:pt idx="922">
                  <c:v>69.084857215746197</c:v>
                </c:pt>
                <c:pt idx="923">
                  <c:v>69.129287912996503</c:v>
                </c:pt>
                <c:pt idx="924">
                  <c:v>69.218155298431299</c:v>
                </c:pt>
                <c:pt idx="925">
                  <c:v>69.351482716637406</c:v>
                </c:pt>
                <c:pt idx="926">
                  <c:v>69.522959121854299</c:v>
                </c:pt>
                <c:pt idx="927">
                  <c:v>69.593762331631893</c:v>
                </c:pt>
                <c:pt idx="928">
                  <c:v>69.918918813625496</c:v>
                </c:pt>
                <c:pt idx="929">
                  <c:v>70.304530867740297</c:v>
                </c:pt>
                <c:pt idx="930">
                  <c:v>70.659340782733096</c:v>
                </c:pt>
                <c:pt idx="931">
                  <c:v>70.836594187922699</c:v>
                </c:pt>
                <c:pt idx="932">
                  <c:v>71.058239093553496</c:v>
                </c:pt>
                <c:pt idx="933">
                  <c:v>71.1468236200147</c:v>
                </c:pt>
                <c:pt idx="934">
                  <c:v>71.235509364811307</c:v>
                </c:pt>
                <c:pt idx="935">
                  <c:v>71.279756817070293</c:v>
                </c:pt>
                <c:pt idx="936">
                  <c:v>71.457131366282795</c:v>
                </c:pt>
                <c:pt idx="937">
                  <c:v>71.634460539782793</c:v>
                </c:pt>
                <c:pt idx="938">
                  <c:v>71.678791779344706</c:v>
                </c:pt>
                <c:pt idx="939">
                  <c:v>71.723017266910304</c:v>
                </c:pt>
                <c:pt idx="940">
                  <c:v>71.767319490940295</c:v>
                </c:pt>
                <c:pt idx="941">
                  <c:v>72.5207160312046</c:v>
                </c:pt>
                <c:pt idx="942">
                  <c:v>72.609361539451399</c:v>
                </c:pt>
                <c:pt idx="943">
                  <c:v>72.742248120208302</c:v>
                </c:pt>
                <c:pt idx="944">
                  <c:v>73.0525147329286</c:v>
                </c:pt>
                <c:pt idx="945">
                  <c:v>73.318442681224397</c:v>
                </c:pt>
                <c:pt idx="946">
                  <c:v>73.362754396375493</c:v>
                </c:pt>
                <c:pt idx="947">
                  <c:v>74.337991609711295</c:v>
                </c:pt>
                <c:pt idx="948">
                  <c:v>75.160028226563895</c:v>
                </c:pt>
                <c:pt idx="949">
                  <c:v>75.160706176530994</c:v>
                </c:pt>
                <c:pt idx="950">
                  <c:v>75.161044183396399</c:v>
                </c:pt>
                <c:pt idx="951">
                  <c:v>75.161381476914102</c:v>
                </c:pt>
                <c:pt idx="952">
                  <c:v>75.161717590868903</c:v>
                </c:pt>
                <c:pt idx="953">
                  <c:v>75.162052533020798</c:v>
                </c:pt>
                <c:pt idx="954">
                  <c:v>75.162386537660197</c:v>
                </c:pt>
                <c:pt idx="955">
                  <c:v>75.162719620016006</c:v>
                </c:pt>
                <c:pt idx="956">
                  <c:v>75.163051776686402</c:v>
                </c:pt>
                <c:pt idx="957">
                  <c:v>75.163383035136505</c:v>
                </c:pt>
                <c:pt idx="958">
                  <c:v>77.287193277768395</c:v>
                </c:pt>
                <c:pt idx="959">
                  <c:v>77.375716690077695</c:v>
                </c:pt>
                <c:pt idx="960">
                  <c:v>77.907464031276504</c:v>
                </c:pt>
                <c:pt idx="961">
                  <c:v>79.193430219311097</c:v>
                </c:pt>
                <c:pt idx="962">
                  <c:v>79.237681635196296</c:v>
                </c:pt>
                <c:pt idx="963">
                  <c:v>80.078953781253901</c:v>
                </c:pt>
                <c:pt idx="964">
                  <c:v>80.081549407777402</c:v>
                </c:pt>
                <c:pt idx="965">
                  <c:v>80.082842186544497</c:v>
                </c:pt>
                <c:pt idx="966">
                  <c:v>80.085254210504502</c:v>
                </c:pt>
                <c:pt idx="967">
                  <c:v>80.087987999621902</c:v>
                </c:pt>
                <c:pt idx="968">
                  <c:v>80.090695608753506</c:v>
                </c:pt>
                <c:pt idx="969">
                  <c:v>80.093377504298303</c:v>
                </c:pt>
                <c:pt idx="970">
                  <c:v>80.096034653398107</c:v>
                </c:pt>
                <c:pt idx="971">
                  <c:v>80.527566212177604</c:v>
                </c:pt>
                <c:pt idx="972">
                  <c:v>80.882171837035003</c:v>
                </c:pt>
                <c:pt idx="973">
                  <c:v>81.546978964328503</c:v>
                </c:pt>
                <c:pt idx="974">
                  <c:v>82.309115823271199</c:v>
                </c:pt>
                <c:pt idx="975">
                  <c:v>82.759834080720907</c:v>
                </c:pt>
                <c:pt idx="976">
                  <c:v>82.801109852854196</c:v>
                </c:pt>
                <c:pt idx="977">
                  <c:v>82.809292484367006</c:v>
                </c:pt>
                <c:pt idx="978">
                  <c:v>82.817527145931194</c:v>
                </c:pt>
                <c:pt idx="979">
                  <c:v>82.825812213915</c:v>
                </c:pt>
                <c:pt idx="980">
                  <c:v>82.833993632557494</c:v>
                </c:pt>
                <c:pt idx="981">
                  <c:v>82.842224687859897</c:v>
                </c:pt>
                <c:pt idx="982">
                  <c:v>82.850504868020195</c:v>
                </c:pt>
                <c:pt idx="983">
                  <c:v>82.858682324836806</c:v>
                </c:pt>
                <c:pt idx="984">
                  <c:v>82.866912744108802</c:v>
                </c:pt>
                <c:pt idx="985">
                  <c:v>82.875194751889595</c:v>
                </c:pt>
                <c:pt idx="986">
                  <c:v>82.883373658432305</c:v>
                </c:pt>
                <c:pt idx="987">
                  <c:v>82.891600528854298</c:v>
                </c:pt>
                <c:pt idx="988">
                  <c:v>82.899874314893395</c:v>
                </c:pt>
                <c:pt idx="989">
                  <c:v>82.908041302269496</c:v>
                </c:pt>
                <c:pt idx="990">
                  <c:v>85.133797213029297</c:v>
                </c:pt>
                <c:pt idx="991">
                  <c:v>85.341648349306396</c:v>
                </c:pt>
                <c:pt idx="992">
                  <c:v>85.632452600506696</c:v>
                </c:pt>
                <c:pt idx="993">
                  <c:v>85.923223812132207</c:v>
                </c:pt>
                <c:pt idx="994">
                  <c:v>86.921902191331995</c:v>
                </c:pt>
                <c:pt idx="995">
                  <c:v>86.951331661759795</c:v>
                </c:pt>
                <c:pt idx="996">
                  <c:v>86.966056344071305</c:v>
                </c:pt>
                <c:pt idx="997">
                  <c:v>86.980789150973905</c:v>
                </c:pt>
                <c:pt idx="998">
                  <c:v>87.010245108905593</c:v>
                </c:pt>
                <c:pt idx="999">
                  <c:v>87.024975368122597</c:v>
                </c:pt>
                <c:pt idx="1000">
                  <c:v>87.039706232463899</c:v>
                </c:pt>
                <c:pt idx="1001">
                  <c:v>87.054436188852804</c:v>
                </c:pt>
                <c:pt idx="1002">
                  <c:v>87.083881456059203</c:v>
                </c:pt>
                <c:pt idx="1003">
                  <c:v>87.098588300140605</c:v>
                </c:pt>
                <c:pt idx="1004">
                  <c:v>87.113294892061006</c:v>
                </c:pt>
                <c:pt idx="1005">
                  <c:v>87.157448630111801</c:v>
                </c:pt>
                <c:pt idx="1006">
                  <c:v>87.172155575485803</c:v>
                </c:pt>
                <c:pt idx="1007">
                  <c:v>87.186856509235795</c:v>
                </c:pt>
                <c:pt idx="1008">
                  <c:v>87.201559574215196</c:v>
                </c:pt>
                <c:pt idx="1009">
                  <c:v>87.230994946925193</c:v>
                </c:pt>
                <c:pt idx="1010">
                  <c:v>87.245715754327094</c:v>
                </c:pt>
                <c:pt idx="1011">
                  <c:v>89.476382510037894</c:v>
                </c:pt>
                <c:pt idx="1012">
                  <c:v>89.930242204458594</c:v>
                </c:pt>
                <c:pt idx="1013">
                  <c:v>90.913074575407194</c:v>
                </c:pt>
                <c:pt idx="1014">
                  <c:v>90.924178178623606</c:v>
                </c:pt>
                <c:pt idx="1015">
                  <c:v>90.9351560934319</c:v>
                </c:pt>
                <c:pt idx="1016">
                  <c:v>90.946197045586601</c:v>
                </c:pt>
                <c:pt idx="1017">
                  <c:v>90.957299997049503</c:v>
                </c:pt>
                <c:pt idx="1018">
                  <c:v>90.9682763990712</c:v>
                </c:pt>
                <c:pt idx="1019">
                  <c:v>90.979316987701907</c:v>
                </c:pt>
                <c:pt idx="1020">
                  <c:v>90.990421430744902</c:v>
                </c:pt>
                <c:pt idx="1021">
                  <c:v>91.001400097562296</c:v>
                </c:pt>
                <c:pt idx="1022">
                  <c:v>91.012436740684095</c:v>
                </c:pt>
                <c:pt idx="1023">
                  <c:v>91.023529822543296</c:v>
                </c:pt>
                <c:pt idx="1024">
                  <c:v>91.034495963292102</c:v>
                </c:pt>
                <c:pt idx="1025">
                  <c:v>91.618896118869003</c:v>
                </c:pt>
                <c:pt idx="1026">
                  <c:v>91.6358650864792</c:v>
                </c:pt>
                <c:pt idx="1027">
                  <c:v>91.669749313680398</c:v>
                </c:pt>
                <c:pt idx="1028">
                  <c:v>91.686683977188096</c:v>
                </c:pt>
                <c:pt idx="1029">
                  <c:v>91.814290436668998</c:v>
                </c:pt>
                <c:pt idx="1030">
                  <c:v>91.829185660341196</c:v>
                </c:pt>
                <c:pt idx="1031">
                  <c:v>92.0725321263062</c:v>
                </c:pt>
                <c:pt idx="1032">
                  <c:v>92.320706768812002</c:v>
                </c:pt>
                <c:pt idx="1033">
                  <c:v>93.028626672962204</c:v>
                </c:pt>
                <c:pt idx="1034">
                  <c:v>93.029465894378404</c:v>
                </c:pt>
                <c:pt idx="1035">
                  <c:v>93.030303215984404</c:v>
                </c:pt>
                <c:pt idx="1036">
                  <c:v>93.031138447235705</c:v>
                </c:pt>
                <c:pt idx="1037">
                  <c:v>93.031971598010898</c:v>
                </c:pt>
                <c:pt idx="1038">
                  <c:v>93.032802816313193</c:v>
                </c:pt>
                <c:pt idx="1039">
                  <c:v>93.033632239097898</c:v>
                </c:pt>
                <c:pt idx="1040">
                  <c:v>93.034459871684305</c:v>
                </c:pt>
                <c:pt idx="1041">
                  <c:v>93.035285607062804</c:v>
                </c:pt>
                <c:pt idx="1042">
                  <c:v>93.036109462605296</c:v>
                </c:pt>
                <c:pt idx="1043">
                  <c:v>93.036931368439795</c:v>
                </c:pt>
                <c:pt idx="1044">
                  <c:v>93.037751356897601</c:v>
                </c:pt>
                <c:pt idx="1045">
                  <c:v>93.038569333002101</c:v>
                </c:pt>
                <c:pt idx="1046">
                  <c:v>93.039385389070702</c:v>
                </c:pt>
                <c:pt idx="1047">
                  <c:v>93.040199718835296</c:v>
                </c:pt>
                <c:pt idx="1048">
                  <c:v>93.041012371584699</c:v>
                </c:pt>
                <c:pt idx="1049">
                  <c:v>95.6827647107079</c:v>
                </c:pt>
                <c:pt idx="1050">
                  <c:v>95.875257990611303</c:v>
                </c:pt>
                <c:pt idx="1051">
                  <c:v>95.930252327950001</c:v>
                </c:pt>
                <c:pt idx="1052">
                  <c:v>96.040288945579803</c:v>
                </c:pt>
                <c:pt idx="1053">
                  <c:v>96.205306652906899</c:v>
                </c:pt>
                <c:pt idx="1054">
                  <c:v>96.232812231343402</c:v>
                </c:pt>
                <c:pt idx="1055">
                  <c:v>96.260320972317203</c:v>
                </c:pt>
                <c:pt idx="1056">
                  <c:v>96.397855134516803</c:v>
                </c:pt>
                <c:pt idx="1057">
                  <c:v>96.425331452193404</c:v>
                </c:pt>
                <c:pt idx="1058">
                  <c:v>96.535376715530106</c:v>
                </c:pt>
                <c:pt idx="1059">
                  <c:v>96.810723272516299</c:v>
                </c:pt>
                <c:pt idx="1060">
                  <c:v>96.994708627847601</c:v>
                </c:pt>
                <c:pt idx="1061">
                  <c:v>96.995541413576106</c:v>
                </c:pt>
                <c:pt idx="1062">
                  <c:v>96.996372097669493</c:v>
                </c:pt>
                <c:pt idx="1063">
                  <c:v>96.997200742306305</c:v>
                </c:pt>
                <c:pt idx="1064">
                  <c:v>96.998027226314804</c:v>
                </c:pt>
                <c:pt idx="1065">
                  <c:v>96.998850563914203</c:v>
                </c:pt>
                <c:pt idx="1066">
                  <c:v>96.999670582106504</c:v>
                </c:pt>
                <c:pt idx="1067">
                  <c:v>97.000487909982496</c:v>
                </c:pt>
                <c:pt idx="1068">
                  <c:v>97.001302655065999</c:v>
                </c:pt>
                <c:pt idx="1069">
                  <c:v>97.002114813385504</c:v>
                </c:pt>
                <c:pt idx="1070">
                  <c:v>97.002924374029405</c:v>
                </c:pt>
                <c:pt idx="1071">
                  <c:v>97.003731458144898</c:v>
                </c:pt>
                <c:pt idx="1072">
                  <c:v>97.004536224173094</c:v>
                </c:pt>
                <c:pt idx="1073">
                  <c:v>98.063321400497799</c:v>
                </c:pt>
                <c:pt idx="1074">
                  <c:v>98.077210695075706</c:v>
                </c:pt>
                <c:pt idx="1075">
                  <c:v>99.0125990531875</c:v>
                </c:pt>
                <c:pt idx="1076">
                  <c:v>99.040324103648601</c:v>
                </c:pt>
                <c:pt idx="1077">
                  <c:v>99.311981881160605</c:v>
                </c:pt>
                <c:pt idx="1078">
                  <c:v>99.633314896758407</c:v>
                </c:pt>
                <c:pt idx="1079">
                  <c:v>99.955695808537897</c:v>
                </c:pt>
                <c:pt idx="1080">
                  <c:v>102.21916510980201</c:v>
                </c:pt>
                <c:pt idx="1081">
                  <c:v>102.219993794716</c:v>
                </c:pt>
                <c:pt idx="1082">
                  <c:v>102.220821076045</c:v>
                </c:pt>
                <c:pt idx="1083">
                  <c:v>102.22164685853301</c:v>
                </c:pt>
                <c:pt idx="1084">
                  <c:v>102.222471071261</c:v>
                </c:pt>
                <c:pt idx="1085">
                  <c:v>102.223293745492</c:v>
                </c:pt>
                <c:pt idx="1086">
                  <c:v>102.224114800324</c:v>
                </c:pt>
                <c:pt idx="1087">
                  <c:v>102.224934428186</c:v>
                </c:pt>
                <c:pt idx="1088">
                  <c:v>102.22575294479699</c:v>
                </c:pt>
                <c:pt idx="1089">
                  <c:v>102.226570156923</c:v>
                </c:pt>
                <c:pt idx="1090">
                  <c:v>102.227385995182</c:v>
                </c:pt>
                <c:pt idx="1091">
                  <c:v>102.22820050993801</c:v>
                </c:pt>
                <c:pt idx="1092">
                  <c:v>102.229013677983</c:v>
                </c:pt>
                <c:pt idx="1093">
                  <c:v>102.229825618962</c:v>
                </c:pt>
                <c:pt idx="1094">
                  <c:v>102.230636356936</c:v>
                </c:pt>
                <c:pt idx="1095">
                  <c:v>102.231445818108</c:v>
                </c:pt>
                <c:pt idx="1096">
                  <c:v>102.23225367532</c:v>
                </c:pt>
                <c:pt idx="1097">
                  <c:v>102.23305927737501</c:v>
                </c:pt>
                <c:pt idx="1098">
                  <c:v>102.233862698895</c:v>
                </c:pt>
                <c:pt idx="1099">
                  <c:v>102.234664056648</c:v>
                </c:pt>
                <c:pt idx="1100">
                  <c:v>102.236260006992</c:v>
                </c:pt>
                <c:pt idx="1101">
                  <c:v>102.237055203691</c:v>
                </c:pt>
                <c:pt idx="1102">
                  <c:v>102.23844507393299</c:v>
                </c:pt>
                <c:pt idx="1103">
                  <c:v>102.23984830328099</c:v>
                </c:pt>
                <c:pt idx="1104">
                  <c:v>102.240668813165</c:v>
                </c:pt>
                <c:pt idx="1105">
                  <c:v>102.24148807704201</c:v>
                </c:pt>
                <c:pt idx="1106">
                  <c:v>102.24230621924001</c:v>
                </c:pt>
                <c:pt idx="1107">
                  <c:v>102.243123337527</c:v>
                </c:pt>
                <c:pt idx="1108">
                  <c:v>102.244753952312</c:v>
                </c:pt>
                <c:pt idx="1109">
                  <c:v>102.245567226503</c:v>
                </c:pt>
                <c:pt idx="1110">
                  <c:v>102.24637926560899</c:v>
                </c:pt>
                <c:pt idx="1111">
                  <c:v>102.24719004122301</c:v>
                </c:pt>
                <c:pt idx="1112">
                  <c:v>102.24799954738501</c:v>
                </c:pt>
                <c:pt idx="1113">
                  <c:v>102.24880783700701</c:v>
                </c:pt>
                <c:pt idx="1114">
                  <c:v>102.24961485950401</c:v>
                </c:pt>
                <c:pt idx="1115">
                  <c:v>102.250420583975</c:v>
                </c:pt>
                <c:pt idx="1116">
                  <c:v>102.251225159566</c:v>
                </c:pt>
                <c:pt idx="1117">
                  <c:v>102.25202847974001</c:v>
                </c:pt>
                <c:pt idx="1118">
                  <c:v>102.25283074946201</c:v>
                </c:pt>
                <c:pt idx="1119">
                  <c:v>102.253632089728</c:v>
                </c:pt>
                <c:pt idx="1120">
                  <c:v>102.471765821871</c:v>
                </c:pt>
                <c:pt idx="1121">
                  <c:v>102.499528499836</c:v>
                </c:pt>
                <c:pt idx="1122">
                  <c:v>102.52747023744401</c:v>
                </c:pt>
                <c:pt idx="1123">
                  <c:v>102.555267657128</c:v>
                </c:pt>
                <c:pt idx="1124">
                  <c:v>102.582923642932</c:v>
                </c:pt>
                <c:pt idx="1125">
                  <c:v>102.610592161458</c:v>
                </c:pt>
                <c:pt idx="1126">
                  <c:v>102.638272977333</c:v>
                </c:pt>
                <c:pt idx="1127">
                  <c:v>102.721294185075</c:v>
                </c:pt>
                <c:pt idx="1128">
                  <c:v>102.74888867916199</c:v>
                </c:pt>
                <c:pt idx="1129">
                  <c:v>102.831740273973</c:v>
                </c:pt>
                <c:pt idx="1130">
                  <c:v>102.942386933509</c:v>
                </c:pt>
                <c:pt idx="1131">
                  <c:v>103.091395176056</c:v>
                </c:pt>
                <c:pt idx="1132">
                  <c:v>103.091941491995</c:v>
                </c:pt>
                <c:pt idx="1133">
                  <c:v>103.11372812330799</c:v>
                </c:pt>
                <c:pt idx="1134">
                  <c:v>103.11459598850401</c:v>
                </c:pt>
                <c:pt idx="1135">
                  <c:v>103.11546237757899</c:v>
                </c:pt>
                <c:pt idx="1136">
                  <c:v>103.117191201126</c:v>
                </c:pt>
                <c:pt idx="1137">
                  <c:v>103.118053034745</c:v>
                </c:pt>
                <c:pt idx="1138">
                  <c:v>103.118788403851</c:v>
                </c:pt>
                <c:pt idx="1139">
                  <c:v>103.11953537572801</c:v>
                </c:pt>
                <c:pt idx="1140">
                  <c:v>103.120418438507</c:v>
                </c:pt>
                <c:pt idx="1141">
                  <c:v>103.12129947957099</c:v>
                </c:pt>
                <c:pt idx="1142">
                  <c:v>103.12217846368399</c:v>
                </c:pt>
                <c:pt idx="1143">
                  <c:v>103.123055092114</c:v>
                </c:pt>
                <c:pt idx="1144">
                  <c:v>103.124801831361</c:v>
                </c:pt>
                <c:pt idx="1145">
                  <c:v>103.125672211327</c:v>
                </c:pt>
                <c:pt idx="1146">
                  <c:v>103.126540529061</c:v>
                </c:pt>
                <c:pt idx="1147">
                  <c:v>103.127406748395</c:v>
                </c:pt>
                <c:pt idx="1148">
                  <c:v>103.128270914968</c:v>
                </c:pt>
                <c:pt idx="1149">
                  <c:v>103.12913311128401</c:v>
                </c:pt>
                <c:pt idx="1150">
                  <c:v>103.129993440334</c:v>
                </c:pt>
                <c:pt idx="1151">
                  <c:v>103.13085198687</c:v>
                </c:pt>
                <c:pt idx="1152">
                  <c:v>103.13170862322001</c:v>
                </c:pt>
                <c:pt idx="1153">
                  <c:v>103.13256331286701</c:v>
                </c:pt>
                <c:pt idx="1154">
                  <c:v>103.13341613761</c:v>
                </c:pt>
                <c:pt idx="1155">
                  <c:v>103.134267178874</c:v>
                </c:pt>
                <c:pt idx="1156">
                  <c:v>103.135116328824</c:v>
                </c:pt>
                <c:pt idx="1157">
                  <c:v>103.13596369694299</c:v>
                </c:pt>
                <c:pt idx="1158">
                  <c:v>103.13680949975701</c:v>
                </c:pt>
                <c:pt idx="1159">
                  <c:v>103.137653638424</c:v>
                </c:pt>
                <c:pt idx="1160">
                  <c:v>103.138495976569</c:v>
                </c:pt>
                <c:pt idx="1161">
                  <c:v>103.139336568953</c:v>
                </c:pt>
                <c:pt idx="1162">
                  <c:v>103.14017564823899</c:v>
                </c:pt>
                <c:pt idx="1163">
                  <c:v>103.141013159972</c:v>
                </c:pt>
                <c:pt idx="1164">
                  <c:v>103.141848970352</c:v>
                </c:pt>
                <c:pt idx="1165">
                  <c:v>103.142683123873</c:v>
                </c:pt>
                <c:pt idx="1166">
                  <c:v>103.143515695966</c:v>
                </c:pt>
                <c:pt idx="1167">
                  <c:v>103.14434666778</c:v>
                </c:pt>
                <c:pt idx="1168">
                  <c:v>103.145176108564</c:v>
                </c:pt>
                <c:pt idx="1169">
                  <c:v>103.15264052189499</c:v>
                </c:pt>
                <c:pt idx="1170">
                  <c:v>103.152934219557</c:v>
                </c:pt>
                <c:pt idx="1171">
                  <c:v>103.153226786692</c:v>
                </c:pt>
                <c:pt idx="1172">
                  <c:v>103.153518472472</c:v>
                </c:pt>
                <c:pt idx="1173">
                  <c:v>103.1538096447</c:v>
                </c:pt>
                <c:pt idx="1174">
                  <c:v>103.154100386292</c:v>
                </c:pt>
                <c:pt idx="1175">
                  <c:v>103.15439063573</c:v>
                </c:pt>
                <c:pt idx="1176">
                  <c:v>103.154680465704</c:v>
                </c:pt>
                <c:pt idx="1177">
                  <c:v>103.15496989586499</c:v>
                </c:pt>
                <c:pt idx="1178">
                  <c:v>103.15525878312801</c:v>
                </c:pt>
                <c:pt idx="1179">
                  <c:v>103.15554722249099</c:v>
                </c:pt>
                <c:pt idx="1180">
                  <c:v>103.155835335517</c:v>
                </c:pt>
                <c:pt idx="1181">
                  <c:v>103.156122902541</c:v>
                </c:pt>
                <c:pt idx="1182">
                  <c:v>103.156410106114</c:v>
                </c:pt>
                <c:pt idx="1183">
                  <c:v>103.15669693468</c:v>
                </c:pt>
                <c:pt idx="1184">
                  <c:v>103.15698321689401</c:v>
                </c:pt>
                <c:pt idx="1185">
                  <c:v>103.157269153312</c:v>
                </c:pt>
                <c:pt idx="1186">
                  <c:v>103.370783193013</c:v>
                </c:pt>
                <c:pt idx="1187">
                  <c:v>103.42558331315399</c:v>
                </c:pt>
                <c:pt idx="1188">
                  <c:v>103.453324640354</c:v>
                </c:pt>
                <c:pt idx="1189">
                  <c:v>103.48100112644001</c:v>
                </c:pt>
                <c:pt idx="1190">
                  <c:v>103.508600153066</c:v>
                </c:pt>
                <c:pt idx="1191">
                  <c:v>103.536127973823</c:v>
                </c:pt>
                <c:pt idx="1192">
                  <c:v>103.56357435964</c:v>
                </c:pt>
                <c:pt idx="1193">
                  <c:v>103.590936835538</c:v>
                </c:pt>
                <c:pt idx="1194">
                  <c:v>103.645521258903</c:v>
                </c:pt>
                <c:pt idx="1195">
                  <c:v>103.67307155781</c:v>
                </c:pt>
                <c:pt idx="1196">
                  <c:v>103.70081159271</c:v>
                </c:pt>
                <c:pt idx="1197">
                  <c:v>103.837160097683</c:v>
                </c:pt>
                <c:pt idx="1198">
                  <c:v>103.889377147247</c:v>
                </c:pt>
                <c:pt idx="1199">
                  <c:v>103.944699264524</c:v>
                </c:pt>
                <c:pt idx="1200">
                  <c:v>105.308071576354</c:v>
                </c:pt>
                <c:pt idx="1201">
                  <c:v>105.308418437961</c:v>
                </c:pt>
                <c:pt idx="1202">
                  <c:v>105.30876464511501</c:v>
                </c:pt>
                <c:pt idx="1203">
                  <c:v>105.309110068339</c:v>
                </c:pt>
                <c:pt idx="1204">
                  <c:v>105.30945486442</c:v>
                </c:pt>
                <c:pt idx="1205">
                  <c:v>105.309799162549</c:v>
                </c:pt>
                <c:pt idx="1206">
                  <c:v>105.351944091052</c:v>
                </c:pt>
                <c:pt idx="1207">
                  <c:v>105.35284609834299</c:v>
                </c:pt>
                <c:pt idx="1208">
                  <c:v>105.353745380086</c:v>
                </c:pt>
                <c:pt idx="1209">
                  <c:v>105.354642223402</c:v>
                </c:pt>
                <c:pt idx="1210">
                  <c:v>105.355536655853</c:v>
                </c:pt>
                <c:pt idx="1211">
                  <c:v>105.356428547441</c:v>
                </c:pt>
                <c:pt idx="1212">
                  <c:v>105.35731786048601</c:v>
                </c:pt>
                <c:pt idx="1213">
                  <c:v>105.358204935554</c:v>
                </c:pt>
                <c:pt idx="1214">
                  <c:v>105.3590897565</c:v>
                </c:pt>
                <c:pt idx="1215">
                  <c:v>105.35997211009099</c:v>
                </c:pt>
                <c:pt idx="1216">
                  <c:v>105.360851710011</c:v>
                </c:pt>
                <c:pt idx="1217">
                  <c:v>105.361728709565</c:v>
                </c:pt>
                <c:pt idx="1218">
                  <c:v>105.36260335822899</c:v>
                </c:pt>
                <c:pt idx="1219">
                  <c:v>105.363475643288</c:v>
                </c:pt>
                <c:pt idx="1220">
                  <c:v>105.36434584099401</c:v>
                </c:pt>
                <c:pt idx="1221">
                  <c:v>105.36521372606801</c:v>
                </c:pt>
                <c:pt idx="1222">
                  <c:v>105.36607923769</c:v>
                </c:pt>
                <c:pt idx="1223">
                  <c:v>105.366942489268</c:v>
                </c:pt>
                <c:pt idx="1224">
                  <c:v>105.367803562334</c:v>
                </c:pt>
                <c:pt idx="1225">
                  <c:v>105.368662447313</c:v>
                </c:pt>
                <c:pt idx="1226">
                  <c:v>105.369519090723</c:v>
                </c:pt>
                <c:pt idx="1227">
                  <c:v>105.370373586754</c:v>
                </c:pt>
                <c:pt idx="1228">
                  <c:v>105.371225924207</c:v>
                </c:pt>
                <c:pt idx="1229">
                  <c:v>105.372076063493</c:v>
                </c:pt>
                <c:pt idx="1230">
                  <c:v>105.37292395604899</c:v>
                </c:pt>
                <c:pt idx="1231">
                  <c:v>105.37376962428399</c:v>
                </c:pt>
                <c:pt idx="1232">
                  <c:v>105.37461320308999</c:v>
                </c:pt>
                <c:pt idx="1233">
                  <c:v>105.37545469122399</c:v>
                </c:pt>
                <c:pt idx="1234">
                  <c:v>105.376293920574</c:v>
                </c:pt>
                <c:pt idx="1235">
                  <c:v>105.377130850886</c:v>
                </c:pt>
                <c:pt idx="1236">
                  <c:v>105.377965630856</c:v>
                </c:pt>
                <c:pt idx="1237">
                  <c:v>105.37879833749101</c:v>
                </c:pt>
                <c:pt idx="1238">
                  <c:v>105.379628953877</c:v>
                </c:pt>
                <c:pt idx="1239">
                  <c:v>105.38045763612099</c:v>
                </c:pt>
                <c:pt idx="1240">
                  <c:v>105.381284253061</c:v>
                </c:pt>
                <c:pt idx="1241">
                  <c:v>105.38210867230799</c:v>
                </c:pt>
                <c:pt idx="1242">
                  <c:v>105.38293106458499</c:v>
                </c:pt>
                <c:pt idx="1243">
                  <c:v>105.383751530395</c:v>
                </c:pt>
                <c:pt idx="1244">
                  <c:v>105.38457014063501</c:v>
                </c:pt>
                <c:pt idx="1245">
                  <c:v>105.385386751924</c:v>
                </c:pt>
                <c:pt idx="1246">
                  <c:v>105.386201153529</c:v>
                </c:pt>
                <c:pt idx="1247">
                  <c:v>105.38701341046099</c:v>
                </c:pt>
                <c:pt idx="1248">
                  <c:v>105.387823665323</c:v>
                </c:pt>
                <c:pt idx="1249">
                  <c:v>105.38863206956999</c:v>
                </c:pt>
                <c:pt idx="1250">
                  <c:v>105.389438742791</c:v>
                </c:pt>
                <c:pt idx="1251">
                  <c:v>105.39024339868</c:v>
                </c:pt>
                <c:pt idx="1252">
                  <c:v>105.39104589993801</c:v>
                </c:pt>
                <c:pt idx="1253">
                  <c:v>105.391846516225</c:v>
                </c:pt>
                <c:pt idx="1254">
                  <c:v>105.392645342601</c:v>
                </c:pt>
                <c:pt idx="1255">
                  <c:v>105.393442209935</c:v>
                </c:pt>
                <c:pt idx="1256">
                  <c:v>105.394237359987</c:v>
                </c:pt>
                <c:pt idx="1257">
                  <c:v>105.39503122572501</c:v>
                </c:pt>
                <c:pt idx="1258">
                  <c:v>105.395823787792</c:v>
                </c:pt>
                <c:pt idx="1259">
                  <c:v>105.39661478571399</c:v>
                </c:pt>
                <c:pt idx="1260">
                  <c:v>105.397404004797</c:v>
                </c:pt>
                <c:pt idx="1261">
                  <c:v>105.398191391601</c:v>
                </c:pt>
                <c:pt idx="1262">
                  <c:v>105.39897679755801</c:v>
                </c:pt>
                <c:pt idx="1263">
                  <c:v>105.39975991685201</c:v>
                </c:pt>
                <c:pt idx="1264">
                  <c:v>105.400541213849</c:v>
                </c:pt>
                <c:pt idx="1265">
                  <c:v>105.505346556315</c:v>
                </c:pt>
                <c:pt idx="1266">
                  <c:v>105.716070313382</c:v>
                </c:pt>
                <c:pt idx="1267">
                  <c:v>105.77283220521601</c:v>
                </c:pt>
                <c:pt idx="1268">
                  <c:v>105.830578704159</c:v>
                </c:pt>
                <c:pt idx="1269">
                  <c:v>105.88835962404301</c:v>
                </c:pt>
                <c:pt idx="1270">
                  <c:v>106.424076115864</c:v>
                </c:pt>
                <c:pt idx="1271">
                  <c:v>106.449113600479</c:v>
                </c:pt>
                <c:pt idx="1272">
                  <c:v>106.574466675105</c:v>
                </c:pt>
                <c:pt idx="1273">
                  <c:v>106.67482716199</c:v>
                </c:pt>
                <c:pt idx="1274">
                  <c:v>106.724989129688</c:v>
                </c:pt>
                <c:pt idx="1275">
                  <c:v>106.800149685977</c:v>
                </c:pt>
                <c:pt idx="1276">
                  <c:v>107.731897471208</c:v>
                </c:pt>
                <c:pt idx="1277">
                  <c:v>110.05782985006699</c:v>
                </c:pt>
                <c:pt idx="1278">
                  <c:v>110.132662401798</c:v>
                </c:pt>
                <c:pt idx="1279">
                  <c:v>110.169951480002</c:v>
                </c:pt>
                <c:pt idx="1280">
                  <c:v>111.01179234845</c:v>
                </c:pt>
                <c:pt idx="1281">
                  <c:v>111.432685227191</c:v>
                </c:pt>
                <c:pt idx="1282">
                  <c:v>111.43351037298299</c:v>
                </c:pt>
                <c:pt idx="1283">
                  <c:v>111.434333365512</c:v>
                </c:pt>
                <c:pt idx="1284">
                  <c:v>111.43515428112499</c:v>
                </c:pt>
                <c:pt idx="1285">
                  <c:v>111.435971948066</c:v>
                </c:pt>
                <c:pt idx="1286">
                  <c:v>111.43678662062599</c:v>
                </c:pt>
                <c:pt idx="1287">
                  <c:v>111.437598732805</c:v>
                </c:pt>
                <c:pt idx="1288">
                  <c:v>111.43840851805</c:v>
                </c:pt>
                <c:pt idx="1289">
                  <c:v>111.43921667188199</c:v>
                </c:pt>
                <c:pt idx="1290">
                  <c:v>111.44002300477101</c:v>
                </c:pt>
                <c:pt idx="1291">
                  <c:v>111.44082773341199</c:v>
                </c:pt>
                <c:pt idx="1292">
                  <c:v>111.441630925748</c:v>
                </c:pt>
                <c:pt idx="1293">
                  <c:v>111.44243217153</c:v>
                </c:pt>
                <c:pt idx="1294">
                  <c:v>111.443231311323</c:v>
                </c:pt>
                <c:pt idx="1295">
                  <c:v>111.444028095965</c:v>
                </c:pt>
                <c:pt idx="1296">
                  <c:v>111.444821756038</c:v>
                </c:pt>
                <c:pt idx="1297">
                  <c:v>111.44561270049</c:v>
                </c:pt>
                <c:pt idx="1298">
                  <c:v>111.44640145967399</c:v>
                </c:pt>
                <c:pt idx="1299">
                  <c:v>111.447187433507</c:v>
                </c:pt>
                <c:pt idx="1300">
                  <c:v>111.44797026066701</c:v>
                </c:pt>
                <c:pt idx="1301">
                  <c:v>111.448750665522</c:v>
                </c:pt>
                <c:pt idx="1302">
                  <c:v>111.4495287499</c:v>
                </c:pt>
                <c:pt idx="1303">
                  <c:v>111.45030394489299</c:v>
                </c:pt>
                <c:pt idx="1304">
                  <c:v>111.451076360087</c:v>
                </c:pt>
                <c:pt idx="1305">
                  <c:v>111.45184599801701</c:v>
                </c:pt>
                <c:pt idx="1306">
                  <c:v>111.452612823693</c:v>
                </c:pt>
                <c:pt idx="1307">
                  <c:v>111.453377061792</c:v>
                </c:pt>
                <c:pt idx="1308">
                  <c:v>111.454139043151</c:v>
                </c:pt>
                <c:pt idx="1309">
                  <c:v>111.454898391733</c:v>
                </c:pt>
                <c:pt idx="1310">
                  <c:v>111.455654794616</c:v>
                </c:pt>
                <c:pt idx="1311">
                  <c:v>111.45640901716099</c:v>
                </c:pt>
                <c:pt idx="1312">
                  <c:v>111.45716120935499</c:v>
                </c:pt>
                <c:pt idx="1313">
                  <c:v>111.457910971608</c:v>
                </c:pt>
                <c:pt idx="1314">
                  <c:v>111.458658674059</c:v>
                </c:pt>
                <c:pt idx="1315">
                  <c:v>111.459404120898</c:v>
                </c:pt>
                <c:pt idx="1316">
                  <c:v>111.460146700423</c:v>
                </c:pt>
                <c:pt idx="1317">
                  <c:v>111.460886703546</c:v>
                </c:pt>
                <c:pt idx="1318">
                  <c:v>111.461624727559</c:v>
                </c:pt>
                <c:pt idx="1319">
                  <c:v>111.46236055158499</c:v>
                </c:pt>
                <c:pt idx="1320">
                  <c:v>111.46309359405601</c:v>
                </c:pt>
                <c:pt idx="1321">
                  <c:v>111.463824323897</c:v>
                </c:pt>
                <c:pt idx="1322">
                  <c:v>111.46455318166301</c:v>
                </c:pt>
                <c:pt idx="1323">
                  <c:v>111.465280470339</c:v>
                </c:pt>
                <c:pt idx="1324">
                  <c:v>111.46600676647699</c:v>
                </c:pt>
                <c:pt idx="1325">
                  <c:v>111.466731938238</c:v>
                </c:pt>
                <c:pt idx="1326">
                  <c:v>111.46745599911399</c:v>
                </c:pt>
                <c:pt idx="1327">
                  <c:v>111.468179143271</c:v>
                </c:pt>
                <c:pt idx="1328">
                  <c:v>111.468901267798</c:v>
                </c:pt>
                <c:pt idx="1329">
                  <c:v>111.469622277122</c:v>
                </c:pt>
                <c:pt idx="1330">
                  <c:v>111.47034214298</c:v>
                </c:pt>
                <c:pt idx="1331">
                  <c:v>111.471061000422</c:v>
                </c:pt>
                <c:pt idx="1332">
                  <c:v>111.471778895848</c:v>
                </c:pt>
                <c:pt idx="1333">
                  <c:v>111.472495650749</c:v>
                </c:pt>
                <c:pt idx="1334">
                  <c:v>111.473211149145</c:v>
                </c:pt>
                <c:pt idx="1335">
                  <c:v>111.47392561868</c:v>
                </c:pt>
                <c:pt idx="1336">
                  <c:v>111.474639262392</c:v>
                </c:pt>
                <c:pt idx="1337">
                  <c:v>111.47535181905801</c:v>
                </c:pt>
                <c:pt idx="1338">
                  <c:v>111.476063196167</c:v>
                </c:pt>
                <c:pt idx="1339">
                  <c:v>111.47677341737</c:v>
                </c:pt>
                <c:pt idx="1340">
                  <c:v>111.47748246256</c:v>
                </c:pt>
                <c:pt idx="1341">
                  <c:v>111.47819046518801</c:v>
                </c:pt>
                <c:pt idx="1342">
                  <c:v>111.478897510948</c:v>
                </c:pt>
                <c:pt idx="1343">
                  <c:v>111.47960353856</c:v>
                </c:pt>
                <c:pt idx="1344">
                  <c:v>111.480308409942</c:v>
                </c:pt>
                <c:pt idx="1345">
                  <c:v>111.48101226064399</c:v>
                </c:pt>
                <c:pt idx="1346">
                  <c:v>111.48171513815301</c:v>
                </c:pt>
                <c:pt idx="1347">
                  <c:v>111.482417092373</c:v>
                </c:pt>
                <c:pt idx="1348">
                  <c:v>111.483117913217</c:v>
                </c:pt>
                <c:pt idx="1349">
                  <c:v>111.483817507213</c:v>
                </c:pt>
                <c:pt idx="1350">
                  <c:v>111.48451615299599</c:v>
                </c:pt>
                <c:pt idx="1351">
                  <c:v>111.485213915702</c:v>
                </c:pt>
                <c:pt idx="1352">
                  <c:v>111.485910719177</c:v>
                </c:pt>
                <c:pt idx="1353">
                  <c:v>111.486606424356</c:v>
                </c:pt>
                <c:pt idx="1354">
                  <c:v>111.487301115088</c:v>
                </c:pt>
                <c:pt idx="1355">
                  <c:v>111.487994814193</c:v>
                </c:pt>
                <c:pt idx="1356">
                  <c:v>111.48868741567399</c:v>
                </c:pt>
                <c:pt idx="1357">
                  <c:v>111.489379036451</c:v>
                </c:pt>
                <c:pt idx="1358">
                  <c:v>111.49006970207201</c:v>
                </c:pt>
                <c:pt idx="1359">
                  <c:v>111.490759283451</c:v>
                </c:pt>
                <c:pt idx="1360">
                  <c:v>111.491447882087</c:v>
                </c:pt>
                <c:pt idx="1361">
                  <c:v>111.492135599204</c:v>
                </c:pt>
                <c:pt idx="1362">
                  <c:v>111.492822408791</c:v>
                </c:pt>
                <c:pt idx="1363">
                  <c:v>111.49350822114</c:v>
                </c:pt>
                <c:pt idx="1364">
                  <c:v>111.494192881085</c:v>
                </c:pt>
                <c:pt idx="1365">
                  <c:v>111.494876540888</c:v>
                </c:pt>
                <c:pt idx="1366">
                  <c:v>111.49555943301399</c:v>
                </c:pt>
                <c:pt idx="1367">
                  <c:v>111.496241413411</c:v>
                </c:pt>
                <c:pt idx="1368">
                  <c:v>111.496922392013</c:v>
                </c:pt>
                <c:pt idx="1369">
                  <c:v>111.49760220259699</c:v>
                </c:pt>
                <c:pt idx="1370">
                  <c:v>111.49828095529401</c:v>
                </c:pt>
                <c:pt idx="1371">
                  <c:v>111.49895886898</c:v>
                </c:pt>
                <c:pt idx="1372">
                  <c:v>111.49963597183999</c:v>
                </c:pt>
                <c:pt idx="1373">
                  <c:v>111.50031223745199</c:v>
                </c:pt>
                <c:pt idx="1374">
                  <c:v>111.500987482451</c:v>
                </c:pt>
                <c:pt idx="1375">
                  <c:v>111.501661608349</c:v>
                </c:pt>
                <c:pt idx="1376">
                  <c:v>111.502334690675</c:v>
                </c:pt>
                <c:pt idx="1377">
                  <c:v>111.50300678322699</c:v>
                </c:pt>
                <c:pt idx="1378">
                  <c:v>111.503678027539</c:v>
                </c:pt>
                <c:pt idx="1379">
                  <c:v>111.504348500503</c:v>
                </c:pt>
                <c:pt idx="1380">
                  <c:v>111.505018098517</c:v>
                </c:pt>
                <c:pt idx="1381">
                  <c:v>111.505686984224</c:v>
                </c:pt>
                <c:pt idx="1382">
                  <c:v>111.506354961485</c:v>
                </c:pt>
                <c:pt idx="1383">
                  <c:v>111.507021820297</c:v>
                </c:pt>
                <c:pt idx="1384">
                  <c:v>111.507687774621</c:v>
                </c:pt>
                <c:pt idx="1385">
                  <c:v>111.50835278440201</c:v>
                </c:pt>
                <c:pt idx="1386">
                  <c:v>111.50901684752201</c:v>
                </c:pt>
                <c:pt idx="1387">
                  <c:v>111.509679881396</c:v>
                </c:pt>
                <c:pt idx="1388">
                  <c:v>111.510342028632</c:v>
                </c:pt>
                <c:pt idx="1389">
                  <c:v>111.511003400641</c:v>
                </c:pt>
                <c:pt idx="1390">
                  <c:v>111.51166372870399</c:v>
                </c:pt>
                <c:pt idx="1391">
                  <c:v>111.512323111672</c:v>
                </c:pt>
                <c:pt idx="1392">
                  <c:v>111.512981534624</c:v>
                </c:pt>
                <c:pt idx="1393">
                  <c:v>111.51363909517001</c:v>
                </c:pt>
                <c:pt idx="1394">
                  <c:v>111.514295819167</c:v>
                </c:pt>
                <c:pt idx="1395">
                  <c:v>111.522276147656</c:v>
                </c:pt>
                <c:pt idx="1396">
                  <c:v>111.523115040958</c:v>
                </c:pt>
                <c:pt idx="1397">
                  <c:v>111.5239520205</c:v>
                </c:pt>
                <c:pt idx="1398">
                  <c:v>111.524786968228</c:v>
                </c:pt>
                <c:pt idx="1399">
                  <c:v>111.52562019534101</c:v>
                </c:pt>
                <c:pt idx="1400">
                  <c:v>111.526451779409</c:v>
                </c:pt>
                <c:pt idx="1401">
                  <c:v>111.527281375215</c:v>
                </c:pt>
                <c:pt idx="1402">
                  <c:v>111.528108797694</c:v>
                </c:pt>
                <c:pt idx="1403">
                  <c:v>111.528934336003</c:v>
                </c:pt>
                <c:pt idx="1404">
                  <c:v>112.256435783892</c:v>
                </c:pt>
                <c:pt idx="1405">
                  <c:v>112.25726539672701</c:v>
                </c:pt>
                <c:pt idx="1406">
                  <c:v>112.258092854482</c:v>
                </c:pt>
                <c:pt idx="1407">
                  <c:v>112.258918165222</c:v>
                </c:pt>
                <c:pt idx="1408">
                  <c:v>112.25974150999799</c:v>
                </c:pt>
                <c:pt idx="1409">
                  <c:v>112.26056279604801</c:v>
                </c:pt>
                <c:pt idx="1410">
                  <c:v>113.44140835976999</c:v>
                </c:pt>
                <c:pt idx="1411">
                  <c:v>113.442183103419</c:v>
                </c:pt>
                <c:pt idx="1412">
                  <c:v>113.582025922687</c:v>
                </c:pt>
                <c:pt idx="1413">
                  <c:v>113.582833128884</c:v>
                </c:pt>
                <c:pt idx="1414">
                  <c:v>113.583638452288</c:v>
                </c:pt>
                <c:pt idx="1415">
                  <c:v>113.58444184333599</c:v>
                </c:pt>
                <c:pt idx="1416">
                  <c:v>113.585243281514</c:v>
                </c:pt>
                <c:pt idx="1417">
                  <c:v>113.58604269625501</c:v>
                </c:pt>
                <c:pt idx="1418">
                  <c:v>113.586840212637</c:v>
                </c:pt>
                <c:pt idx="1419">
                  <c:v>113.58763543129599</c:v>
                </c:pt>
                <c:pt idx="1420">
                  <c:v>113.58803560171199</c:v>
                </c:pt>
              </c:numCache>
            </c:numRef>
          </c:xVal>
          <c:yVal>
            <c:numRef>
              <c:f>'all EXTR no 20'!$M$4:$M$1500</c:f>
              <c:numCache>
                <c:formatCode>0.00E+00</c:formatCode>
                <c:ptCount val="149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9.490799365201789E-11</c:v>
                </c:pt>
                <c:pt idx="77">
                  <c:v>1.0078699310478691E-10</c:v>
                </c:pt>
                <c:pt idx="78">
                  <c:v>1.0116192394341458E-10</c:v>
                </c:pt>
                <c:pt idx="79">
                  <c:v>9.8137117109757697E-11</c:v>
                </c:pt>
                <c:pt idx="80">
                  <c:v>0</c:v>
                </c:pt>
                <c:pt idx="81">
                  <c:v>9.9609768179953156E-11</c:v>
                </c:pt>
                <c:pt idx="82">
                  <c:v>9.6548301058823657E-11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5.6565174175192728E-11</c:v>
                </c:pt>
                <c:pt idx="142">
                  <c:v>5.6696052303097915E-11</c:v>
                </c:pt>
                <c:pt idx="143">
                  <c:v>5.8436110045855039E-11</c:v>
                </c:pt>
                <c:pt idx="144">
                  <c:v>5.7333743990519011E-11</c:v>
                </c:pt>
                <c:pt idx="145">
                  <c:v>5.6577578647777711E-11</c:v>
                </c:pt>
                <c:pt idx="146">
                  <c:v>5.8232720461745746E-11</c:v>
                </c:pt>
                <c:pt idx="147">
                  <c:v>5.6019064251602848E-11</c:v>
                </c:pt>
                <c:pt idx="148">
                  <c:v>5.7815654874160923E-11</c:v>
                </c:pt>
                <c:pt idx="149">
                  <c:v>5.7066478305067156E-11</c:v>
                </c:pt>
                <c:pt idx="150">
                  <c:v>5.5874774991571178E-11</c:v>
                </c:pt>
                <c:pt idx="151">
                  <c:v>5.7808304543966917E-11</c:v>
                </c:pt>
                <c:pt idx="152">
                  <c:v>5.6209794712674145E-11</c:v>
                </c:pt>
                <c:pt idx="153">
                  <c:v>5.5893679923618445E-11</c:v>
                </c:pt>
                <c:pt idx="154">
                  <c:v>5.3650483131997706E-11</c:v>
                </c:pt>
                <c:pt idx="155">
                  <c:v>5.3777419499380197E-11</c:v>
                </c:pt>
                <c:pt idx="156">
                  <c:v>5.2551371385149082E-11</c:v>
                </c:pt>
                <c:pt idx="157">
                  <c:v>5.3403301972562772E-11</c:v>
                </c:pt>
                <c:pt idx="158">
                  <c:v>5.320693760377719E-11</c:v>
                </c:pt>
                <c:pt idx="159">
                  <c:v>5.2717398678654224E-11</c:v>
                </c:pt>
                <c:pt idx="160">
                  <c:v>5.3326329731428568E-11</c:v>
                </c:pt>
                <c:pt idx="161">
                  <c:v>4.9261784213568142E-11</c:v>
                </c:pt>
                <c:pt idx="162">
                  <c:v>4.9780971571575632E-11</c:v>
                </c:pt>
                <c:pt idx="163">
                  <c:v>5.1581202423092628E-11</c:v>
                </c:pt>
                <c:pt idx="164">
                  <c:v>4.8881408604217234E-11</c:v>
                </c:pt>
                <c:pt idx="165">
                  <c:v>5.1470087952544303E-11</c:v>
                </c:pt>
                <c:pt idx="166">
                  <c:v>4.9270819063218224E-11</c:v>
                </c:pt>
                <c:pt idx="167">
                  <c:v>4.8780795821621925E-11</c:v>
                </c:pt>
                <c:pt idx="168">
                  <c:v>4.8776313800965853E-11</c:v>
                </c:pt>
                <c:pt idx="169">
                  <c:v>4.9417141335227654E-11</c:v>
                </c:pt>
                <c:pt idx="170">
                  <c:v>0</c:v>
                </c:pt>
                <c:pt idx="171">
                  <c:v>0</c:v>
                </c:pt>
                <c:pt idx="172">
                  <c:v>8.9997058336357235E-11</c:v>
                </c:pt>
                <c:pt idx="173">
                  <c:v>3.9917270277770375E-11</c:v>
                </c:pt>
                <c:pt idx="174">
                  <c:v>3.9442925321072284E-11</c:v>
                </c:pt>
                <c:pt idx="175">
                  <c:v>4.0070063859260209E-11</c:v>
                </c:pt>
                <c:pt idx="176">
                  <c:v>3.9437074082160192E-11</c:v>
                </c:pt>
                <c:pt idx="177">
                  <c:v>3.842984639562979E-11</c:v>
                </c:pt>
                <c:pt idx="178">
                  <c:v>3.8570943521068472E-11</c:v>
                </c:pt>
                <c:pt idx="179">
                  <c:v>3.8474505096957704E-11</c:v>
                </c:pt>
                <c:pt idx="180">
                  <c:v>3.8372703818833393E-11</c:v>
                </c:pt>
                <c:pt idx="181">
                  <c:v>3.879596706327329E-11</c:v>
                </c:pt>
                <c:pt idx="182">
                  <c:v>3.9052235539520349E-11</c:v>
                </c:pt>
                <c:pt idx="183">
                  <c:v>0</c:v>
                </c:pt>
                <c:pt idx="184">
                  <c:v>1.0409011425052408E-10</c:v>
                </c:pt>
                <c:pt idx="185">
                  <c:v>1.0022012543029776E-10</c:v>
                </c:pt>
                <c:pt idx="186">
                  <c:v>1.0218291306512185E-10</c:v>
                </c:pt>
                <c:pt idx="187">
                  <c:v>1.0223061988054751E-10</c:v>
                </c:pt>
                <c:pt idx="188">
                  <c:v>0</c:v>
                </c:pt>
                <c:pt idx="189">
                  <c:v>5.2616334080383013E-11</c:v>
                </c:pt>
                <c:pt idx="190">
                  <c:v>5.2933545061443185E-11</c:v>
                </c:pt>
                <c:pt idx="191">
                  <c:v>5.031270267694948E-11</c:v>
                </c:pt>
                <c:pt idx="192">
                  <c:v>5.0209987301086744E-11</c:v>
                </c:pt>
                <c:pt idx="193">
                  <c:v>5.0589867832369921E-11</c:v>
                </c:pt>
                <c:pt idx="194">
                  <c:v>5.0380825800782445E-11</c:v>
                </c:pt>
                <c:pt idx="195">
                  <c:v>4.4106864797929337E-11</c:v>
                </c:pt>
                <c:pt idx="196">
                  <c:v>4.5187794374070816E-11</c:v>
                </c:pt>
                <c:pt idx="197">
                  <c:v>4.4196794986971529E-11</c:v>
                </c:pt>
                <c:pt idx="198">
                  <c:v>4.4528795536613928E-11</c:v>
                </c:pt>
                <c:pt idx="199">
                  <c:v>4.4888103376863458E-11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2.6942403431963003E-11</c:v>
                </c:pt>
                <c:pt idx="227">
                  <c:v>2.7071942305169966E-11</c:v>
                </c:pt>
                <c:pt idx="228">
                  <c:v>2.6510506924176844E-11</c:v>
                </c:pt>
                <c:pt idx="229">
                  <c:v>2.6890159726955463E-11</c:v>
                </c:pt>
                <c:pt idx="230">
                  <c:v>2.6220535104676042E-11</c:v>
                </c:pt>
                <c:pt idx="231">
                  <c:v>2.6889527397308156E-11</c:v>
                </c:pt>
                <c:pt idx="232">
                  <c:v>2.6309535081735194E-11</c:v>
                </c:pt>
                <c:pt idx="233">
                  <c:v>2.6423969224846933E-11</c:v>
                </c:pt>
                <c:pt idx="234">
                  <c:v>2.7291061926071346E-11</c:v>
                </c:pt>
                <c:pt idx="235">
                  <c:v>2.7315934197387984E-11</c:v>
                </c:pt>
                <c:pt idx="236">
                  <c:v>2.6836013336142397E-11</c:v>
                </c:pt>
                <c:pt idx="237">
                  <c:v>2.5541949381417136E-11</c:v>
                </c:pt>
                <c:pt idx="238">
                  <c:v>2.5645827325994585E-11</c:v>
                </c:pt>
                <c:pt idx="239">
                  <c:v>2.5825630013920856E-11</c:v>
                </c:pt>
                <c:pt idx="240">
                  <c:v>2.5193181662559877E-11</c:v>
                </c:pt>
                <c:pt idx="241">
                  <c:v>2.5950437999239587E-11</c:v>
                </c:pt>
                <c:pt idx="242">
                  <c:v>2.631492496420837E-11</c:v>
                </c:pt>
                <c:pt idx="243">
                  <c:v>2.6492023290357913E-11</c:v>
                </c:pt>
                <c:pt idx="244">
                  <c:v>2.8806140861005191E-11</c:v>
                </c:pt>
                <c:pt idx="245">
                  <c:v>2.9310037074872268E-11</c:v>
                </c:pt>
                <c:pt idx="246">
                  <c:v>2.8866394510448525E-11</c:v>
                </c:pt>
                <c:pt idx="247">
                  <c:v>2.8694778186695972E-11</c:v>
                </c:pt>
                <c:pt idx="248">
                  <c:v>2.933415210134181E-11</c:v>
                </c:pt>
                <c:pt idx="249">
                  <c:v>2.9017775362312054E-11</c:v>
                </c:pt>
                <c:pt idx="250">
                  <c:v>2.9029887909500708E-11</c:v>
                </c:pt>
                <c:pt idx="251">
                  <c:v>2.922724238493561E-11</c:v>
                </c:pt>
                <c:pt idx="252">
                  <c:v>2.9480738416905825E-11</c:v>
                </c:pt>
                <c:pt idx="253">
                  <c:v>2.9157244846618689E-11</c:v>
                </c:pt>
                <c:pt idx="254">
                  <c:v>2.7988717597420859E-11</c:v>
                </c:pt>
                <c:pt idx="255">
                  <c:v>0</c:v>
                </c:pt>
                <c:pt idx="256">
                  <c:v>2.5326605492830851E-11</c:v>
                </c:pt>
                <c:pt idx="257">
                  <c:v>2.5352968556401717E-11</c:v>
                </c:pt>
                <c:pt idx="258">
                  <c:v>2.5306298801106086E-11</c:v>
                </c:pt>
                <c:pt idx="259">
                  <c:v>2.4976669926814602E-11</c:v>
                </c:pt>
                <c:pt idx="260">
                  <c:v>4.3472836473750055E-11</c:v>
                </c:pt>
                <c:pt idx="261">
                  <c:v>4.348583263749741E-11</c:v>
                </c:pt>
                <c:pt idx="262">
                  <c:v>4.3687195136161137E-11</c:v>
                </c:pt>
                <c:pt idx="263">
                  <c:v>4.3576972410568321E-11</c:v>
                </c:pt>
                <c:pt idx="264">
                  <c:v>4.2944311263069423E-11</c:v>
                </c:pt>
                <c:pt idx="265">
                  <c:v>4.3353828139220207E-11</c:v>
                </c:pt>
                <c:pt idx="266">
                  <c:v>4.2860970169363032E-11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5.1447650066768314E-11</c:v>
                </c:pt>
                <c:pt idx="275">
                  <c:v>5.2082917272588142E-11</c:v>
                </c:pt>
                <c:pt idx="276">
                  <c:v>5.2415151501774814E-11</c:v>
                </c:pt>
                <c:pt idx="277">
                  <c:v>5.2201995663154471E-11</c:v>
                </c:pt>
                <c:pt idx="278">
                  <c:v>5.1344901661146218E-11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1.2679125015286746E-11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1.8330179952900976E-11</c:v>
                </c:pt>
                <c:pt idx="454">
                  <c:v>0</c:v>
                </c:pt>
                <c:pt idx="455">
                  <c:v>1.8039411938221864E-11</c:v>
                </c:pt>
                <c:pt idx="456">
                  <c:v>1.7987994938982143E-11</c:v>
                </c:pt>
                <c:pt idx="457">
                  <c:v>1.802359955535398E-11</c:v>
                </c:pt>
                <c:pt idx="458">
                  <c:v>1.802902659534249E-11</c:v>
                </c:pt>
                <c:pt idx="459">
                  <c:v>1.8029595688979396E-11</c:v>
                </c:pt>
                <c:pt idx="460">
                  <c:v>1.8134711219578834E-11</c:v>
                </c:pt>
                <c:pt idx="461">
                  <c:v>1.8124284206131931E-11</c:v>
                </c:pt>
                <c:pt idx="462">
                  <c:v>1.8086702203783717E-11</c:v>
                </c:pt>
                <c:pt idx="463">
                  <c:v>1.8103882270990333E-11</c:v>
                </c:pt>
                <c:pt idx="464">
                  <c:v>1.8121793637917606E-11</c:v>
                </c:pt>
                <c:pt idx="465">
                  <c:v>1.8128341728099505E-11</c:v>
                </c:pt>
                <c:pt idx="466">
                  <c:v>1.8173749276009019E-11</c:v>
                </c:pt>
                <c:pt idx="467">
                  <c:v>1.8157203133606361E-11</c:v>
                </c:pt>
                <c:pt idx="468">
                  <c:v>1.8246643588794287E-11</c:v>
                </c:pt>
                <c:pt idx="469">
                  <c:v>1.8253468064495757E-11</c:v>
                </c:pt>
                <c:pt idx="470">
                  <c:v>1.8222335696552418E-11</c:v>
                </c:pt>
                <c:pt idx="471">
                  <c:v>1.8275589918321887E-11</c:v>
                </c:pt>
                <c:pt idx="472">
                  <c:v>1.8400622097341499E-11</c:v>
                </c:pt>
                <c:pt idx="473">
                  <c:v>1.8357050645624916E-11</c:v>
                </c:pt>
                <c:pt idx="474">
                  <c:v>1.839129828027142E-11</c:v>
                </c:pt>
                <c:pt idx="475">
                  <c:v>1.8407237956436655E-11</c:v>
                </c:pt>
                <c:pt idx="476">
                  <c:v>1.8448751925799455E-11</c:v>
                </c:pt>
                <c:pt idx="477">
                  <c:v>1.8466789911894292E-11</c:v>
                </c:pt>
                <c:pt idx="478">
                  <c:v>1.8422288967400446E-11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1.3700430251958072E-11</c:v>
                </c:pt>
                <c:pt idx="530">
                  <c:v>1.3720272053530203E-11</c:v>
                </c:pt>
                <c:pt idx="531">
                  <c:v>1.375292161145295E-11</c:v>
                </c:pt>
                <c:pt idx="532">
                  <c:v>1.3762127688588384E-11</c:v>
                </c:pt>
                <c:pt idx="533">
                  <c:v>1.377748257783825E-11</c:v>
                </c:pt>
                <c:pt idx="534">
                  <c:v>1.3833589042256121E-11</c:v>
                </c:pt>
                <c:pt idx="535">
                  <c:v>1.3798759557152328E-11</c:v>
                </c:pt>
                <c:pt idx="536">
                  <c:v>1.3832534906307168E-11</c:v>
                </c:pt>
                <c:pt idx="537">
                  <c:v>1.3812858136445609E-11</c:v>
                </c:pt>
                <c:pt idx="538">
                  <c:v>1.3806318691010181E-11</c:v>
                </c:pt>
                <c:pt idx="539">
                  <c:v>1.3794905415319103E-11</c:v>
                </c:pt>
                <c:pt idx="540">
                  <c:v>1.3846260970797152E-11</c:v>
                </c:pt>
                <c:pt idx="541">
                  <c:v>1.3827527406051118E-11</c:v>
                </c:pt>
                <c:pt idx="542">
                  <c:v>1.3736767066761462E-11</c:v>
                </c:pt>
                <c:pt idx="543">
                  <c:v>1.374561194131186E-11</c:v>
                </c:pt>
                <c:pt idx="544">
                  <c:v>1.3740992292886315E-11</c:v>
                </c:pt>
                <c:pt idx="545">
                  <c:v>1.3851564525801144E-11</c:v>
                </c:pt>
                <c:pt idx="546">
                  <c:v>1.3788667945039093E-11</c:v>
                </c:pt>
                <c:pt idx="547">
                  <c:v>1.3778518392334765E-11</c:v>
                </c:pt>
                <c:pt idx="548">
                  <c:v>1.3786496748750895E-11</c:v>
                </c:pt>
                <c:pt idx="549">
                  <c:v>1.3755737032312299E-11</c:v>
                </c:pt>
                <c:pt idx="550">
                  <c:v>1.3780492077834819E-11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1.4378242511252679E-11</c:v>
                </c:pt>
                <c:pt idx="568">
                  <c:v>1.4129711807050447E-11</c:v>
                </c:pt>
                <c:pt idx="569">
                  <c:v>1.4337830506201829E-11</c:v>
                </c:pt>
                <c:pt idx="570">
                  <c:v>1.4507539792675978E-11</c:v>
                </c:pt>
                <c:pt idx="571">
                  <c:v>1.642315964980127E-11</c:v>
                </c:pt>
                <c:pt idx="572">
                  <c:v>1.6514703212459367E-11</c:v>
                </c:pt>
                <c:pt idx="573">
                  <c:v>1.6647508614938951E-11</c:v>
                </c:pt>
                <c:pt idx="574">
                  <c:v>1.6702611491781146E-11</c:v>
                </c:pt>
                <c:pt idx="575">
                  <c:v>0</c:v>
                </c:pt>
                <c:pt idx="576">
                  <c:v>1.2220691081767168E-11</c:v>
                </c:pt>
                <c:pt idx="577">
                  <c:v>1.221404043477456E-11</c:v>
                </c:pt>
                <c:pt idx="578">
                  <c:v>1.2201047917988194E-11</c:v>
                </c:pt>
                <c:pt idx="579">
                  <c:v>1.2319675831744757E-11</c:v>
                </c:pt>
                <c:pt idx="580">
                  <c:v>1.2354109379418309E-11</c:v>
                </c:pt>
                <c:pt idx="581">
                  <c:v>1.2812950764154247E-11</c:v>
                </c:pt>
                <c:pt idx="582">
                  <c:v>1.2785805798619971E-11</c:v>
                </c:pt>
                <c:pt idx="583">
                  <c:v>1.2559961543108576E-11</c:v>
                </c:pt>
                <c:pt idx="584">
                  <c:v>1.2776283625015633E-11</c:v>
                </c:pt>
                <c:pt idx="585">
                  <c:v>1.2777556470139402E-11</c:v>
                </c:pt>
                <c:pt idx="586">
                  <c:v>1.3485553727649996E-11</c:v>
                </c:pt>
                <c:pt idx="587">
                  <c:v>1.3535568076762773E-11</c:v>
                </c:pt>
                <c:pt idx="588">
                  <c:v>1.3608166948677899E-11</c:v>
                </c:pt>
                <c:pt idx="589">
                  <c:v>1.3619447838363307E-11</c:v>
                </c:pt>
                <c:pt idx="590">
                  <c:v>1.3615645571616098E-11</c:v>
                </c:pt>
                <c:pt idx="591">
                  <c:v>1.3615670086122768E-11</c:v>
                </c:pt>
                <c:pt idx="592">
                  <c:v>1.362077214110908E-11</c:v>
                </c:pt>
                <c:pt idx="593">
                  <c:v>1.3602899653227245E-11</c:v>
                </c:pt>
                <c:pt idx="594">
                  <c:v>1.3599497180710939E-11</c:v>
                </c:pt>
                <c:pt idx="595">
                  <c:v>1.3591128012381671E-11</c:v>
                </c:pt>
                <c:pt idx="596">
                  <c:v>1.3580644908932186E-11</c:v>
                </c:pt>
                <c:pt idx="597">
                  <c:v>1.2752000073075293E-11</c:v>
                </c:pt>
                <c:pt idx="598">
                  <c:v>1.2978702350589234E-11</c:v>
                </c:pt>
                <c:pt idx="599">
                  <c:v>1.3216699169288664E-11</c:v>
                </c:pt>
                <c:pt idx="600">
                  <c:v>1.3372626293805486E-11</c:v>
                </c:pt>
                <c:pt idx="601">
                  <c:v>1.3452059171638929E-11</c:v>
                </c:pt>
                <c:pt idx="602">
                  <c:v>1.3513762972516147E-11</c:v>
                </c:pt>
                <c:pt idx="603">
                  <c:v>1.3508738790852786E-11</c:v>
                </c:pt>
                <c:pt idx="604">
                  <c:v>1.3536888488923457E-11</c:v>
                </c:pt>
                <c:pt idx="605">
                  <c:v>1.3603564246847559E-11</c:v>
                </c:pt>
                <c:pt idx="606">
                  <c:v>1.3621944609178908E-11</c:v>
                </c:pt>
                <c:pt idx="607">
                  <c:v>1.36462642633201E-11</c:v>
                </c:pt>
                <c:pt idx="608">
                  <c:v>1.3665231633136582E-11</c:v>
                </c:pt>
                <c:pt idx="609">
                  <c:v>1.3650267419968371E-11</c:v>
                </c:pt>
                <c:pt idx="610">
                  <c:v>0</c:v>
                </c:pt>
                <c:pt idx="611">
                  <c:v>0</c:v>
                </c:pt>
                <c:pt idx="612">
                  <c:v>1.2831426953823816E-11</c:v>
                </c:pt>
                <c:pt idx="613">
                  <c:v>1.2286482293899841E-11</c:v>
                </c:pt>
                <c:pt idx="614">
                  <c:v>1.2672054942747126E-11</c:v>
                </c:pt>
                <c:pt idx="615">
                  <c:v>1.282887253818909E-11</c:v>
                </c:pt>
                <c:pt idx="616">
                  <c:v>1.3912935914249057E-11</c:v>
                </c:pt>
                <c:pt idx="617">
                  <c:v>1.4142330922683488E-11</c:v>
                </c:pt>
                <c:pt idx="618">
                  <c:v>1.454852039340663E-11</c:v>
                </c:pt>
                <c:pt idx="619">
                  <c:v>1.459391348974705E-11</c:v>
                </c:pt>
                <c:pt idx="620">
                  <c:v>1.4616873465404717E-11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9.190800175358683E-12</c:v>
                </c:pt>
                <c:pt idx="664">
                  <c:v>9.2835370771362987E-12</c:v>
                </c:pt>
                <c:pt idx="665">
                  <c:v>9.2950339024128395E-12</c:v>
                </c:pt>
                <c:pt idx="666">
                  <c:v>9.2579254991748746E-12</c:v>
                </c:pt>
                <c:pt idx="667">
                  <c:v>9.3504537228160507E-12</c:v>
                </c:pt>
                <c:pt idx="668">
                  <c:v>9.3480073279351853E-12</c:v>
                </c:pt>
                <c:pt idx="669">
                  <c:v>9.3553010213225243E-12</c:v>
                </c:pt>
                <c:pt idx="670">
                  <c:v>9.4058540776096529E-12</c:v>
                </c:pt>
                <c:pt idx="671">
                  <c:v>9.438012394072485E-12</c:v>
                </c:pt>
                <c:pt idx="672">
                  <c:v>9.4396443595227924E-12</c:v>
                </c:pt>
                <c:pt idx="673">
                  <c:v>9.4501211664184357E-12</c:v>
                </c:pt>
                <c:pt idx="674">
                  <c:v>9.4473883402815891E-12</c:v>
                </c:pt>
                <c:pt idx="675">
                  <c:v>9.4574073856643185E-12</c:v>
                </c:pt>
                <c:pt idx="676">
                  <c:v>9.4523940973617359E-12</c:v>
                </c:pt>
                <c:pt idx="677">
                  <c:v>9.4186309200384709E-12</c:v>
                </c:pt>
                <c:pt idx="678">
                  <c:v>9.4474001929386794E-12</c:v>
                </c:pt>
                <c:pt idx="679">
                  <c:v>9.326699732785035E-12</c:v>
                </c:pt>
                <c:pt idx="680">
                  <c:v>9.5028562411479319E-12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1.0942311739439745E-11</c:v>
                </c:pt>
                <c:pt idx="704">
                  <c:v>1.1053277479798508E-11</c:v>
                </c:pt>
                <c:pt idx="705">
                  <c:v>1.1086592706354086E-11</c:v>
                </c:pt>
                <c:pt idx="706">
                  <c:v>1.1144417489445229E-11</c:v>
                </c:pt>
                <c:pt idx="707">
                  <c:v>1.118645056528434E-11</c:v>
                </c:pt>
                <c:pt idx="708">
                  <c:v>1.1251465283361441E-11</c:v>
                </c:pt>
                <c:pt idx="709">
                  <c:v>1.1291900785727752E-11</c:v>
                </c:pt>
                <c:pt idx="710">
                  <c:v>1.1313427849907182E-11</c:v>
                </c:pt>
                <c:pt idx="711">
                  <c:v>1.1356929210034426E-11</c:v>
                </c:pt>
                <c:pt idx="712">
                  <c:v>1.1388979342210417E-11</c:v>
                </c:pt>
                <c:pt idx="713">
                  <c:v>8.8979833813552379E-12</c:v>
                </c:pt>
                <c:pt idx="714">
                  <c:v>9.1699103136980227E-12</c:v>
                </c:pt>
                <c:pt idx="715">
                  <c:v>7.5650837278078477E-12</c:v>
                </c:pt>
                <c:pt idx="716">
                  <c:v>7.61409691234421E-12</c:v>
                </c:pt>
                <c:pt idx="717">
                  <c:v>7.6112999392552414E-12</c:v>
                </c:pt>
                <c:pt idx="718">
                  <c:v>7.6711850959463305E-12</c:v>
                </c:pt>
                <c:pt idx="719">
                  <c:v>7.6459601757231004E-12</c:v>
                </c:pt>
                <c:pt idx="720">
                  <c:v>7.682517483676659E-12</c:v>
                </c:pt>
                <c:pt idx="721">
                  <c:v>7.7327460636835859E-12</c:v>
                </c:pt>
                <c:pt idx="722">
                  <c:v>7.6974110314341232E-12</c:v>
                </c:pt>
                <c:pt idx="723">
                  <c:v>7.7674877322604203E-12</c:v>
                </c:pt>
                <c:pt idx="724">
                  <c:v>7.738883853701815E-12</c:v>
                </c:pt>
                <c:pt idx="725">
                  <c:v>7.8174197286630347E-12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8.6604853738654545E-12</c:v>
                </c:pt>
                <c:pt idx="730">
                  <c:v>8.7136603663063839E-12</c:v>
                </c:pt>
                <c:pt idx="731">
                  <c:v>8.7390854833745105E-12</c:v>
                </c:pt>
                <c:pt idx="732">
                  <c:v>8.8116863760577523E-12</c:v>
                </c:pt>
                <c:pt idx="733">
                  <c:v>8.8297102198226136E-12</c:v>
                </c:pt>
                <c:pt idx="734">
                  <c:v>8.842997588740762E-12</c:v>
                </c:pt>
                <c:pt idx="735">
                  <c:v>8.8638826699732431E-12</c:v>
                </c:pt>
                <c:pt idx="736">
                  <c:v>8.9060111845901448E-12</c:v>
                </c:pt>
                <c:pt idx="737">
                  <c:v>8.9107878393885917E-12</c:v>
                </c:pt>
                <c:pt idx="738">
                  <c:v>0</c:v>
                </c:pt>
                <c:pt idx="739">
                  <c:v>0</c:v>
                </c:pt>
                <c:pt idx="740">
                  <c:v>9.7197557800520106E-12</c:v>
                </c:pt>
                <c:pt idx="741">
                  <c:v>9.752028695904561E-12</c:v>
                </c:pt>
                <c:pt idx="742">
                  <c:v>9.7952878353420557E-12</c:v>
                </c:pt>
                <c:pt idx="743">
                  <c:v>9.8430863081245176E-12</c:v>
                </c:pt>
                <c:pt idx="744">
                  <c:v>9.8576319353606999E-12</c:v>
                </c:pt>
                <c:pt idx="745">
                  <c:v>9.8599002032604933E-12</c:v>
                </c:pt>
                <c:pt idx="746">
                  <c:v>9.9332612309673919E-12</c:v>
                </c:pt>
                <c:pt idx="747">
                  <c:v>9.9653220638311721E-12</c:v>
                </c:pt>
                <c:pt idx="748">
                  <c:v>9.981331584700395E-12</c:v>
                </c:pt>
                <c:pt idx="749">
                  <c:v>8.0859413096515233E-12</c:v>
                </c:pt>
                <c:pt idx="750">
                  <c:v>8.0636784608734472E-12</c:v>
                </c:pt>
                <c:pt idx="751">
                  <c:v>8.0791855503393164E-12</c:v>
                </c:pt>
                <c:pt idx="752">
                  <c:v>8.1139683391265039E-12</c:v>
                </c:pt>
                <c:pt idx="753">
                  <c:v>8.0869539155764933E-12</c:v>
                </c:pt>
                <c:pt idx="754">
                  <c:v>8.0817188593375102E-12</c:v>
                </c:pt>
                <c:pt idx="755">
                  <c:v>8.076188812907541E-12</c:v>
                </c:pt>
                <c:pt idx="756">
                  <c:v>8.0700885374575948E-12</c:v>
                </c:pt>
                <c:pt idx="757">
                  <c:v>8.1029679282534013E-12</c:v>
                </c:pt>
                <c:pt idx="758">
                  <c:v>8.0991407553518761E-12</c:v>
                </c:pt>
                <c:pt idx="759">
                  <c:v>8.0807929313441934E-12</c:v>
                </c:pt>
                <c:pt idx="760">
                  <c:v>8.0644040202918408E-12</c:v>
                </c:pt>
                <c:pt idx="761">
                  <c:v>8.0658869679879988E-12</c:v>
                </c:pt>
                <c:pt idx="762">
                  <c:v>8.0596759525682968E-12</c:v>
                </c:pt>
                <c:pt idx="763">
                  <c:v>7.8128495063752057E-12</c:v>
                </c:pt>
                <c:pt idx="764">
                  <c:v>7.8893861166028081E-12</c:v>
                </c:pt>
                <c:pt idx="765">
                  <c:v>7.8376065161705733E-12</c:v>
                </c:pt>
                <c:pt idx="766">
                  <c:v>7.8053032415839508E-12</c:v>
                </c:pt>
                <c:pt idx="767">
                  <c:v>7.7919871343803741E-12</c:v>
                </c:pt>
                <c:pt idx="768">
                  <c:v>7.0573253568257005E-12</c:v>
                </c:pt>
                <c:pt idx="769">
                  <c:v>7.0488205211835221E-12</c:v>
                </c:pt>
                <c:pt idx="770">
                  <c:v>7.0595780767646079E-12</c:v>
                </c:pt>
                <c:pt idx="771">
                  <c:v>7.0526727394217147E-12</c:v>
                </c:pt>
                <c:pt idx="772">
                  <c:v>7.0873794937506199E-12</c:v>
                </c:pt>
                <c:pt idx="773">
                  <c:v>7.0900750662704314E-12</c:v>
                </c:pt>
                <c:pt idx="774">
                  <c:v>7.0661335421628752E-12</c:v>
                </c:pt>
                <c:pt idx="775">
                  <c:v>7.0690521638103095E-12</c:v>
                </c:pt>
                <c:pt idx="776">
                  <c:v>7.0571551995924329E-12</c:v>
                </c:pt>
                <c:pt idx="777">
                  <c:v>7.0925254313403576E-12</c:v>
                </c:pt>
                <c:pt idx="778">
                  <c:v>7.0955715730317023E-12</c:v>
                </c:pt>
                <c:pt idx="779">
                  <c:v>7.0882019286193707E-12</c:v>
                </c:pt>
                <c:pt idx="780">
                  <c:v>7.0827318482378952E-12</c:v>
                </c:pt>
                <c:pt idx="781">
                  <c:v>7.0989792143629901E-12</c:v>
                </c:pt>
                <c:pt idx="782">
                  <c:v>7.3255102956029019E-12</c:v>
                </c:pt>
                <c:pt idx="783">
                  <c:v>7.3192366458987261E-12</c:v>
                </c:pt>
                <c:pt idx="784">
                  <c:v>7.3112306277640568E-12</c:v>
                </c:pt>
                <c:pt idx="785">
                  <c:v>7.3402901033154288E-12</c:v>
                </c:pt>
                <c:pt idx="786">
                  <c:v>7.2946005679368828E-12</c:v>
                </c:pt>
                <c:pt idx="787">
                  <c:v>7.2819727550201231E-12</c:v>
                </c:pt>
                <c:pt idx="788">
                  <c:v>7.2838760220009214E-12</c:v>
                </c:pt>
                <c:pt idx="789">
                  <c:v>7.2690657454148747E-12</c:v>
                </c:pt>
                <c:pt idx="790">
                  <c:v>7.2492194668303436E-12</c:v>
                </c:pt>
                <c:pt idx="791">
                  <c:v>7.2587973877691199E-12</c:v>
                </c:pt>
                <c:pt idx="792">
                  <c:v>7.2449965607874913E-12</c:v>
                </c:pt>
                <c:pt idx="793">
                  <c:v>7.2592153797371402E-12</c:v>
                </c:pt>
                <c:pt idx="794">
                  <c:v>7.2751145848722224E-12</c:v>
                </c:pt>
                <c:pt idx="795">
                  <c:v>7.2372939305525597E-12</c:v>
                </c:pt>
                <c:pt idx="796">
                  <c:v>7.2629707012156115E-12</c:v>
                </c:pt>
                <c:pt idx="797">
                  <c:v>7.2338550522490754E-12</c:v>
                </c:pt>
                <c:pt idx="798">
                  <c:v>7.2628915768151336E-12</c:v>
                </c:pt>
                <c:pt idx="799">
                  <c:v>7.2486949490007661E-12</c:v>
                </c:pt>
                <c:pt idx="800">
                  <c:v>7.2340229291680876E-12</c:v>
                </c:pt>
                <c:pt idx="801">
                  <c:v>7.2396239401731227E-12</c:v>
                </c:pt>
                <c:pt idx="802">
                  <c:v>7.2377409313516553E-12</c:v>
                </c:pt>
                <c:pt idx="803">
                  <c:v>7.2526167155522136E-12</c:v>
                </c:pt>
                <c:pt idx="804">
                  <c:v>7.2613668902276204E-12</c:v>
                </c:pt>
                <c:pt idx="805">
                  <c:v>7.2561333527170193E-12</c:v>
                </c:pt>
                <c:pt idx="806">
                  <c:v>7.0808298784838139E-12</c:v>
                </c:pt>
                <c:pt idx="807">
                  <c:v>7.0800535931183452E-12</c:v>
                </c:pt>
                <c:pt idx="808">
                  <c:v>7.1262599041935213E-12</c:v>
                </c:pt>
                <c:pt idx="809">
                  <c:v>7.09428656189103E-12</c:v>
                </c:pt>
                <c:pt idx="810">
                  <c:v>7.0855354405211002E-12</c:v>
                </c:pt>
                <c:pt idx="811">
                  <c:v>7.0784274985065641E-12</c:v>
                </c:pt>
                <c:pt idx="812">
                  <c:v>6.986801057949809E-12</c:v>
                </c:pt>
                <c:pt idx="813">
                  <c:v>6.9787331716266649E-12</c:v>
                </c:pt>
                <c:pt idx="814">
                  <c:v>7.0247145665285183E-12</c:v>
                </c:pt>
                <c:pt idx="815">
                  <c:v>7.2206071936368577E-12</c:v>
                </c:pt>
                <c:pt idx="816">
                  <c:v>7.2540402765219552E-12</c:v>
                </c:pt>
                <c:pt idx="817">
                  <c:v>7.0996794318184239E-12</c:v>
                </c:pt>
                <c:pt idx="818">
                  <c:v>7.0931581877221378E-12</c:v>
                </c:pt>
                <c:pt idx="819">
                  <c:v>7.1505056606196011E-12</c:v>
                </c:pt>
                <c:pt idx="820">
                  <c:v>7.1206876799907497E-12</c:v>
                </c:pt>
                <c:pt idx="821">
                  <c:v>7.1260012972459353E-12</c:v>
                </c:pt>
                <c:pt idx="822">
                  <c:v>7.175420799539528E-12</c:v>
                </c:pt>
                <c:pt idx="823">
                  <c:v>7.16303699987176E-12</c:v>
                </c:pt>
                <c:pt idx="824">
                  <c:v>7.1637750242188999E-12</c:v>
                </c:pt>
                <c:pt idx="825">
                  <c:v>7.1001623406227931E-12</c:v>
                </c:pt>
                <c:pt idx="826">
                  <c:v>7.4267891576839715E-12</c:v>
                </c:pt>
                <c:pt idx="827">
                  <c:v>7.5095978103428973E-12</c:v>
                </c:pt>
                <c:pt idx="828">
                  <c:v>7.2225780136240102E-12</c:v>
                </c:pt>
                <c:pt idx="829">
                  <c:v>7.2746597649624867E-12</c:v>
                </c:pt>
                <c:pt idx="830">
                  <c:v>7.2403313180528029E-12</c:v>
                </c:pt>
                <c:pt idx="831">
                  <c:v>7.2765652157332281E-12</c:v>
                </c:pt>
                <c:pt idx="832">
                  <c:v>7.250490475904953E-12</c:v>
                </c:pt>
                <c:pt idx="833">
                  <c:v>7.2575266560768587E-12</c:v>
                </c:pt>
                <c:pt idx="834">
                  <c:v>7.2393268067476869E-12</c:v>
                </c:pt>
                <c:pt idx="835">
                  <c:v>7.2230625435957366E-12</c:v>
                </c:pt>
                <c:pt idx="836">
                  <c:v>7.2438214166674774E-12</c:v>
                </c:pt>
                <c:pt idx="837">
                  <c:v>7.2069441861411498E-12</c:v>
                </c:pt>
                <c:pt idx="838">
                  <c:v>7.2083763727474224E-12</c:v>
                </c:pt>
                <c:pt idx="839">
                  <c:v>7.2137944276614486E-12</c:v>
                </c:pt>
                <c:pt idx="840">
                  <c:v>7.241591816407446E-12</c:v>
                </c:pt>
                <c:pt idx="841">
                  <c:v>7.0938875760587645E-12</c:v>
                </c:pt>
                <c:pt idx="842">
                  <c:v>7.1118257364713108E-12</c:v>
                </c:pt>
                <c:pt idx="843">
                  <c:v>7.1008351632102269E-12</c:v>
                </c:pt>
                <c:pt idx="844">
                  <c:v>7.1038834784153724E-12</c:v>
                </c:pt>
                <c:pt idx="845">
                  <c:v>7.1624798659680887E-12</c:v>
                </c:pt>
                <c:pt idx="846">
                  <c:v>7.1724222600861617E-12</c:v>
                </c:pt>
                <c:pt idx="847">
                  <c:v>7.1159981482863101E-12</c:v>
                </c:pt>
                <c:pt idx="848">
                  <c:v>7.1399871340080555E-12</c:v>
                </c:pt>
                <c:pt idx="849">
                  <c:v>7.1981219972538912E-12</c:v>
                </c:pt>
                <c:pt idx="850">
                  <c:v>7.1245639945158337E-12</c:v>
                </c:pt>
                <c:pt idx="851">
                  <c:v>7.1577836365338651E-12</c:v>
                </c:pt>
                <c:pt idx="852">
                  <c:v>7.1329025559195047E-12</c:v>
                </c:pt>
                <c:pt idx="853">
                  <c:v>7.1817929523990337E-12</c:v>
                </c:pt>
                <c:pt idx="854">
                  <c:v>7.1790548101914509E-12</c:v>
                </c:pt>
                <c:pt idx="855">
                  <c:v>7.160721947506671E-12</c:v>
                </c:pt>
                <c:pt idx="856">
                  <c:v>7.1992734322527186E-12</c:v>
                </c:pt>
                <c:pt idx="857">
                  <c:v>7.1690210844692469E-12</c:v>
                </c:pt>
                <c:pt idx="858">
                  <c:v>7.1194405793594669E-12</c:v>
                </c:pt>
                <c:pt idx="859">
                  <c:v>7.1679881668127616E-12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7.3040535938991882E-12</c:v>
                </c:pt>
                <c:pt idx="868">
                  <c:v>0</c:v>
                </c:pt>
                <c:pt idx="869">
                  <c:v>7.4743254363505848E-12</c:v>
                </c:pt>
                <c:pt idx="870">
                  <c:v>7.5487284586145305E-12</c:v>
                </c:pt>
                <c:pt idx="871">
                  <c:v>0</c:v>
                </c:pt>
                <c:pt idx="872">
                  <c:v>7.6108572057678615E-12</c:v>
                </c:pt>
                <c:pt idx="873">
                  <c:v>0</c:v>
                </c:pt>
                <c:pt idx="874">
                  <c:v>0</c:v>
                </c:pt>
                <c:pt idx="875">
                  <c:v>7.69330873377224E-12</c:v>
                </c:pt>
                <c:pt idx="876">
                  <c:v>0</c:v>
                </c:pt>
                <c:pt idx="877">
                  <c:v>7.7398289320899697E-12</c:v>
                </c:pt>
                <c:pt idx="878">
                  <c:v>0</c:v>
                </c:pt>
                <c:pt idx="879">
                  <c:v>7.7763381690505225E-12</c:v>
                </c:pt>
                <c:pt idx="880">
                  <c:v>0</c:v>
                </c:pt>
                <c:pt idx="881">
                  <c:v>7.8022407719839364E-12</c:v>
                </c:pt>
                <c:pt idx="882">
                  <c:v>7.7698529325289116E-12</c:v>
                </c:pt>
                <c:pt idx="883">
                  <c:v>7.806897313135981E-12</c:v>
                </c:pt>
                <c:pt idx="884">
                  <c:v>7.8218541842668707E-12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7.2920023560559966E-12</c:v>
                </c:pt>
                <c:pt idx="889">
                  <c:v>7.2185387417602667E-12</c:v>
                </c:pt>
                <c:pt idx="890">
                  <c:v>7.1614845042698741E-12</c:v>
                </c:pt>
                <c:pt idx="891">
                  <c:v>0</c:v>
                </c:pt>
                <c:pt idx="892">
                  <c:v>7.117626773867267E-12</c:v>
                </c:pt>
                <c:pt idx="893">
                  <c:v>0</c:v>
                </c:pt>
                <c:pt idx="894">
                  <c:v>0</c:v>
                </c:pt>
                <c:pt idx="895">
                  <c:v>7.0532490427796688E-12</c:v>
                </c:pt>
                <c:pt idx="896">
                  <c:v>0</c:v>
                </c:pt>
                <c:pt idx="897">
                  <c:v>7.0169301306756236E-12</c:v>
                </c:pt>
                <c:pt idx="898">
                  <c:v>6.9795847069780479E-12</c:v>
                </c:pt>
                <c:pt idx="899">
                  <c:v>0</c:v>
                </c:pt>
                <c:pt idx="900">
                  <c:v>0</c:v>
                </c:pt>
                <c:pt idx="901">
                  <c:v>6.9060823973145304E-12</c:v>
                </c:pt>
                <c:pt idx="902">
                  <c:v>6.9023689302828366E-12</c:v>
                </c:pt>
                <c:pt idx="903">
                  <c:v>6.8709444718694045E-12</c:v>
                </c:pt>
                <c:pt idx="904">
                  <c:v>6.882640105522931E-12</c:v>
                </c:pt>
                <c:pt idx="905">
                  <c:v>0</c:v>
                </c:pt>
                <c:pt idx="906">
                  <c:v>7.2278646703107775E-12</c:v>
                </c:pt>
                <c:pt idx="907">
                  <c:v>0</c:v>
                </c:pt>
                <c:pt idx="908">
                  <c:v>6.4798704180212147E-12</c:v>
                </c:pt>
                <c:pt idx="909">
                  <c:v>6.5644623096401254E-12</c:v>
                </c:pt>
                <c:pt idx="910">
                  <c:v>6.5271406019815188E-12</c:v>
                </c:pt>
                <c:pt idx="911">
                  <c:v>6.5468978967397172E-12</c:v>
                </c:pt>
                <c:pt idx="912">
                  <c:v>6.5229725604655375E-12</c:v>
                </c:pt>
                <c:pt idx="913">
                  <c:v>6.5633474961141758E-12</c:v>
                </c:pt>
                <c:pt idx="914">
                  <c:v>6.5530554820635196E-12</c:v>
                </c:pt>
                <c:pt idx="915">
                  <c:v>6.5730434381441693E-12</c:v>
                </c:pt>
                <c:pt idx="916">
                  <c:v>6.7369731824592029E-12</c:v>
                </c:pt>
                <c:pt idx="917">
                  <c:v>6.7337171485524526E-12</c:v>
                </c:pt>
                <c:pt idx="918">
                  <c:v>6.7385320756262944E-12</c:v>
                </c:pt>
                <c:pt idx="919">
                  <c:v>6.761346783401994E-12</c:v>
                </c:pt>
                <c:pt idx="920">
                  <c:v>6.7359839038455069E-12</c:v>
                </c:pt>
                <c:pt idx="921">
                  <c:v>6.7676262316998521E-12</c:v>
                </c:pt>
                <c:pt idx="922">
                  <c:v>6.7770209854860853E-12</c:v>
                </c:pt>
                <c:pt idx="923">
                  <c:v>6.7752276581248704E-12</c:v>
                </c:pt>
                <c:pt idx="924">
                  <c:v>6.7403676798378407E-12</c:v>
                </c:pt>
                <c:pt idx="925">
                  <c:v>6.7920773112158424E-12</c:v>
                </c:pt>
                <c:pt idx="926">
                  <c:v>1.8661488180796992E-11</c:v>
                </c:pt>
                <c:pt idx="927">
                  <c:v>8.0036074366326432E-12</c:v>
                </c:pt>
                <c:pt idx="928">
                  <c:v>6.5071535436665618E-12</c:v>
                </c:pt>
                <c:pt idx="929">
                  <c:v>6.6190236744594325E-12</c:v>
                </c:pt>
                <c:pt idx="930">
                  <c:v>6.642525090403395E-12</c:v>
                </c:pt>
                <c:pt idx="931">
                  <c:v>6.6500390791066917E-12</c:v>
                </c:pt>
                <c:pt idx="932">
                  <c:v>6.6693770622527093E-12</c:v>
                </c:pt>
                <c:pt idx="933">
                  <c:v>6.6969191309280072E-12</c:v>
                </c:pt>
                <c:pt idx="934">
                  <c:v>6.6701796186686965E-12</c:v>
                </c:pt>
                <c:pt idx="935">
                  <c:v>6.6989398320402324E-12</c:v>
                </c:pt>
                <c:pt idx="936">
                  <c:v>6.7050849080262659E-12</c:v>
                </c:pt>
                <c:pt idx="937">
                  <c:v>6.7134794647163395E-12</c:v>
                </c:pt>
                <c:pt idx="938">
                  <c:v>6.6905260561979956E-12</c:v>
                </c:pt>
                <c:pt idx="939">
                  <c:v>6.7193121314233894E-12</c:v>
                </c:pt>
                <c:pt idx="940">
                  <c:v>6.7076695751352464E-12</c:v>
                </c:pt>
                <c:pt idx="941">
                  <c:v>6.7769811833835817E-12</c:v>
                </c:pt>
                <c:pt idx="942">
                  <c:v>6.7414659263158792E-12</c:v>
                </c:pt>
                <c:pt idx="943">
                  <c:v>6.7471541640516058E-12</c:v>
                </c:pt>
                <c:pt idx="944">
                  <c:v>6.7653660336905671E-12</c:v>
                </c:pt>
                <c:pt idx="945">
                  <c:v>6.7603736183148065E-12</c:v>
                </c:pt>
                <c:pt idx="946">
                  <c:v>6.7568935100096063E-12</c:v>
                </c:pt>
                <c:pt idx="947">
                  <c:v>6.7972545076643931E-12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5.7137381277309028E-12</c:v>
                </c:pt>
                <c:pt idx="959">
                  <c:v>5.7731222513544719E-12</c:v>
                </c:pt>
                <c:pt idx="960">
                  <c:v>5.769396273776891E-12</c:v>
                </c:pt>
                <c:pt idx="961">
                  <c:v>5.3788297637029511E-12</c:v>
                </c:pt>
                <c:pt idx="962">
                  <c:v>5.3929915522197037E-12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5.3190156462236883E-12</c:v>
                </c:pt>
                <c:pt idx="972">
                  <c:v>5.4515742275978427E-12</c:v>
                </c:pt>
                <c:pt idx="973">
                  <c:v>5.4478446652867487E-12</c:v>
                </c:pt>
                <c:pt idx="974">
                  <c:v>0</c:v>
                </c:pt>
                <c:pt idx="975">
                  <c:v>5.0556073305984801E-12</c:v>
                </c:pt>
                <c:pt idx="976">
                  <c:v>5.2344521415499266E-12</c:v>
                </c:pt>
                <c:pt idx="977">
                  <c:v>5.3082619774103718E-12</c:v>
                </c:pt>
                <c:pt idx="978">
                  <c:v>5.3850196091430884E-12</c:v>
                </c:pt>
                <c:pt idx="979">
                  <c:v>5.3510702594501034E-12</c:v>
                </c:pt>
                <c:pt idx="980">
                  <c:v>5.4269317626920157E-12</c:v>
                </c:pt>
                <c:pt idx="981">
                  <c:v>5.5009683307825527E-12</c:v>
                </c:pt>
                <c:pt idx="982">
                  <c:v>5.4736211896088874E-12</c:v>
                </c:pt>
                <c:pt idx="983">
                  <c:v>5.5404715916195233E-12</c:v>
                </c:pt>
                <c:pt idx="984">
                  <c:v>5.6228523284549954E-12</c:v>
                </c:pt>
                <c:pt idx="985">
                  <c:v>5.5804933189664934E-12</c:v>
                </c:pt>
                <c:pt idx="986">
                  <c:v>5.6582930606007241E-12</c:v>
                </c:pt>
                <c:pt idx="987">
                  <c:v>5.739554042663028E-12</c:v>
                </c:pt>
                <c:pt idx="988">
                  <c:v>5.7002312148022788E-12</c:v>
                </c:pt>
                <c:pt idx="989">
                  <c:v>5.7734245298391948E-12</c:v>
                </c:pt>
                <c:pt idx="990">
                  <c:v>5.0991352184522658E-12</c:v>
                </c:pt>
                <c:pt idx="991">
                  <c:v>5.199782180285163E-12</c:v>
                </c:pt>
                <c:pt idx="992">
                  <c:v>5.2661241735807376E-12</c:v>
                </c:pt>
                <c:pt idx="993">
                  <c:v>5.2832256824817802E-12</c:v>
                </c:pt>
                <c:pt idx="994">
                  <c:v>4.4955007241086721E-12</c:v>
                </c:pt>
                <c:pt idx="995">
                  <c:v>4.5256596526462628E-12</c:v>
                </c:pt>
                <c:pt idx="996">
                  <c:v>4.5307581939790462E-12</c:v>
                </c:pt>
                <c:pt idx="997">
                  <c:v>4.5476459492351499E-12</c:v>
                </c:pt>
                <c:pt idx="998">
                  <c:v>4.5662868287150237E-12</c:v>
                </c:pt>
                <c:pt idx="999">
                  <c:v>4.5689591127570066E-12</c:v>
                </c:pt>
                <c:pt idx="1000">
                  <c:v>4.5905146905984827E-12</c:v>
                </c:pt>
                <c:pt idx="1001">
                  <c:v>4.5950558627533346E-12</c:v>
                </c:pt>
                <c:pt idx="1002">
                  <c:v>4.6090993444080477E-12</c:v>
                </c:pt>
                <c:pt idx="1003">
                  <c:v>4.6147731242127453E-12</c:v>
                </c:pt>
                <c:pt idx="1004">
                  <c:v>4.6080806082450062E-12</c:v>
                </c:pt>
                <c:pt idx="1005">
                  <c:v>4.6297897390141255E-12</c:v>
                </c:pt>
                <c:pt idx="1006">
                  <c:v>4.6246040753479274E-12</c:v>
                </c:pt>
                <c:pt idx="1007">
                  <c:v>4.6467016647803634E-12</c:v>
                </c:pt>
                <c:pt idx="1008">
                  <c:v>4.643747926064192E-12</c:v>
                </c:pt>
                <c:pt idx="1009">
                  <c:v>4.6379401446462443E-12</c:v>
                </c:pt>
                <c:pt idx="1010">
                  <c:v>4.6357484633796951E-12</c:v>
                </c:pt>
                <c:pt idx="1011">
                  <c:v>0</c:v>
                </c:pt>
                <c:pt idx="1012">
                  <c:v>4.8282886270847555E-12</c:v>
                </c:pt>
                <c:pt idx="1013">
                  <c:v>4.5364622664318123E-12</c:v>
                </c:pt>
                <c:pt idx="1014">
                  <c:v>4.5093741646497384E-12</c:v>
                </c:pt>
                <c:pt idx="1015">
                  <c:v>4.5282177079301108E-12</c:v>
                </c:pt>
                <c:pt idx="1016">
                  <c:v>4.5422318229704683E-12</c:v>
                </c:pt>
                <c:pt idx="1017">
                  <c:v>4.5177278413934454E-12</c:v>
                </c:pt>
                <c:pt idx="1018">
                  <c:v>4.5316237724356373E-12</c:v>
                </c:pt>
                <c:pt idx="1019">
                  <c:v>4.5352387240226417E-12</c:v>
                </c:pt>
                <c:pt idx="1020">
                  <c:v>4.5115285396575882E-12</c:v>
                </c:pt>
                <c:pt idx="1021">
                  <c:v>4.534490357339913E-12</c:v>
                </c:pt>
                <c:pt idx="1022">
                  <c:v>4.5335520005295989E-12</c:v>
                </c:pt>
                <c:pt idx="1023">
                  <c:v>4.5132952518344869E-12</c:v>
                </c:pt>
                <c:pt idx="1024">
                  <c:v>4.5260980213779958E-12</c:v>
                </c:pt>
                <c:pt idx="1025">
                  <c:v>4.3951228305994032E-12</c:v>
                </c:pt>
                <c:pt idx="1026">
                  <c:v>4.4221536113728272E-12</c:v>
                </c:pt>
                <c:pt idx="1027">
                  <c:v>4.4631521104770458E-12</c:v>
                </c:pt>
                <c:pt idx="1028">
                  <c:v>4.4852573110411812E-12</c:v>
                </c:pt>
                <c:pt idx="1029">
                  <c:v>4.6026763282038202E-12</c:v>
                </c:pt>
                <c:pt idx="1030">
                  <c:v>4.6120295607430181E-12</c:v>
                </c:pt>
                <c:pt idx="1031">
                  <c:v>0</c:v>
                </c:pt>
                <c:pt idx="1032">
                  <c:v>5.2020421549232392E-12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0</c:v>
                </c:pt>
                <c:pt idx="1039">
                  <c:v>0</c:v>
                </c:pt>
                <c:pt idx="1040">
                  <c:v>0</c:v>
                </c:pt>
                <c:pt idx="1041">
                  <c:v>0</c:v>
                </c:pt>
                <c:pt idx="1042">
                  <c:v>0</c:v>
                </c:pt>
                <c:pt idx="1043">
                  <c:v>0</c:v>
                </c:pt>
                <c:pt idx="1044">
                  <c:v>0</c:v>
                </c:pt>
                <c:pt idx="1045">
                  <c:v>0</c:v>
                </c:pt>
                <c:pt idx="1046">
                  <c:v>0</c:v>
                </c:pt>
                <c:pt idx="1047">
                  <c:v>0</c:v>
                </c:pt>
                <c:pt idx="1048">
                  <c:v>0</c:v>
                </c:pt>
                <c:pt idx="1049">
                  <c:v>4.3845627951021425E-12</c:v>
                </c:pt>
                <c:pt idx="1050">
                  <c:v>4.4178517101594234E-12</c:v>
                </c:pt>
                <c:pt idx="1051">
                  <c:v>4.4297170686022476E-12</c:v>
                </c:pt>
                <c:pt idx="1052">
                  <c:v>4.4415667652011847E-12</c:v>
                </c:pt>
                <c:pt idx="1053">
                  <c:v>4.4367651354302563E-12</c:v>
                </c:pt>
                <c:pt idx="1054">
                  <c:v>4.445937642818488E-12</c:v>
                </c:pt>
                <c:pt idx="1055">
                  <c:v>4.4593540417309948E-12</c:v>
                </c:pt>
                <c:pt idx="1056">
                  <c:v>4.4502504442212708E-12</c:v>
                </c:pt>
                <c:pt idx="1057">
                  <c:v>4.4641523526354324E-12</c:v>
                </c:pt>
                <c:pt idx="1058">
                  <c:v>4.4492375100256188E-12</c:v>
                </c:pt>
                <c:pt idx="1059">
                  <c:v>4.4573818308518214E-12</c:v>
                </c:pt>
                <c:pt idx="1060">
                  <c:v>0</c:v>
                </c:pt>
                <c:pt idx="1061">
                  <c:v>0</c:v>
                </c:pt>
                <c:pt idx="1062">
                  <c:v>0</c:v>
                </c:pt>
                <c:pt idx="1063">
                  <c:v>0</c:v>
                </c:pt>
                <c:pt idx="1064">
                  <c:v>0</c:v>
                </c:pt>
                <c:pt idx="1065">
                  <c:v>0</c:v>
                </c:pt>
                <c:pt idx="1066">
                  <c:v>0</c:v>
                </c:pt>
                <c:pt idx="1067">
                  <c:v>0</c:v>
                </c:pt>
                <c:pt idx="1068">
                  <c:v>0</c:v>
                </c:pt>
                <c:pt idx="1069">
                  <c:v>0</c:v>
                </c:pt>
                <c:pt idx="1070">
                  <c:v>0</c:v>
                </c:pt>
                <c:pt idx="1071">
                  <c:v>0</c:v>
                </c:pt>
                <c:pt idx="1072">
                  <c:v>0</c:v>
                </c:pt>
                <c:pt idx="1073">
                  <c:v>4.2900150810616388E-12</c:v>
                </c:pt>
                <c:pt idx="1074">
                  <c:v>4.285599368181294E-12</c:v>
                </c:pt>
                <c:pt idx="1075">
                  <c:v>4.3011798395211701E-12</c:v>
                </c:pt>
                <c:pt idx="1076">
                  <c:v>4.287363481015232E-12</c:v>
                </c:pt>
                <c:pt idx="1077">
                  <c:v>4.329048420083986E-12</c:v>
                </c:pt>
                <c:pt idx="1078">
                  <c:v>4.315164833525349E-12</c:v>
                </c:pt>
                <c:pt idx="1079">
                  <c:v>4.308282768763815E-12</c:v>
                </c:pt>
                <c:pt idx="1080">
                  <c:v>0</c:v>
                </c:pt>
                <c:pt idx="1081">
                  <c:v>0</c:v>
                </c:pt>
                <c:pt idx="1082">
                  <c:v>0</c:v>
                </c:pt>
                <c:pt idx="1083">
                  <c:v>0</c:v>
                </c:pt>
                <c:pt idx="1084">
                  <c:v>0</c:v>
                </c:pt>
                <c:pt idx="1085">
                  <c:v>0</c:v>
                </c:pt>
                <c:pt idx="1086">
                  <c:v>0</c:v>
                </c:pt>
                <c:pt idx="1087">
                  <c:v>0</c:v>
                </c:pt>
                <c:pt idx="1088">
                  <c:v>0</c:v>
                </c:pt>
                <c:pt idx="1089">
                  <c:v>0</c:v>
                </c:pt>
                <c:pt idx="1090">
                  <c:v>0</c:v>
                </c:pt>
                <c:pt idx="1091">
                  <c:v>0</c:v>
                </c:pt>
                <c:pt idx="1092">
                  <c:v>0</c:v>
                </c:pt>
                <c:pt idx="1093">
                  <c:v>0</c:v>
                </c:pt>
                <c:pt idx="1094">
                  <c:v>0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0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0</c:v>
                </c:pt>
                <c:pt idx="1119">
                  <c:v>0</c:v>
                </c:pt>
                <c:pt idx="1120">
                  <c:v>4.0457561912154689E-12</c:v>
                </c:pt>
                <c:pt idx="1121">
                  <c:v>4.0943476306579821E-12</c:v>
                </c:pt>
                <c:pt idx="1122">
                  <c:v>4.0873064525247401E-12</c:v>
                </c:pt>
                <c:pt idx="1123">
                  <c:v>4.1133906413644389E-12</c:v>
                </c:pt>
                <c:pt idx="1124">
                  <c:v>4.1372337326626787E-12</c:v>
                </c:pt>
                <c:pt idx="1125">
                  <c:v>4.1508138047644904E-12</c:v>
                </c:pt>
                <c:pt idx="1126">
                  <c:v>4.1596476629792064E-12</c:v>
                </c:pt>
                <c:pt idx="1127">
                  <c:v>4.1874248209271011E-12</c:v>
                </c:pt>
                <c:pt idx="1128">
                  <c:v>4.1929024504027536E-12</c:v>
                </c:pt>
                <c:pt idx="1129">
                  <c:v>4.1628343479465003E-12</c:v>
                </c:pt>
                <c:pt idx="1130">
                  <c:v>4.1399016006449734E-12</c:v>
                </c:pt>
                <c:pt idx="1131">
                  <c:v>0</c:v>
                </c:pt>
                <c:pt idx="1132">
                  <c:v>0</c:v>
                </c:pt>
                <c:pt idx="1133">
                  <c:v>0</c:v>
                </c:pt>
                <c:pt idx="1134">
                  <c:v>0</c:v>
                </c:pt>
                <c:pt idx="1135">
                  <c:v>0</c:v>
                </c:pt>
                <c:pt idx="1136">
                  <c:v>0</c:v>
                </c:pt>
                <c:pt idx="1137">
                  <c:v>0</c:v>
                </c:pt>
                <c:pt idx="1138">
                  <c:v>0</c:v>
                </c:pt>
                <c:pt idx="1139">
                  <c:v>0</c:v>
                </c:pt>
                <c:pt idx="1140">
                  <c:v>0</c:v>
                </c:pt>
                <c:pt idx="1141">
                  <c:v>0</c:v>
                </c:pt>
                <c:pt idx="1142">
                  <c:v>0</c:v>
                </c:pt>
                <c:pt idx="1143">
                  <c:v>0</c:v>
                </c:pt>
                <c:pt idx="1144">
                  <c:v>0</c:v>
                </c:pt>
                <c:pt idx="1145">
                  <c:v>0</c:v>
                </c:pt>
                <c:pt idx="1146">
                  <c:v>0</c:v>
                </c:pt>
                <c:pt idx="1147">
                  <c:v>0</c:v>
                </c:pt>
                <c:pt idx="1148">
                  <c:v>0</c:v>
                </c:pt>
                <c:pt idx="1149">
                  <c:v>0</c:v>
                </c:pt>
                <c:pt idx="1150">
                  <c:v>0</c:v>
                </c:pt>
                <c:pt idx="1151">
                  <c:v>0</c:v>
                </c:pt>
                <c:pt idx="1152">
                  <c:v>0</c:v>
                </c:pt>
                <c:pt idx="1153">
                  <c:v>0</c:v>
                </c:pt>
                <c:pt idx="1154">
                  <c:v>0</c:v>
                </c:pt>
                <c:pt idx="1155">
                  <c:v>0</c:v>
                </c:pt>
                <c:pt idx="1156">
                  <c:v>0</c:v>
                </c:pt>
                <c:pt idx="1157">
                  <c:v>0</c:v>
                </c:pt>
                <c:pt idx="1158">
                  <c:v>0</c:v>
                </c:pt>
                <c:pt idx="1159">
                  <c:v>0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0</c:v>
                </c:pt>
                <c:pt idx="1166">
                  <c:v>0</c:v>
                </c:pt>
                <c:pt idx="1167">
                  <c:v>0</c:v>
                </c:pt>
                <c:pt idx="1168">
                  <c:v>0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0</c:v>
                </c:pt>
                <c:pt idx="1173">
                  <c:v>0</c:v>
                </c:pt>
                <c:pt idx="1174">
                  <c:v>0</c:v>
                </c:pt>
                <c:pt idx="1175">
                  <c:v>0</c:v>
                </c:pt>
                <c:pt idx="1176">
                  <c:v>0</c:v>
                </c:pt>
                <c:pt idx="1177">
                  <c:v>0</c:v>
                </c:pt>
                <c:pt idx="1178">
                  <c:v>0</c:v>
                </c:pt>
                <c:pt idx="1179">
                  <c:v>0</c:v>
                </c:pt>
                <c:pt idx="1180">
                  <c:v>0</c:v>
                </c:pt>
                <c:pt idx="1181">
                  <c:v>0</c:v>
                </c:pt>
                <c:pt idx="1182">
                  <c:v>0</c:v>
                </c:pt>
                <c:pt idx="1183">
                  <c:v>0</c:v>
                </c:pt>
                <c:pt idx="1184">
                  <c:v>0</c:v>
                </c:pt>
                <c:pt idx="1185">
                  <c:v>0</c:v>
                </c:pt>
                <c:pt idx="1186">
                  <c:v>4.8173557080653005E-12</c:v>
                </c:pt>
                <c:pt idx="1187">
                  <c:v>4.8573718519274849E-12</c:v>
                </c:pt>
                <c:pt idx="1188">
                  <c:v>4.8536122414303217E-12</c:v>
                </c:pt>
                <c:pt idx="1189">
                  <c:v>4.8791481090164977E-12</c:v>
                </c:pt>
                <c:pt idx="1190">
                  <c:v>4.9037090050436637E-12</c:v>
                </c:pt>
                <c:pt idx="1191">
                  <c:v>4.9365307495036377E-12</c:v>
                </c:pt>
                <c:pt idx="1192">
                  <c:v>4.9642731494205588E-12</c:v>
                </c:pt>
                <c:pt idx="1193">
                  <c:v>4.9814099393508217E-12</c:v>
                </c:pt>
                <c:pt idx="1194">
                  <c:v>5.029383803470525E-12</c:v>
                </c:pt>
                <c:pt idx="1195">
                  <c:v>5.0309008857012235E-12</c:v>
                </c:pt>
                <c:pt idx="1196">
                  <c:v>5.0062587162533116E-12</c:v>
                </c:pt>
                <c:pt idx="1197">
                  <c:v>5.1760122858408025E-12</c:v>
                </c:pt>
                <c:pt idx="1198">
                  <c:v>5.3203014325649975E-12</c:v>
                </c:pt>
                <c:pt idx="1199">
                  <c:v>5.1301030970888492E-12</c:v>
                </c:pt>
                <c:pt idx="1200">
                  <c:v>0</c:v>
                </c:pt>
                <c:pt idx="1201">
                  <c:v>0</c:v>
                </c:pt>
                <c:pt idx="1202">
                  <c:v>0</c:v>
                </c:pt>
                <c:pt idx="1203">
                  <c:v>0</c:v>
                </c:pt>
                <c:pt idx="1204">
                  <c:v>0</c:v>
                </c:pt>
                <c:pt idx="1205">
                  <c:v>0</c:v>
                </c:pt>
                <c:pt idx="1206">
                  <c:v>0</c:v>
                </c:pt>
                <c:pt idx="1207">
                  <c:v>0</c:v>
                </c:pt>
                <c:pt idx="1208">
                  <c:v>0</c:v>
                </c:pt>
                <c:pt idx="1209">
                  <c:v>0</c:v>
                </c:pt>
                <c:pt idx="1210">
                  <c:v>0</c:v>
                </c:pt>
                <c:pt idx="1211">
                  <c:v>0</c:v>
                </c:pt>
                <c:pt idx="1212">
                  <c:v>0</c:v>
                </c:pt>
                <c:pt idx="1213">
                  <c:v>0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0</c:v>
                </c:pt>
                <c:pt idx="1235">
                  <c:v>0</c:v>
                </c:pt>
                <c:pt idx="1236">
                  <c:v>0</c:v>
                </c:pt>
                <c:pt idx="1237">
                  <c:v>0</c:v>
                </c:pt>
                <c:pt idx="1238">
                  <c:v>0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3.8349987867264272E-12</c:v>
                </c:pt>
                <c:pt idx="1267">
                  <c:v>3.8576820400232758E-12</c:v>
                </c:pt>
                <c:pt idx="1268">
                  <c:v>3.8707784024659366E-12</c:v>
                </c:pt>
                <c:pt idx="1269">
                  <c:v>3.8930051678654374E-12</c:v>
                </c:pt>
                <c:pt idx="1270">
                  <c:v>3.905078739777245E-12</c:v>
                </c:pt>
                <c:pt idx="1271">
                  <c:v>3.9146472398548133E-12</c:v>
                </c:pt>
                <c:pt idx="1272">
                  <c:v>3.9349622078433674E-12</c:v>
                </c:pt>
                <c:pt idx="1273">
                  <c:v>3.950117034453867E-12</c:v>
                </c:pt>
                <c:pt idx="1274">
                  <c:v>3.9481338408887448E-12</c:v>
                </c:pt>
                <c:pt idx="1275">
                  <c:v>3.96631434731351E-12</c:v>
                </c:pt>
                <c:pt idx="1276">
                  <c:v>3.8856925305334332E-12</c:v>
                </c:pt>
                <c:pt idx="1277">
                  <c:v>4.0478441368977921E-12</c:v>
                </c:pt>
                <c:pt idx="1278">
                  <c:v>4.0564799730196946E-12</c:v>
                </c:pt>
                <c:pt idx="1279">
                  <c:v>4.0725498834447608E-12</c:v>
                </c:pt>
                <c:pt idx="1280">
                  <c:v>3.9249090595275401E-12</c:v>
                </c:pt>
                <c:pt idx="1281">
                  <c:v>0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0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0</c:v>
                </c:pt>
                <c:pt idx="1308">
                  <c:v>0</c:v>
                </c:pt>
                <c:pt idx="1309">
                  <c:v>0</c:v>
                </c:pt>
                <c:pt idx="1310">
                  <c:v>0</c:v>
                </c:pt>
                <c:pt idx="1311">
                  <c:v>0</c:v>
                </c:pt>
                <c:pt idx="1312">
                  <c:v>0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0</c:v>
                </c:pt>
                <c:pt idx="1317">
                  <c:v>0</c:v>
                </c:pt>
                <c:pt idx="1318">
                  <c:v>0</c:v>
                </c:pt>
                <c:pt idx="1319">
                  <c:v>0</c:v>
                </c:pt>
                <c:pt idx="1320">
                  <c:v>0</c:v>
                </c:pt>
                <c:pt idx="1321">
                  <c:v>0</c:v>
                </c:pt>
                <c:pt idx="1322">
                  <c:v>0</c:v>
                </c:pt>
                <c:pt idx="1323">
                  <c:v>0</c:v>
                </c:pt>
                <c:pt idx="1324">
                  <c:v>0</c:v>
                </c:pt>
                <c:pt idx="1325">
                  <c:v>0</c:v>
                </c:pt>
                <c:pt idx="1326">
                  <c:v>0</c:v>
                </c:pt>
                <c:pt idx="1327">
                  <c:v>0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0</c:v>
                </c:pt>
                <c:pt idx="1332">
                  <c:v>0</c:v>
                </c:pt>
                <c:pt idx="1333">
                  <c:v>0</c:v>
                </c:pt>
                <c:pt idx="1334">
                  <c:v>0</c:v>
                </c:pt>
                <c:pt idx="1335">
                  <c:v>0</c:v>
                </c:pt>
                <c:pt idx="1336">
                  <c:v>0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0</c:v>
                </c:pt>
                <c:pt idx="1341">
                  <c:v>0</c:v>
                </c:pt>
                <c:pt idx="1342">
                  <c:v>0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0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0</c:v>
                </c:pt>
                <c:pt idx="1357">
                  <c:v>0</c:v>
                </c:pt>
                <c:pt idx="1358">
                  <c:v>0</c:v>
                </c:pt>
                <c:pt idx="1359">
                  <c:v>0</c:v>
                </c:pt>
                <c:pt idx="1360">
                  <c:v>0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0</c:v>
                </c:pt>
                <c:pt idx="1365">
                  <c:v>0</c:v>
                </c:pt>
                <c:pt idx="1366">
                  <c:v>0</c:v>
                </c:pt>
                <c:pt idx="1367">
                  <c:v>0</c:v>
                </c:pt>
                <c:pt idx="1368">
                  <c:v>0</c:v>
                </c:pt>
                <c:pt idx="1369">
                  <c:v>0</c:v>
                </c:pt>
                <c:pt idx="1370">
                  <c:v>0</c:v>
                </c:pt>
                <c:pt idx="1371">
                  <c:v>0</c:v>
                </c:pt>
                <c:pt idx="1372">
                  <c:v>0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0</c:v>
                </c:pt>
                <c:pt idx="1378">
                  <c:v>0</c:v>
                </c:pt>
                <c:pt idx="1379">
                  <c:v>0</c:v>
                </c:pt>
                <c:pt idx="1380">
                  <c:v>0</c:v>
                </c:pt>
                <c:pt idx="1381">
                  <c:v>0</c:v>
                </c:pt>
                <c:pt idx="1382">
                  <c:v>0</c:v>
                </c:pt>
                <c:pt idx="1383">
                  <c:v>0</c:v>
                </c:pt>
                <c:pt idx="1384">
                  <c:v>0</c:v>
                </c:pt>
                <c:pt idx="1385">
                  <c:v>0</c:v>
                </c:pt>
                <c:pt idx="1386">
                  <c:v>0</c:v>
                </c:pt>
                <c:pt idx="1387">
                  <c:v>0</c:v>
                </c:pt>
                <c:pt idx="1388">
                  <c:v>0</c:v>
                </c:pt>
                <c:pt idx="1389">
                  <c:v>0</c:v>
                </c:pt>
                <c:pt idx="1390">
                  <c:v>0</c:v>
                </c:pt>
                <c:pt idx="1391">
                  <c:v>0</c:v>
                </c:pt>
                <c:pt idx="1392">
                  <c:v>0</c:v>
                </c:pt>
                <c:pt idx="1393">
                  <c:v>0</c:v>
                </c:pt>
                <c:pt idx="1394">
                  <c:v>0</c:v>
                </c:pt>
                <c:pt idx="1395">
                  <c:v>0</c:v>
                </c:pt>
                <c:pt idx="1396">
                  <c:v>0</c:v>
                </c:pt>
                <c:pt idx="1397">
                  <c:v>0</c:v>
                </c:pt>
                <c:pt idx="1398">
                  <c:v>0</c:v>
                </c:pt>
                <c:pt idx="1399">
                  <c:v>0</c:v>
                </c:pt>
                <c:pt idx="1400">
                  <c:v>0</c:v>
                </c:pt>
                <c:pt idx="1401">
                  <c:v>0</c:v>
                </c:pt>
                <c:pt idx="1402">
                  <c:v>0</c:v>
                </c:pt>
                <c:pt idx="1403">
                  <c:v>0</c:v>
                </c:pt>
                <c:pt idx="1404">
                  <c:v>0</c:v>
                </c:pt>
                <c:pt idx="1405">
                  <c:v>0</c:v>
                </c:pt>
                <c:pt idx="1406">
                  <c:v>0</c:v>
                </c:pt>
                <c:pt idx="1407">
                  <c:v>0</c:v>
                </c:pt>
                <c:pt idx="1408">
                  <c:v>0</c:v>
                </c:pt>
                <c:pt idx="1409">
                  <c:v>0</c:v>
                </c:pt>
                <c:pt idx="1410">
                  <c:v>0</c:v>
                </c:pt>
                <c:pt idx="1411">
                  <c:v>0</c:v>
                </c:pt>
                <c:pt idx="1412">
                  <c:v>0</c:v>
                </c:pt>
                <c:pt idx="1413">
                  <c:v>0</c:v>
                </c:pt>
                <c:pt idx="1414">
                  <c:v>0</c:v>
                </c:pt>
                <c:pt idx="1415">
                  <c:v>0</c:v>
                </c:pt>
                <c:pt idx="1416">
                  <c:v>0</c:v>
                </c:pt>
                <c:pt idx="1417">
                  <c:v>0</c:v>
                </c:pt>
                <c:pt idx="1418">
                  <c:v>0</c:v>
                </c:pt>
                <c:pt idx="1419">
                  <c:v>0</c:v>
                </c:pt>
                <c:pt idx="142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4F9-4224-8A3A-CF950AE4B87B}"/>
            </c:ext>
          </c:extLst>
        </c:ser>
        <c:ser>
          <c:idx val="1"/>
          <c:order val="1"/>
          <c:tx>
            <c:strRef>
              <c:f>'S2 gauges'!$O$3</c:f>
              <c:strCache>
                <c:ptCount val="1"/>
                <c:pt idx="0">
                  <c:v>dP S2 (CCG gauges)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xVal>
            <c:numRef>
              <c:f>'S2 gauges'!$M$5:$M$1464</c:f>
              <c:numCache>
                <c:formatCode>General</c:formatCode>
                <c:ptCount val="1460"/>
                <c:pt idx="0">
                  <c:v>0.22679536790326499</c:v>
                </c:pt>
                <c:pt idx="1">
                  <c:v>0.25822441694749099</c:v>
                </c:pt>
                <c:pt idx="2">
                  <c:v>0.34642322236317502</c:v>
                </c:pt>
                <c:pt idx="3">
                  <c:v>0.351501921402327</c:v>
                </c:pt>
                <c:pt idx="4">
                  <c:v>0.45485511017658697</c:v>
                </c:pt>
                <c:pt idx="5">
                  <c:v>0.45934603229618498</c:v>
                </c:pt>
                <c:pt idx="6">
                  <c:v>0.54771187354832096</c:v>
                </c:pt>
                <c:pt idx="7">
                  <c:v>0.56887348747863598</c:v>
                </c:pt>
                <c:pt idx="8">
                  <c:v>0.56918616910462405</c:v>
                </c:pt>
                <c:pt idx="9">
                  <c:v>0.57343577072991503</c:v>
                </c:pt>
                <c:pt idx="10">
                  <c:v>0.75617779800665896</c:v>
                </c:pt>
                <c:pt idx="11">
                  <c:v>0.758905446228053</c:v>
                </c:pt>
                <c:pt idx="12">
                  <c:v>0.76445891202829797</c:v>
                </c:pt>
                <c:pt idx="13">
                  <c:v>0.91181743974215601</c:v>
                </c:pt>
                <c:pt idx="14">
                  <c:v>0.91595747500820002</c:v>
                </c:pt>
                <c:pt idx="15">
                  <c:v>0.92010737174939805</c:v>
                </c:pt>
                <c:pt idx="16">
                  <c:v>0.95229161620162905</c:v>
                </c:pt>
                <c:pt idx="17">
                  <c:v>0.95685540138565905</c:v>
                </c:pt>
                <c:pt idx="18">
                  <c:v>0.96086632807475802</c:v>
                </c:pt>
                <c:pt idx="19">
                  <c:v>0.985743830277512</c:v>
                </c:pt>
                <c:pt idx="20">
                  <c:v>0.99404556159203095</c:v>
                </c:pt>
                <c:pt idx="21">
                  <c:v>0.99819514826564604</c:v>
                </c:pt>
                <c:pt idx="22">
                  <c:v>1.00234720888062</c:v>
                </c:pt>
                <c:pt idx="23">
                  <c:v>1.0064947737102801</c:v>
                </c:pt>
                <c:pt idx="24">
                  <c:v>1.0106497185101799</c:v>
                </c:pt>
                <c:pt idx="25">
                  <c:v>1.0231122196681399</c:v>
                </c:pt>
                <c:pt idx="26">
                  <c:v>1.0272755563609799</c:v>
                </c:pt>
                <c:pt idx="27">
                  <c:v>1.03145012190921</c:v>
                </c:pt>
                <c:pt idx="28">
                  <c:v>1.03563177876174</c:v>
                </c:pt>
                <c:pt idx="29">
                  <c:v>1.03980426689363</c:v>
                </c:pt>
                <c:pt idx="30">
                  <c:v>1.17079585999324</c:v>
                </c:pt>
                <c:pt idx="31">
                  <c:v>1.1867380167931101</c:v>
                </c:pt>
                <c:pt idx="32">
                  <c:v>1.22397222880573</c:v>
                </c:pt>
                <c:pt idx="33">
                  <c:v>1.2611839460487499</c:v>
                </c:pt>
                <c:pt idx="34">
                  <c:v>1.2717479156195799</c:v>
                </c:pt>
                <c:pt idx="35">
                  <c:v>1.2770057637348</c:v>
                </c:pt>
                <c:pt idx="36">
                  <c:v>1.2823204776516499</c:v>
                </c:pt>
                <c:pt idx="37">
                  <c:v>1.2876855921471999</c:v>
                </c:pt>
                <c:pt idx="38">
                  <c:v>1.29303675515383</c:v>
                </c:pt>
                <c:pt idx="39">
                  <c:v>1.2983705587765599</c:v>
                </c:pt>
                <c:pt idx="40">
                  <c:v>1.3036804226785601</c:v>
                </c:pt>
                <c:pt idx="41">
                  <c:v>1.3089738953755099</c:v>
                </c:pt>
                <c:pt idx="42">
                  <c:v>1.42248340675564</c:v>
                </c:pt>
                <c:pt idx="43">
                  <c:v>1.4234306581265499</c:v>
                </c:pt>
                <c:pt idx="44">
                  <c:v>1.42436560023194</c:v>
                </c:pt>
                <c:pt idx="45">
                  <c:v>1.4252869283741501</c:v>
                </c:pt>
                <c:pt idx="46">
                  <c:v>1.42623279708107</c:v>
                </c:pt>
                <c:pt idx="47">
                  <c:v>1.42720281682213</c:v>
                </c:pt>
                <c:pt idx="48">
                  <c:v>1.4291002202573999</c:v>
                </c:pt>
                <c:pt idx="49">
                  <c:v>1.4300277672801101</c:v>
                </c:pt>
                <c:pt idx="50">
                  <c:v>1.4309417443394401</c:v>
                </c:pt>
                <c:pt idx="51">
                  <c:v>1.43282090933888</c:v>
                </c:pt>
                <c:pt idx="52">
                  <c:v>1.43375499267802</c:v>
                </c:pt>
                <c:pt idx="53">
                  <c:v>1.4346754955702199</c:v>
                </c:pt>
                <c:pt idx="54">
                  <c:v>1.43560713265076</c:v>
                </c:pt>
                <c:pt idx="55">
                  <c:v>1.43747827823354</c:v>
                </c:pt>
                <c:pt idx="56">
                  <c:v>1.4383937186227</c:v>
                </c:pt>
                <c:pt idx="57">
                  <c:v>1.43932031762892</c:v>
                </c:pt>
                <c:pt idx="58">
                  <c:v>1.4411819652533999</c:v>
                </c:pt>
                <c:pt idx="59">
                  <c:v>1.4420928704818801</c:v>
                </c:pt>
                <c:pt idx="60">
                  <c:v>1.4430155859339999</c:v>
                </c:pt>
                <c:pt idx="61">
                  <c:v>1.4439498760788601</c:v>
                </c:pt>
                <c:pt idx="62">
                  <c:v>1.4457968639452801</c:v>
                </c:pt>
                <c:pt idx="63">
                  <c:v>1.4467282070418701</c:v>
                </c:pt>
                <c:pt idx="64">
                  <c:v>1.4476461200838899</c:v>
                </c:pt>
                <c:pt idx="65">
                  <c:v>1.4681384150118399</c:v>
                </c:pt>
                <c:pt idx="66">
                  <c:v>1.48130425559023</c:v>
                </c:pt>
                <c:pt idx="67">
                  <c:v>1.4822150697579599</c:v>
                </c:pt>
                <c:pt idx="68">
                  <c:v>1.7397307446640999</c:v>
                </c:pt>
                <c:pt idx="69">
                  <c:v>1.74766550709915</c:v>
                </c:pt>
                <c:pt idx="70">
                  <c:v>1.81897966960419</c:v>
                </c:pt>
                <c:pt idx="71">
                  <c:v>1.8748148370882001</c:v>
                </c:pt>
                <c:pt idx="72">
                  <c:v>1.91331532181874</c:v>
                </c:pt>
                <c:pt idx="73">
                  <c:v>1.99229331158576</c:v>
                </c:pt>
                <c:pt idx="74">
                  <c:v>2.0003558267147699</c:v>
                </c:pt>
                <c:pt idx="75">
                  <c:v>2.0084308834384599</c:v>
                </c:pt>
                <c:pt idx="76">
                  <c:v>2.0165042256220902</c:v>
                </c:pt>
                <c:pt idx="77">
                  <c:v>2.0885646370847302</c:v>
                </c:pt>
                <c:pt idx="78">
                  <c:v>2.2264188902994899</c:v>
                </c:pt>
                <c:pt idx="79">
                  <c:v>2.2302877283496301</c:v>
                </c:pt>
                <c:pt idx="80">
                  <c:v>2.2457278543074399</c:v>
                </c:pt>
                <c:pt idx="81">
                  <c:v>2.25339878909889</c:v>
                </c:pt>
                <c:pt idx="82">
                  <c:v>2.2764771409626401</c:v>
                </c:pt>
                <c:pt idx="83">
                  <c:v>2.28030884747383</c:v>
                </c:pt>
                <c:pt idx="84">
                  <c:v>2.3263195960040401</c:v>
                </c:pt>
                <c:pt idx="85">
                  <c:v>2.3456090612918898</c:v>
                </c:pt>
                <c:pt idx="86">
                  <c:v>2.3464312854148299</c:v>
                </c:pt>
                <c:pt idx="87">
                  <c:v>2.347242554788</c:v>
                </c:pt>
                <c:pt idx="88">
                  <c:v>2.3480642161800498</c:v>
                </c:pt>
                <c:pt idx="89">
                  <c:v>2.3497175026105901</c:v>
                </c:pt>
                <c:pt idx="90">
                  <c:v>2.3505280587031501</c:v>
                </c:pt>
                <c:pt idx="91">
                  <c:v>2.3513489234086702</c:v>
                </c:pt>
                <c:pt idx="92">
                  <c:v>2.3529999898412401</c:v>
                </c:pt>
                <c:pt idx="93">
                  <c:v>2.35380951953774</c:v>
                </c:pt>
                <c:pt idx="94">
                  <c:v>2.3546298646879</c:v>
                </c:pt>
                <c:pt idx="95">
                  <c:v>2.3562805012869799</c:v>
                </c:pt>
                <c:pt idx="96">
                  <c:v>2.3570896764937901</c:v>
                </c:pt>
                <c:pt idx="97">
                  <c:v>2.3595561784666699</c:v>
                </c:pt>
                <c:pt idx="98">
                  <c:v>2.3603840089319901</c:v>
                </c:pt>
                <c:pt idx="99">
                  <c:v>2.3628638007812599</c:v>
                </c:pt>
                <c:pt idx="100">
                  <c:v>2.36368935521809</c:v>
                </c:pt>
                <c:pt idx="101">
                  <c:v>2.36534879080908</c:v>
                </c:pt>
                <c:pt idx="102">
                  <c:v>2.3661625945847602</c:v>
                </c:pt>
                <c:pt idx="103">
                  <c:v>2.36698755393535</c:v>
                </c:pt>
                <c:pt idx="104">
                  <c:v>2.36864829872153</c:v>
                </c:pt>
                <c:pt idx="105">
                  <c:v>2.3694624980557299</c:v>
                </c:pt>
                <c:pt idx="106">
                  <c:v>2.3702872742314902</c:v>
                </c:pt>
                <c:pt idx="107">
                  <c:v>2.3719468898792302</c:v>
                </c:pt>
                <c:pt idx="108">
                  <c:v>2.3727605208391802</c:v>
                </c:pt>
                <c:pt idx="109">
                  <c:v>2.37358433102861</c:v>
                </c:pt>
                <c:pt idx="110">
                  <c:v>2.3744181625643201</c:v>
                </c:pt>
                <c:pt idx="111">
                  <c:v>2.3784728356662002</c:v>
                </c:pt>
                <c:pt idx="112">
                  <c:v>2.3793312270306601</c:v>
                </c:pt>
                <c:pt idx="113">
                  <c:v>2.3801780547816702</c:v>
                </c:pt>
                <c:pt idx="114">
                  <c:v>2.3875295465793198</c:v>
                </c:pt>
                <c:pt idx="115">
                  <c:v>2.3921359638264899</c:v>
                </c:pt>
                <c:pt idx="116">
                  <c:v>2.3927294700205</c:v>
                </c:pt>
                <c:pt idx="117">
                  <c:v>2.4108162700328202</c:v>
                </c:pt>
                <c:pt idx="118">
                  <c:v>2.4133338906762201</c:v>
                </c:pt>
                <c:pt idx="119">
                  <c:v>2.4166408246978501</c:v>
                </c:pt>
                <c:pt idx="120">
                  <c:v>2.4174480803393399</c:v>
                </c:pt>
                <c:pt idx="121">
                  <c:v>2.42242772066776</c:v>
                </c:pt>
                <c:pt idx="122">
                  <c:v>2.4239225521529502</c:v>
                </c:pt>
                <c:pt idx="123">
                  <c:v>2.4247461809310602</c:v>
                </c:pt>
                <c:pt idx="124">
                  <c:v>2.4289002983859098</c:v>
                </c:pt>
                <c:pt idx="125">
                  <c:v>2.4330710826691702</c:v>
                </c:pt>
                <c:pt idx="126">
                  <c:v>2.5235867445772699</c:v>
                </c:pt>
                <c:pt idx="127">
                  <c:v>2.5245376115340599</c:v>
                </c:pt>
                <c:pt idx="128">
                  <c:v>2.8230104592374898</c:v>
                </c:pt>
                <c:pt idx="129">
                  <c:v>3.36461063079678</c:v>
                </c:pt>
                <c:pt idx="130">
                  <c:v>3.4197525444803101</c:v>
                </c:pt>
                <c:pt idx="131">
                  <c:v>3.4637295496968901</c:v>
                </c:pt>
                <c:pt idx="132">
                  <c:v>3.5409488194110201</c:v>
                </c:pt>
                <c:pt idx="133">
                  <c:v>3.56305975951914</c:v>
                </c:pt>
                <c:pt idx="134">
                  <c:v>3.5741296784693399</c:v>
                </c:pt>
                <c:pt idx="135">
                  <c:v>3.62934454114446</c:v>
                </c:pt>
                <c:pt idx="136">
                  <c:v>3.65144543438003</c:v>
                </c:pt>
                <c:pt idx="137">
                  <c:v>3.6624701932896602</c:v>
                </c:pt>
                <c:pt idx="138">
                  <c:v>3.7394960189773401</c:v>
                </c:pt>
                <c:pt idx="139">
                  <c:v>4.0848870143838596</c:v>
                </c:pt>
                <c:pt idx="140">
                  <c:v>4.1538546998249899</c:v>
                </c:pt>
                <c:pt idx="141">
                  <c:v>4.1676055116808799</c:v>
                </c:pt>
                <c:pt idx="142">
                  <c:v>4.4783545101830597</c:v>
                </c:pt>
                <c:pt idx="143">
                  <c:v>4.9092432177886902</c:v>
                </c:pt>
                <c:pt idx="144">
                  <c:v>4.9643861702679803</c:v>
                </c:pt>
                <c:pt idx="145">
                  <c:v>4.97817164948927</c:v>
                </c:pt>
                <c:pt idx="146">
                  <c:v>5.0058549814813604</c:v>
                </c:pt>
                <c:pt idx="147">
                  <c:v>5.0333935296912102</c:v>
                </c:pt>
                <c:pt idx="148">
                  <c:v>5.1160888080533198</c:v>
                </c:pt>
                <c:pt idx="149">
                  <c:v>5.23982722791337</c:v>
                </c:pt>
                <c:pt idx="150">
                  <c:v>5.3636106982022804</c:v>
                </c:pt>
                <c:pt idx="151">
                  <c:v>5.3774456487272104</c:v>
                </c:pt>
                <c:pt idx="152">
                  <c:v>5.3845174470078803</c:v>
                </c:pt>
                <c:pt idx="153">
                  <c:v>5.8430828089936497</c:v>
                </c:pt>
                <c:pt idx="154">
                  <c:v>6.1975512562948598</c:v>
                </c:pt>
                <c:pt idx="155">
                  <c:v>6.8227734752859304</c:v>
                </c:pt>
                <c:pt idx="156">
                  <c:v>6.9845205102416603</c:v>
                </c:pt>
                <c:pt idx="157">
                  <c:v>7.1103347438370896</c:v>
                </c:pt>
                <c:pt idx="158">
                  <c:v>7.18240737641778</c:v>
                </c:pt>
                <c:pt idx="159">
                  <c:v>7.2003578051456696</c:v>
                </c:pt>
                <c:pt idx="160">
                  <c:v>7.21836872735188</c:v>
                </c:pt>
                <c:pt idx="161">
                  <c:v>7.2543596258428504</c:v>
                </c:pt>
                <c:pt idx="162">
                  <c:v>7.2723645615689296</c:v>
                </c:pt>
                <c:pt idx="163">
                  <c:v>7.3084124891551596</c:v>
                </c:pt>
                <c:pt idx="164">
                  <c:v>7.5062521777950204</c:v>
                </c:pt>
                <c:pt idx="165">
                  <c:v>7.9055773486914598</c:v>
                </c:pt>
                <c:pt idx="166">
                  <c:v>8.3903286558800794</c:v>
                </c:pt>
                <c:pt idx="167">
                  <c:v>8.7782744103775201</c:v>
                </c:pt>
                <c:pt idx="168">
                  <c:v>9.43609963266303</c:v>
                </c:pt>
                <c:pt idx="169">
                  <c:v>9.4445651247272693</c:v>
                </c:pt>
                <c:pt idx="170">
                  <c:v>9.4528729777475302</c:v>
                </c:pt>
                <c:pt idx="171">
                  <c:v>9.8334978819277197</c:v>
                </c:pt>
                <c:pt idx="172">
                  <c:v>9.8343302620679207</c:v>
                </c:pt>
                <c:pt idx="173">
                  <c:v>11.9819060804749</c:v>
                </c:pt>
                <c:pt idx="174">
                  <c:v>11.9956783117801</c:v>
                </c:pt>
                <c:pt idx="175">
                  <c:v>12.0232259053428</c:v>
                </c:pt>
                <c:pt idx="176">
                  <c:v>12.0369144560532</c:v>
                </c:pt>
                <c:pt idx="177">
                  <c:v>12.091807405611499</c:v>
                </c:pt>
                <c:pt idx="178">
                  <c:v>12.1466414741323</c:v>
                </c:pt>
                <c:pt idx="179">
                  <c:v>12.174140832986501</c:v>
                </c:pt>
                <c:pt idx="180">
                  <c:v>12.215389615304399</c:v>
                </c:pt>
                <c:pt idx="181">
                  <c:v>12.242861293034</c:v>
                </c:pt>
                <c:pt idx="182">
                  <c:v>12.270444629650701</c:v>
                </c:pt>
                <c:pt idx="183">
                  <c:v>12.2980639560688</c:v>
                </c:pt>
                <c:pt idx="184">
                  <c:v>13.4998480578907</c:v>
                </c:pt>
                <c:pt idx="185">
                  <c:v>13.7866856783463</c:v>
                </c:pt>
                <c:pt idx="186">
                  <c:v>13.787114579526801</c:v>
                </c:pt>
                <c:pt idx="187">
                  <c:v>14.030684918934799</c:v>
                </c:pt>
                <c:pt idx="188">
                  <c:v>14.5052150784643</c:v>
                </c:pt>
                <c:pt idx="189">
                  <c:v>14.521950458794899</c:v>
                </c:pt>
                <c:pt idx="190">
                  <c:v>14.5408323448926</c:v>
                </c:pt>
                <c:pt idx="191">
                  <c:v>14.5688715670465</c:v>
                </c:pt>
                <c:pt idx="192">
                  <c:v>14.5735671530639</c:v>
                </c:pt>
                <c:pt idx="193">
                  <c:v>14.693239637550599</c:v>
                </c:pt>
                <c:pt idx="194">
                  <c:v>14.704692525850099</c:v>
                </c:pt>
                <c:pt idx="195">
                  <c:v>14.717490985668199</c:v>
                </c:pt>
                <c:pt idx="196">
                  <c:v>14.718675790469099</c:v>
                </c:pt>
                <c:pt idx="197">
                  <c:v>14.719863308687</c:v>
                </c:pt>
                <c:pt idx="198">
                  <c:v>14.7426125754294</c:v>
                </c:pt>
                <c:pt idx="199">
                  <c:v>14.7850905481037</c:v>
                </c:pt>
                <c:pt idx="200">
                  <c:v>14.786440337803</c:v>
                </c:pt>
                <c:pt idx="201">
                  <c:v>14.7891668453865</c:v>
                </c:pt>
                <c:pt idx="202">
                  <c:v>14.7905311641873</c:v>
                </c:pt>
                <c:pt idx="203">
                  <c:v>14.7918936129066</c:v>
                </c:pt>
                <c:pt idx="204">
                  <c:v>14.7932420418079</c:v>
                </c:pt>
                <c:pt idx="205">
                  <c:v>14.7945982136319</c:v>
                </c:pt>
                <c:pt idx="206">
                  <c:v>14.7959571098617</c:v>
                </c:pt>
                <c:pt idx="207">
                  <c:v>14.7973124209531</c:v>
                </c:pt>
                <c:pt idx="208">
                  <c:v>14.807122708898801</c:v>
                </c:pt>
                <c:pt idx="209">
                  <c:v>14.8111977392537</c:v>
                </c:pt>
                <c:pt idx="210">
                  <c:v>15.4623393947005</c:v>
                </c:pt>
                <c:pt idx="211">
                  <c:v>15.550614474422099</c:v>
                </c:pt>
                <c:pt idx="212">
                  <c:v>15.8156691091743</c:v>
                </c:pt>
                <c:pt idx="213">
                  <c:v>15.948197767114699</c:v>
                </c:pt>
                <c:pt idx="214">
                  <c:v>16.147072079424799</c:v>
                </c:pt>
                <c:pt idx="215">
                  <c:v>16.169206612964398</c:v>
                </c:pt>
                <c:pt idx="216">
                  <c:v>16.191326260866401</c:v>
                </c:pt>
                <c:pt idx="217">
                  <c:v>16.368171843461798</c:v>
                </c:pt>
                <c:pt idx="218">
                  <c:v>16.500827057388801</c:v>
                </c:pt>
                <c:pt idx="219">
                  <c:v>16.765912180914398</c:v>
                </c:pt>
                <c:pt idx="220">
                  <c:v>16.787944426309</c:v>
                </c:pt>
                <c:pt idx="221">
                  <c:v>17.482308498803501</c:v>
                </c:pt>
                <c:pt idx="222">
                  <c:v>17.703275632774101</c:v>
                </c:pt>
                <c:pt idx="223">
                  <c:v>17.725485017676199</c:v>
                </c:pt>
                <c:pt idx="224">
                  <c:v>18.8729707153554</c:v>
                </c:pt>
                <c:pt idx="225">
                  <c:v>19.022013817824401</c:v>
                </c:pt>
                <c:pt idx="226">
                  <c:v>19.280233164234801</c:v>
                </c:pt>
                <c:pt idx="227">
                  <c:v>19.295946734685099</c:v>
                </c:pt>
                <c:pt idx="228">
                  <c:v>19.311505227368301</c:v>
                </c:pt>
                <c:pt idx="229">
                  <c:v>19.343011727814901</c:v>
                </c:pt>
                <c:pt idx="230">
                  <c:v>19.3588420478522</c:v>
                </c:pt>
                <c:pt idx="231">
                  <c:v>19.374501128975201</c:v>
                </c:pt>
                <c:pt idx="232">
                  <c:v>19.421762567832602</c:v>
                </c:pt>
                <c:pt idx="233">
                  <c:v>19.437580591090601</c:v>
                </c:pt>
                <c:pt idx="234">
                  <c:v>19.666466939619301</c:v>
                </c:pt>
                <c:pt idx="235">
                  <c:v>20.163412494997601</c:v>
                </c:pt>
                <c:pt idx="236">
                  <c:v>20.250257557311802</c:v>
                </c:pt>
                <c:pt idx="237">
                  <c:v>20.460562721999299</c:v>
                </c:pt>
                <c:pt idx="238">
                  <c:v>20.461284154557902</c:v>
                </c:pt>
                <c:pt idx="239">
                  <c:v>20.470338536758401</c:v>
                </c:pt>
                <c:pt idx="240">
                  <c:v>20.715190145669698</c:v>
                </c:pt>
                <c:pt idx="241">
                  <c:v>20.734760385172098</c:v>
                </c:pt>
                <c:pt idx="242">
                  <c:v>20.793533006453</c:v>
                </c:pt>
                <c:pt idx="243">
                  <c:v>21.294414444766399</c:v>
                </c:pt>
                <c:pt idx="244">
                  <c:v>21.375917563448599</c:v>
                </c:pt>
                <c:pt idx="245">
                  <c:v>21.403096916790499</c:v>
                </c:pt>
                <c:pt idx="246">
                  <c:v>21.439394664997</c:v>
                </c:pt>
                <c:pt idx="247">
                  <c:v>21.4664587663191</c:v>
                </c:pt>
                <c:pt idx="248">
                  <c:v>21.563536652870699</c:v>
                </c:pt>
                <c:pt idx="249">
                  <c:v>21.599729564298201</c:v>
                </c:pt>
                <c:pt idx="250">
                  <c:v>21.622504892363899</c:v>
                </c:pt>
                <c:pt idx="251">
                  <c:v>21.6407309547</c:v>
                </c:pt>
                <c:pt idx="252">
                  <c:v>21.645288467285202</c:v>
                </c:pt>
                <c:pt idx="253">
                  <c:v>21.6543916769383</c:v>
                </c:pt>
                <c:pt idx="254">
                  <c:v>21.658938097452602</c:v>
                </c:pt>
                <c:pt idx="255">
                  <c:v>21.8772372596369</c:v>
                </c:pt>
                <c:pt idx="256">
                  <c:v>22.218126734471198</c:v>
                </c:pt>
                <c:pt idx="257">
                  <c:v>22.2249196745536</c:v>
                </c:pt>
                <c:pt idx="258">
                  <c:v>22.231721485668501</c:v>
                </c:pt>
                <c:pt idx="259">
                  <c:v>22.472251094459299</c:v>
                </c:pt>
                <c:pt idx="260">
                  <c:v>22.474061623344902</c:v>
                </c:pt>
                <c:pt idx="261">
                  <c:v>22.474931572490899</c:v>
                </c:pt>
                <c:pt idx="262">
                  <c:v>22.475355754657901</c:v>
                </c:pt>
                <c:pt idx="263">
                  <c:v>22.502930231252599</c:v>
                </c:pt>
                <c:pt idx="264">
                  <c:v>22.503749996254498</c:v>
                </c:pt>
                <c:pt idx="265">
                  <c:v>22.504576525093</c:v>
                </c:pt>
                <c:pt idx="266">
                  <c:v>22.505395430064599</c:v>
                </c:pt>
                <c:pt idx="267">
                  <c:v>22.5062071389221</c:v>
                </c:pt>
                <c:pt idx="268">
                  <c:v>22.507026243815901</c:v>
                </c:pt>
                <c:pt idx="269">
                  <c:v>22.507852585485299</c:v>
                </c:pt>
                <c:pt idx="270">
                  <c:v>22.508671302678799</c:v>
                </c:pt>
                <c:pt idx="271">
                  <c:v>22.5094824310059</c:v>
                </c:pt>
                <c:pt idx="272">
                  <c:v>22.510301119369998</c:v>
                </c:pt>
                <c:pt idx="273">
                  <c:v>22.511127190689798</c:v>
                </c:pt>
                <c:pt idx="274">
                  <c:v>22.511945747492799</c:v>
                </c:pt>
                <c:pt idx="275">
                  <c:v>22.512757191898199</c:v>
                </c:pt>
                <c:pt idx="276">
                  <c:v>22.5135763971358</c:v>
                </c:pt>
                <c:pt idx="277">
                  <c:v>22.514403075694599</c:v>
                </c:pt>
                <c:pt idx="278">
                  <c:v>22.5152223466911</c:v>
                </c:pt>
                <c:pt idx="279">
                  <c:v>22.5160344045584</c:v>
                </c:pt>
                <c:pt idx="280">
                  <c:v>22.516853278553601</c:v>
                </c:pt>
                <c:pt idx="281">
                  <c:v>22.5176789167156</c:v>
                </c:pt>
                <c:pt idx="282">
                  <c:v>22.518497366304</c:v>
                </c:pt>
                <c:pt idx="283">
                  <c:v>22.5218052781027</c:v>
                </c:pt>
                <c:pt idx="284">
                  <c:v>22.5226579982589</c:v>
                </c:pt>
                <c:pt idx="285">
                  <c:v>22.523503158318601</c:v>
                </c:pt>
                <c:pt idx="286">
                  <c:v>22.524340721167199</c:v>
                </c:pt>
                <c:pt idx="287">
                  <c:v>22.525169695166799</c:v>
                </c:pt>
                <c:pt idx="288">
                  <c:v>22.525991698949699</c:v>
                </c:pt>
                <c:pt idx="289">
                  <c:v>22.533207072647901</c:v>
                </c:pt>
                <c:pt idx="290">
                  <c:v>22.533990241355799</c:v>
                </c:pt>
                <c:pt idx="291">
                  <c:v>22.5343884324095</c:v>
                </c:pt>
                <c:pt idx="292">
                  <c:v>22.5352962539624</c:v>
                </c:pt>
                <c:pt idx="293">
                  <c:v>22.536125965277101</c:v>
                </c:pt>
                <c:pt idx="294">
                  <c:v>22.536951658511999</c:v>
                </c:pt>
                <c:pt idx="295">
                  <c:v>22.5377732658458</c:v>
                </c:pt>
                <c:pt idx="296">
                  <c:v>22.5385909037171</c:v>
                </c:pt>
                <c:pt idx="297">
                  <c:v>22.540213878771699</c:v>
                </c:pt>
                <c:pt idx="298">
                  <c:v>22.5423409399787</c:v>
                </c:pt>
                <c:pt idx="299">
                  <c:v>22.5436881502396</c:v>
                </c:pt>
                <c:pt idx="300">
                  <c:v>22.546972041322601</c:v>
                </c:pt>
                <c:pt idx="301">
                  <c:v>22.550299516683999</c:v>
                </c:pt>
                <c:pt idx="302">
                  <c:v>22.551097519478599</c:v>
                </c:pt>
                <c:pt idx="303">
                  <c:v>22.551882474231</c:v>
                </c:pt>
                <c:pt idx="304">
                  <c:v>22.557432684538501</c:v>
                </c:pt>
                <c:pt idx="305">
                  <c:v>22.558153610274399</c:v>
                </c:pt>
                <c:pt idx="306">
                  <c:v>22.558934564416099</c:v>
                </c:pt>
                <c:pt idx="307">
                  <c:v>22.5655712946409</c:v>
                </c:pt>
                <c:pt idx="308">
                  <c:v>22.5663839591471</c:v>
                </c:pt>
                <c:pt idx="309">
                  <c:v>22.5671927905106</c:v>
                </c:pt>
                <c:pt idx="310">
                  <c:v>22.568019753812401</c:v>
                </c:pt>
                <c:pt idx="311">
                  <c:v>22.568865022894499</c:v>
                </c:pt>
                <c:pt idx="312">
                  <c:v>22.5697064087292</c:v>
                </c:pt>
                <c:pt idx="313">
                  <c:v>22.570543728335</c:v>
                </c:pt>
                <c:pt idx="314">
                  <c:v>22.571377219787198</c:v>
                </c:pt>
                <c:pt idx="315">
                  <c:v>22.5722068825477</c:v>
                </c:pt>
                <c:pt idx="316">
                  <c:v>22.57548880905</c:v>
                </c:pt>
                <c:pt idx="317">
                  <c:v>22.576300501762901</c:v>
                </c:pt>
                <c:pt idx="318">
                  <c:v>22.577108661727699</c:v>
                </c:pt>
                <c:pt idx="319">
                  <c:v>22.5787790660113</c:v>
                </c:pt>
                <c:pt idx="320">
                  <c:v>22.579619382337398</c:v>
                </c:pt>
                <c:pt idx="321">
                  <c:v>22.580038885269602</c:v>
                </c:pt>
                <c:pt idx="322">
                  <c:v>22.5813116653637</c:v>
                </c:pt>
                <c:pt idx="323">
                  <c:v>22.5821518100467</c:v>
                </c:pt>
                <c:pt idx="324">
                  <c:v>22.582988019609999</c:v>
                </c:pt>
                <c:pt idx="325">
                  <c:v>22.583820377959299</c:v>
                </c:pt>
                <c:pt idx="326">
                  <c:v>22.584648760188902</c:v>
                </c:pt>
                <c:pt idx="327">
                  <c:v>22.5871105295146</c:v>
                </c:pt>
                <c:pt idx="328">
                  <c:v>22.591231569095999</c:v>
                </c:pt>
                <c:pt idx="329">
                  <c:v>22.591767048651299</c:v>
                </c:pt>
                <c:pt idx="330">
                  <c:v>22.592118612815501</c:v>
                </c:pt>
                <c:pt idx="331">
                  <c:v>22.619170000183601</c:v>
                </c:pt>
                <c:pt idx="332">
                  <c:v>22.619982778128801</c:v>
                </c:pt>
                <c:pt idx="333">
                  <c:v>22.620791345274501</c:v>
                </c:pt>
                <c:pt idx="334">
                  <c:v>22.621611093294199</c:v>
                </c:pt>
                <c:pt idx="335">
                  <c:v>22.623267893432001</c:v>
                </c:pt>
                <c:pt idx="336">
                  <c:v>22.624089850191101</c:v>
                </c:pt>
                <c:pt idx="337">
                  <c:v>22.624500164416599</c:v>
                </c:pt>
                <c:pt idx="338">
                  <c:v>22.625651680228302</c:v>
                </c:pt>
                <c:pt idx="339">
                  <c:v>22.626482023763501</c:v>
                </c:pt>
                <c:pt idx="340">
                  <c:v>22.6273081259009</c:v>
                </c:pt>
                <c:pt idx="341">
                  <c:v>22.628130078788899</c:v>
                </c:pt>
                <c:pt idx="342">
                  <c:v>22.6289477950764</c:v>
                </c:pt>
                <c:pt idx="343">
                  <c:v>22.630167174787001</c:v>
                </c:pt>
                <c:pt idx="344">
                  <c:v>22.631412942136699</c:v>
                </c:pt>
                <c:pt idx="345">
                  <c:v>22.632236209630999</c:v>
                </c:pt>
                <c:pt idx="346">
                  <c:v>22.6330548779037</c:v>
                </c:pt>
                <c:pt idx="347">
                  <c:v>22.6338690701552</c:v>
                </c:pt>
                <c:pt idx="348">
                  <c:v>22.634678846956799</c:v>
                </c:pt>
                <c:pt idx="349">
                  <c:v>22.637873621938802</c:v>
                </c:pt>
                <c:pt idx="350">
                  <c:v>22.6386617245061</c:v>
                </c:pt>
                <c:pt idx="351">
                  <c:v>22.639417386315099</c:v>
                </c:pt>
                <c:pt idx="352">
                  <c:v>22.722661313208398</c:v>
                </c:pt>
                <c:pt idx="353">
                  <c:v>22.724361160356899</c:v>
                </c:pt>
                <c:pt idx="354">
                  <c:v>22.725192751534799</c:v>
                </c:pt>
                <c:pt idx="355">
                  <c:v>22.726020965206601</c:v>
                </c:pt>
                <c:pt idx="356">
                  <c:v>22.731756353071901</c:v>
                </c:pt>
                <c:pt idx="357">
                  <c:v>22.736298809732201</c:v>
                </c:pt>
                <c:pt idx="358">
                  <c:v>22.737238532720401</c:v>
                </c:pt>
                <c:pt idx="359">
                  <c:v>22.7381739541052</c:v>
                </c:pt>
                <c:pt idx="360">
                  <c:v>22.739105207378699</c:v>
                </c:pt>
                <c:pt idx="361">
                  <c:v>22.754508553413</c:v>
                </c:pt>
                <c:pt idx="362">
                  <c:v>22.755322684971301</c:v>
                </c:pt>
                <c:pt idx="363">
                  <c:v>22.756133421769501</c:v>
                </c:pt>
                <c:pt idx="364">
                  <c:v>22.756956430025699</c:v>
                </c:pt>
                <c:pt idx="365">
                  <c:v>22.757795601551798</c:v>
                </c:pt>
                <c:pt idx="366">
                  <c:v>22.758635287406999</c:v>
                </c:pt>
                <c:pt idx="367">
                  <c:v>22.759471705718401</c:v>
                </c:pt>
                <c:pt idx="368">
                  <c:v>22.760304773577499</c:v>
                </c:pt>
                <c:pt idx="369">
                  <c:v>22.761134561539201</c:v>
                </c:pt>
                <c:pt idx="370">
                  <c:v>22.7619612293587</c:v>
                </c:pt>
                <c:pt idx="371">
                  <c:v>22.7652348888925</c:v>
                </c:pt>
                <c:pt idx="372">
                  <c:v>22.766045616512699</c:v>
                </c:pt>
                <c:pt idx="373">
                  <c:v>22.766853299437901</c:v>
                </c:pt>
                <c:pt idx="374">
                  <c:v>22.767677724049499</c:v>
                </c:pt>
                <c:pt idx="375">
                  <c:v>22.7685190012572</c:v>
                </c:pt>
                <c:pt idx="376">
                  <c:v>22.769357149047401</c:v>
                </c:pt>
                <c:pt idx="377">
                  <c:v>22.770192097072801</c:v>
                </c:pt>
                <c:pt idx="378">
                  <c:v>22.771023680683701</c:v>
                </c:pt>
                <c:pt idx="379">
                  <c:v>22.771852058982901</c:v>
                </c:pt>
                <c:pt idx="380">
                  <c:v>22.775134049626001</c:v>
                </c:pt>
                <c:pt idx="381">
                  <c:v>22.775946776960499</c:v>
                </c:pt>
                <c:pt idx="382">
                  <c:v>22.776756525804</c:v>
                </c:pt>
                <c:pt idx="383">
                  <c:v>22.777584420869701</c:v>
                </c:pt>
                <c:pt idx="384">
                  <c:v>22.778430273109301</c:v>
                </c:pt>
                <c:pt idx="385">
                  <c:v>22.7792728451528</c:v>
                </c:pt>
                <c:pt idx="386">
                  <c:v>22.780112389702602</c:v>
                </c:pt>
                <c:pt idx="387">
                  <c:v>22.7809487845897</c:v>
                </c:pt>
                <c:pt idx="388">
                  <c:v>22.7817817058773</c:v>
                </c:pt>
                <c:pt idx="389">
                  <c:v>22.7842614188583</c:v>
                </c:pt>
                <c:pt idx="390">
                  <c:v>22.785081911287701</c:v>
                </c:pt>
                <c:pt idx="391">
                  <c:v>22.785799636758</c:v>
                </c:pt>
                <c:pt idx="392">
                  <c:v>22.7861079748631</c:v>
                </c:pt>
                <c:pt idx="393">
                  <c:v>22.787413889776701</c:v>
                </c:pt>
                <c:pt idx="394">
                  <c:v>22.788243226032399</c:v>
                </c:pt>
                <c:pt idx="395">
                  <c:v>22.789892943536799</c:v>
                </c:pt>
                <c:pt idx="396">
                  <c:v>22.791123095092299</c:v>
                </c:pt>
                <c:pt idx="397">
                  <c:v>22.791826653736099</c:v>
                </c:pt>
                <c:pt idx="398">
                  <c:v>22.793130774885899</c:v>
                </c:pt>
                <c:pt idx="399">
                  <c:v>22.7939650199583</c:v>
                </c:pt>
                <c:pt idx="400">
                  <c:v>22.794796280162501</c:v>
                </c:pt>
                <c:pt idx="401">
                  <c:v>22.795624592458498</c:v>
                </c:pt>
                <c:pt idx="402">
                  <c:v>22.821310541320901</c:v>
                </c:pt>
                <c:pt idx="403">
                  <c:v>22.8220402473241</c:v>
                </c:pt>
                <c:pt idx="404">
                  <c:v>22.825646909898001</c:v>
                </c:pt>
                <c:pt idx="405">
                  <c:v>22.826359434431101</c:v>
                </c:pt>
                <c:pt idx="406">
                  <c:v>22.827776908021502</c:v>
                </c:pt>
                <c:pt idx="407">
                  <c:v>22.828481659915301</c:v>
                </c:pt>
                <c:pt idx="408">
                  <c:v>22.829183564437798</c:v>
                </c:pt>
                <c:pt idx="409">
                  <c:v>22.829882918004099</c:v>
                </c:pt>
                <c:pt idx="410">
                  <c:v>22.830579792872399</c:v>
                </c:pt>
                <c:pt idx="411">
                  <c:v>22.831274178867101</c:v>
                </c:pt>
                <c:pt idx="412">
                  <c:v>22.831965995121699</c:v>
                </c:pt>
                <c:pt idx="413">
                  <c:v>22.832655176893901</c:v>
                </c:pt>
                <c:pt idx="414">
                  <c:v>22.833341926602301</c:v>
                </c:pt>
                <c:pt idx="415">
                  <c:v>22.834026189484401</c:v>
                </c:pt>
                <c:pt idx="416">
                  <c:v>22.8347078332366</c:v>
                </c:pt>
                <c:pt idx="417">
                  <c:v>22.835387103311099</c:v>
                </c:pt>
                <c:pt idx="418">
                  <c:v>22.8360639444636</c:v>
                </c:pt>
                <c:pt idx="419">
                  <c:v>22.836738225591098</c:v>
                </c:pt>
                <c:pt idx="420">
                  <c:v>22.869230064993001</c:v>
                </c:pt>
                <c:pt idx="421">
                  <c:v>22.871946148061902</c:v>
                </c:pt>
                <c:pt idx="422">
                  <c:v>22.973869587945</c:v>
                </c:pt>
                <c:pt idx="423">
                  <c:v>22.976260596477001</c:v>
                </c:pt>
                <c:pt idx="424">
                  <c:v>22.977052083669399</c:v>
                </c:pt>
                <c:pt idx="425">
                  <c:v>22.9778406744385</c:v>
                </c:pt>
                <c:pt idx="426">
                  <c:v>22.978626543564399</c:v>
                </c:pt>
                <c:pt idx="427">
                  <c:v>22.9801902622699</c:v>
                </c:pt>
                <c:pt idx="428">
                  <c:v>22.980968066101401</c:v>
                </c:pt>
                <c:pt idx="429">
                  <c:v>22.981742959140998</c:v>
                </c:pt>
                <c:pt idx="430">
                  <c:v>22.982515005568001</c:v>
                </c:pt>
                <c:pt idx="431">
                  <c:v>22.9878410748845</c:v>
                </c:pt>
                <c:pt idx="432">
                  <c:v>22.988590809983101</c:v>
                </c:pt>
                <c:pt idx="433">
                  <c:v>22.9893377473695</c:v>
                </c:pt>
                <c:pt idx="434">
                  <c:v>22.990082046683401</c:v>
                </c:pt>
                <c:pt idx="435">
                  <c:v>22.990823694956401</c:v>
                </c:pt>
                <c:pt idx="436">
                  <c:v>22.991562591261399</c:v>
                </c:pt>
                <c:pt idx="437">
                  <c:v>22.992298755597599</c:v>
                </c:pt>
                <c:pt idx="438">
                  <c:v>23.1563546765666</c:v>
                </c:pt>
                <c:pt idx="439">
                  <c:v>23.156709999076099</c:v>
                </c:pt>
                <c:pt idx="440">
                  <c:v>23.1570640773128</c:v>
                </c:pt>
                <c:pt idx="441">
                  <c:v>23.157416820199099</c:v>
                </c:pt>
                <c:pt idx="442">
                  <c:v>23.157768415102201</c:v>
                </c:pt>
                <c:pt idx="443">
                  <c:v>23.158119210437999</c:v>
                </c:pt>
                <c:pt idx="444">
                  <c:v>23.215553941764799</c:v>
                </c:pt>
                <c:pt idx="445">
                  <c:v>23.226804939501601</c:v>
                </c:pt>
                <c:pt idx="446">
                  <c:v>23.241056152721399</c:v>
                </c:pt>
                <c:pt idx="447">
                  <c:v>23.515136812134401</c:v>
                </c:pt>
                <c:pt idx="448">
                  <c:v>23.523456274051998</c:v>
                </c:pt>
                <c:pt idx="449">
                  <c:v>23.531770919228201</c:v>
                </c:pt>
                <c:pt idx="450">
                  <c:v>23.540094924135499</c:v>
                </c:pt>
                <c:pt idx="451">
                  <c:v>23.548426439550401</c:v>
                </c:pt>
                <c:pt idx="452">
                  <c:v>23.556752117355799</c:v>
                </c:pt>
                <c:pt idx="453">
                  <c:v>23.565068564728701</c:v>
                </c:pt>
                <c:pt idx="454">
                  <c:v>23.5733887587743</c:v>
                </c:pt>
                <c:pt idx="455">
                  <c:v>23.5817150559133</c:v>
                </c:pt>
                <c:pt idx="456">
                  <c:v>23.590041997892101</c:v>
                </c:pt>
                <c:pt idx="457">
                  <c:v>23.598368913077898</c:v>
                </c:pt>
                <c:pt idx="458">
                  <c:v>23.606681336463801</c:v>
                </c:pt>
                <c:pt idx="459">
                  <c:v>23.614998782095999</c:v>
                </c:pt>
                <c:pt idx="460">
                  <c:v>23.6233262198656</c:v>
                </c:pt>
                <c:pt idx="461">
                  <c:v>23.631640977127301</c:v>
                </c:pt>
                <c:pt idx="462">
                  <c:v>23.6399505260054</c:v>
                </c:pt>
                <c:pt idx="463">
                  <c:v>23.648265353924799</c:v>
                </c:pt>
                <c:pt idx="464">
                  <c:v>23.656594066205901</c:v>
                </c:pt>
                <c:pt idx="465">
                  <c:v>23.6649274293205</c:v>
                </c:pt>
                <c:pt idx="466">
                  <c:v>23.6732580297688</c:v>
                </c:pt>
                <c:pt idx="467">
                  <c:v>23.681582993113299</c:v>
                </c:pt>
                <c:pt idx="468">
                  <c:v>23.689900445804199</c:v>
                </c:pt>
                <c:pt idx="469">
                  <c:v>23.6982239166658</c:v>
                </c:pt>
                <c:pt idx="470">
                  <c:v>23.7065463309949</c:v>
                </c:pt>
                <c:pt idx="471">
                  <c:v>23.7148587699972</c:v>
                </c:pt>
                <c:pt idx="472">
                  <c:v>23.7231719472545</c:v>
                </c:pt>
                <c:pt idx="473">
                  <c:v>23.947681023561099</c:v>
                </c:pt>
                <c:pt idx="474">
                  <c:v>24.054251532995998</c:v>
                </c:pt>
                <c:pt idx="475">
                  <c:v>24.054932562948402</c:v>
                </c:pt>
                <c:pt idx="476">
                  <c:v>24.055611401218599</c:v>
                </c:pt>
                <c:pt idx="477">
                  <c:v>24.056288169895499</c:v>
                </c:pt>
                <c:pt idx="478">
                  <c:v>24.056962554354499</c:v>
                </c:pt>
                <c:pt idx="479">
                  <c:v>24.057634580265798</c:v>
                </c:pt>
                <c:pt idx="480">
                  <c:v>24.0583041816468</c:v>
                </c:pt>
                <c:pt idx="481">
                  <c:v>24.058971546632701</c:v>
                </c:pt>
                <c:pt idx="482">
                  <c:v>24.059636916751199</c:v>
                </c:pt>
                <c:pt idx="483">
                  <c:v>24.0603001217284</c:v>
                </c:pt>
                <c:pt idx="484">
                  <c:v>24.0609612934735</c:v>
                </c:pt>
                <c:pt idx="485">
                  <c:v>24.061620243781</c:v>
                </c:pt>
                <c:pt idx="486">
                  <c:v>24.0622769340014</c:v>
                </c:pt>
                <c:pt idx="487">
                  <c:v>24.062931513296</c:v>
                </c:pt>
                <c:pt idx="488">
                  <c:v>24.063583922130299</c:v>
                </c:pt>
                <c:pt idx="489">
                  <c:v>24.064234481373799</c:v>
                </c:pt>
                <c:pt idx="490">
                  <c:v>24.064883126391901</c:v>
                </c:pt>
                <c:pt idx="491">
                  <c:v>24.065529597050599</c:v>
                </c:pt>
                <c:pt idx="492">
                  <c:v>24.066173915968601</c:v>
                </c:pt>
                <c:pt idx="493">
                  <c:v>24.066816370609999</c:v>
                </c:pt>
                <c:pt idx="494">
                  <c:v>24.067456990627399</c:v>
                </c:pt>
                <c:pt idx="495">
                  <c:v>24.068095512320198</c:v>
                </c:pt>
                <c:pt idx="496">
                  <c:v>24.068732001162701</c:v>
                </c:pt>
                <c:pt idx="497">
                  <c:v>24.069366533690701</c:v>
                </c:pt>
                <c:pt idx="498">
                  <c:v>24.069999038168099</c:v>
                </c:pt>
                <c:pt idx="499">
                  <c:v>24.0706295236396</c:v>
                </c:pt>
                <c:pt idx="500">
                  <c:v>24.0712580610362</c:v>
                </c:pt>
                <c:pt idx="501">
                  <c:v>24.0718845982883</c:v>
                </c:pt>
                <c:pt idx="502">
                  <c:v>24.0725092773767</c:v>
                </c:pt>
                <c:pt idx="503">
                  <c:v>24.073132270227099</c:v>
                </c:pt>
                <c:pt idx="504">
                  <c:v>24.073753319081501</c:v>
                </c:pt>
                <c:pt idx="505">
                  <c:v>24.082327655889301</c:v>
                </c:pt>
                <c:pt idx="506">
                  <c:v>24.0828670665713</c:v>
                </c:pt>
                <c:pt idx="507">
                  <c:v>24.083404851909201</c:v>
                </c:pt>
                <c:pt idx="508">
                  <c:v>24.083940510530301</c:v>
                </c:pt>
                <c:pt idx="509">
                  <c:v>24.084473522770601</c:v>
                </c:pt>
                <c:pt idx="510">
                  <c:v>24.103948316440398</c:v>
                </c:pt>
                <c:pt idx="511">
                  <c:v>24.1046911128728</c:v>
                </c:pt>
                <c:pt idx="512">
                  <c:v>24.105431005953601</c:v>
                </c:pt>
                <c:pt idx="513">
                  <c:v>24.688570150227498</c:v>
                </c:pt>
                <c:pt idx="514">
                  <c:v>25.026892475341199</c:v>
                </c:pt>
                <c:pt idx="515">
                  <c:v>25.045085647867399</c:v>
                </c:pt>
                <c:pt idx="516">
                  <c:v>25.045849136427499</c:v>
                </c:pt>
                <c:pt idx="517">
                  <c:v>25.046610172143801</c:v>
                </c:pt>
                <c:pt idx="518">
                  <c:v>25.055266596135301</c:v>
                </c:pt>
                <c:pt idx="519">
                  <c:v>25.055725425227799</c:v>
                </c:pt>
                <c:pt idx="520">
                  <c:v>25.056182760768799</c:v>
                </c:pt>
                <c:pt idx="521">
                  <c:v>25.0566384897181</c:v>
                </c:pt>
                <c:pt idx="522">
                  <c:v>25.057092532389301</c:v>
                </c:pt>
                <c:pt idx="523">
                  <c:v>25.057544846335499</c:v>
                </c:pt>
                <c:pt idx="524">
                  <c:v>25.726459012168</c:v>
                </c:pt>
                <c:pt idx="525">
                  <c:v>25.7431321563264</c:v>
                </c:pt>
                <c:pt idx="526">
                  <c:v>25.759809137400001</c:v>
                </c:pt>
                <c:pt idx="527">
                  <c:v>25.793133944238502</c:v>
                </c:pt>
                <c:pt idx="528">
                  <c:v>25.826480955733398</c:v>
                </c:pt>
                <c:pt idx="529">
                  <c:v>25.843135775067001</c:v>
                </c:pt>
                <c:pt idx="530">
                  <c:v>25.876448946427999</c:v>
                </c:pt>
                <c:pt idx="531">
                  <c:v>25.893111775122701</c:v>
                </c:pt>
                <c:pt idx="532">
                  <c:v>25.926429382622601</c:v>
                </c:pt>
                <c:pt idx="533">
                  <c:v>25.943093693016699</c:v>
                </c:pt>
                <c:pt idx="534">
                  <c:v>25.959752724577001</c:v>
                </c:pt>
                <c:pt idx="535">
                  <c:v>25.9764107951512</c:v>
                </c:pt>
                <c:pt idx="536">
                  <c:v>25.993068035642001</c:v>
                </c:pt>
                <c:pt idx="537">
                  <c:v>26.009727144162099</c:v>
                </c:pt>
                <c:pt idx="538">
                  <c:v>26.026386510425102</c:v>
                </c:pt>
                <c:pt idx="539">
                  <c:v>26.043038883912299</c:v>
                </c:pt>
                <c:pt idx="540">
                  <c:v>26.059694246607702</c:v>
                </c:pt>
                <c:pt idx="541">
                  <c:v>26.076355283757401</c:v>
                </c:pt>
                <c:pt idx="542">
                  <c:v>26.0930138490939</c:v>
                </c:pt>
                <c:pt idx="543">
                  <c:v>26.109672431000899</c:v>
                </c:pt>
                <c:pt idx="544">
                  <c:v>26.126333794777601</c:v>
                </c:pt>
                <c:pt idx="545">
                  <c:v>26.1429879027352</c:v>
                </c:pt>
                <c:pt idx="546">
                  <c:v>26.1596417692611</c:v>
                </c:pt>
                <c:pt idx="547">
                  <c:v>26.723585776425001</c:v>
                </c:pt>
                <c:pt idx="548">
                  <c:v>26.724297322867798</c:v>
                </c:pt>
                <c:pt idx="549">
                  <c:v>26.725016903414598</c:v>
                </c:pt>
                <c:pt idx="550">
                  <c:v>26.7257447383003</c:v>
                </c:pt>
                <c:pt idx="551">
                  <c:v>26.726469920190599</c:v>
                </c:pt>
                <c:pt idx="552">
                  <c:v>26.727192172881299</c:v>
                </c:pt>
                <c:pt idx="553">
                  <c:v>26.727911739862002</c:v>
                </c:pt>
                <c:pt idx="554">
                  <c:v>26.7286286935609</c:v>
                </c:pt>
                <c:pt idx="555">
                  <c:v>26.729342921962299</c:v>
                </c:pt>
                <c:pt idx="556">
                  <c:v>26.730054562631601</c:v>
                </c:pt>
                <c:pt idx="557">
                  <c:v>26.730771406808199</c:v>
                </c:pt>
                <c:pt idx="558">
                  <c:v>26.731493420290899</c:v>
                </c:pt>
                <c:pt idx="559">
                  <c:v>26.7322127781527</c:v>
                </c:pt>
                <c:pt idx="560">
                  <c:v>26.732929536279698</c:v>
                </c:pt>
                <c:pt idx="561">
                  <c:v>26.733643766477201</c:v>
                </c:pt>
                <c:pt idx="562">
                  <c:v>26.734355355957302</c:v>
                </c:pt>
                <c:pt idx="563">
                  <c:v>26.735068759537</c:v>
                </c:pt>
                <c:pt idx="564">
                  <c:v>27.069028485446101</c:v>
                </c:pt>
                <c:pt idx="565">
                  <c:v>27.080133167882199</c:v>
                </c:pt>
                <c:pt idx="566">
                  <c:v>27.085688446365399</c:v>
                </c:pt>
                <c:pt idx="567">
                  <c:v>27.1600147783039</c:v>
                </c:pt>
                <c:pt idx="568">
                  <c:v>27.171126729032999</c:v>
                </c:pt>
                <c:pt idx="569">
                  <c:v>27.182238988739599</c:v>
                </c:pt>
                <c:pt idx="570">
                  <c:v>27.193344115705301</c:v>
                </c:pt>
                <c:pt idx="571">
                  <c:v>27.2044501441809</c:v>
                </c:pt>
                <c:pt idx="572">
                  <c:v>27.243322488968001</c:v>
                </c:pt>
                <c:pt idx="573">
                  <c:v>27.618555421401101</c:v>
                </c:pt>
                <c:pt idx="574">
                  <c:v>27.629655830238502</c:v>
                </c:pt>
                <c:pt idx="575">
                  <c:v>27.640760055079198</c:v>
                </c:pt>
                <c:pt idx="576">
                  <c:v>27.6518512957512</c:v>
                </c:pt>
                <c:pt idx="577">
                  <c:v>27.662939837211901</c:v>
                </c:pt>
                <c:pt idx="578">
                  <c:v>27.6740323869539</c:v>
                </c:pt>
                <c:pt idx="579">
                  <c:v>27.758867309994798</c:v>
                </c:pt>
                <c:pt idx="580">
                  <c:v>27.761464098619001</c:v>
                </c:pt>
                <c:pt idx="581">
                  <c:v>28.069759211484101</c:v>
                </c:pt>
                <c:pt idx="582">
                  <c:v>28.137456070895698</c:v>
                </c:pt>
                <c:pt idx="583">
                  <c:v>28.147101915950099</c:v>
                </c:pt>
                <c:pt idx="584">
                  <c:v>28.1567660886762</c:v>
                </c:pt>
                <c:pt idx="585">
                  <c:v>28.1760871770108</c:v>
                </c:pt>
                <c:pt idx="586">
                  <c:v>29.0388297340984</c:v>
                </c:pt>
                <c:pt idx="587">
                  <c:v>29.049938539865</c:v>
                </c:pt>
                <c:pt idx="588">
                  <c:v>29.0832981691299</c:v>
                </c:pt>
                <c:pt idx="589">
                  <c:v>29.094440296401999</c:v>
                </c:pt>
                <c:pt idx="590">
                  <c:v>29.116688771050899</c:v>
                </c:pt>
                <c:pt idx="591">
                  <c:v>29.138947373260098</c:v>
                </c:pt>
                <c:pt idx="592">
                  <c:v>29.1723036788818</c:v>
                </c:pt>
                <c:pt idx="593">
                  <c:v>29.1945018899548</c:v>
                </c:pt>
                <c:pt idx="594">
                  <c:v>29.2278029067487</c:v>
                </c:pt>
                <c:pt idx="595">
                  <c:v>29.238907885854399</c:v>
                </c:pt>
                <c:pt idx="596">
                  <c:v>29.250013524528502</c:v>
                </c:pt>
                <c:pt idx="597">
                  <c:v>29.261119029225799</c:v>
                </c:pt>
                <c:pt idx="598">
                  <c:v>29.299975582873799</c:v>
                </c:pt>
                <c:pt idx="599">
                  <c:v>29.3278422502054</c:v>
                </c:pt>
                <c:pt idx="600">
                  <c:v>29.361233683751401</c:v>
                </c:pt>
                <c:pt idx="601">
                  <c:v>29.383478033956202</c:v>
                </c:pt>
                <c:pt idx="602">
                  <c:v>29.405722119660499</c:v>
                </c:pt>
                <c:pt idx="603">
                  <c:v>29.427939880841301</c:v>
                </c:pt>
                <c:pt idx="604">
                  <c:v>29.4390460434199</c:v>
                </c:pt>
                <c:pt idx="605">
                  <c:v>29.461273441146499</c:v>
                </c:pt>
                <c:pt idx="606">
                  <c:v>29.472388051122199</c:v>
                </c:pt>
                <c:pt idx="607">
                  <c:v>29.4834979162572</c:v>
                </c:pt>
                <c:pt idx="608">
                  <c:v>29.494603687236399</c:v>
                </c:pt>
                <c:pt idx="609">
                  <c:v>29.505710500469299</c:v>
                </c:pt>
                <c:pt idx="610">
                  <c:v>29.516807700489899</c:v>
                </c:pt>
                <c:pt idx="611">
                  <c:v>29.527903568042301</c:v>
                </c:pt>
                <c:pt idx="612">
                  <c:v>29.539008062022202</c:v>
                </c:pt>
                <c:pt idx="613">
                  <c:v>30.6288509418684</c:v>
                </c:pt>
                <c:pt idx="614">
                  <c:v>30.642821326233602</c:v>
                </c:pt>
                <c:pt idx="615">
                  <c:v>30.7270710767725</c:v>
                </c:pt>
                <c:pt idx="616">
                  <c:v>30.741150794868101</c:v>
                </c:pt>
                <c:pt idx="617">
                  <c:v>32.132478919047301</c:v>
                </c:pt>
                <c:pt idx="618">
                  <c:v>33.663542708989198</c:v>
                </c:pt>
                <c:pt idx="619">
                  <c:v>33.691125383370903</c:v>
                </c:pt>
                <c:pt idx="620">
                  <c:v>33.7188264134031</c:v>
                </c:pt>
                <c:pt idx="621">
                  <c:v>34.880211861054903</c:v>
                </c:pt>
                <c:pt idx="622">
                  <c:v>35.516212145036498</c:v>
                </c:pt>
                <c:pt idx="623">
                  <c:v>36.950475933626102</c:v>
                </c:pt>
                <c:pt idx="624">
                  <c:v>36.951117263918697</c:v>
                </c:pt>
                <c:pt idx="625">
                  <c:v>36.951756235385702</c:v>
                </c:pt>
                <c:pt idx="626">
                  <c:v>36.952392820873698</c:v>
                </c:pt>
                <c:pt idx="627">
                  <c:v>36.953027143914802</c:v>
                </c:pt>
                <c:pt idx="628">
                  <c:v>36.953659102621202</c:v>
                </c:pt>
                <c:pt idx="629">
                  <c:v>36.954288700289602</c:v>
                </c:pt>
                <c:pt idx="630">
                  <c:v>36.954916112477903</c:v>
                </c:pt>
                <c:pt idx="631">
                  <c:v>36.955541483548899</c:v>
                </c:pt>
                <c:pt idx="632">
                  <c:v>36.956164801626898</c:v>
                </c:pt>
                <c:pt idx="633">
                  <c:v>36.956785907153098</c:v>
                </c:pt>
                <c:pt idx="634">
                  <c:v>36.957404768161801</c:v>
                </c:pt>
                <c:pt idx="635">
                  <c:v>36.9580215933684</c:v>
                </c:pt>
                <c:pt idx="636">
                  <c:v>36.958636448385199</c:v>
                </c:pt>
                <c:pt idx="637">
                  <c:v>36.959249229334603</c:v>
                </c:pt>
                <c:pt idx="638">
                  <c:v>36.959859828728497</c:v>
                </c:pt>
                <c:pt idx="639">
                  <c:v>36.960468398973703</c:v>
                </c:pt>
                <c:pt idx="640">
                  <c:v>36.961075003246499</c:v>
                </c:pt>
                <c:pt idx="641">
                  <c:v>36.9616795904521</c:v>
                </c:pt>
                <c:pt idx="642">
                  <c:v>36.962282058616999</c:v>
                </c:pt>
                <c:pt idx="643">
                  <c:v>36.962882408277103</c:v>
                </c:pt>
                <c:pt idx="644">
                  <c:v>36.963480867275798</c:v>
                </c:pt>
                <c:pt idx="645">
                  <c:v>36.964077376427397</c:v>
                </c:pt>
                <c:pt idx="646">
                  <c:v>36.964672051183797</c:v>
                </c:pt>
                <c:pt idx="647">
                  <c:v>36.9652648546829</c:v>
                </c:pt>
                <c:pt idx="648">
                  <c:v>36.965855578953303</c:v>
                </c:pt>
                <c:pt idx="649">
                  <c:v>36.9664442993272</c:v>
                </c:pt>
                <c:pt idx="650">
                  <c:v>36.967030888161403</c:v>
                </c:pt>
                <c:pt idx="651">
                  <c:v>36.967615438010199</c:v>
                </c:pt>
                <c:pt idx="652">
                  <c:v>36.968198075166598</c:v>
                </c:pt>
                <c:pt idx="653">
                  <c:v>36.968778745791603</c:v>
                </c:pt>
                <c:pt idx="654">
                  <c:v>36.969357437290398</c:v>
                </c:pt>
                <c:pt idx="655">
                  <c:v>36.969934183978403</c:v>
                </c:pt>
                <c:pt idx="656">
                  <c:v>36.970509109072303</c:v>
                </c:pt>
                <c:pt idx="657">
                  <c:v>36.971082195451899</c:v>
                </c:pt>
                <c:pt idx="658">
                  <c:v>36.971653301112603</c:v>
                </c:pt>
                <c:pt idx="659">
                  <c:v>36.972222398539401</c:v>
                </c:pt>
                <c:pt idx="660">
                  <c:v>36.972789780043797</c:v>
                </c:pt>
                <c:pt idx="661">
                  <c:v>36.973354478166399</c:v>
                </c:pt>
                <c:pt idx="662">
                  <c:v>36.973916432695901</c:v>
                </c:pt>
                <c:pt idx="663">
                  <c:v>36.974476654414801</c:v>
                </c:pt>
                <c:pt idx="664">
                  <c:v>37.159541338596398</c:v>
                </c:pt>
                <c:pt idx="665">
                  <c:v>37.1764953736919</c:v>
                </c:pt>
                <c:pt idx="666">
                  <c:v>37.193443349655297</c:v>
                </c:pt>
                <c:pt idx="667">
                  <c:v>37.210403354953201</c:v>
                </c:pt>
                <c:pt idx="668">
                  <c:v>37.244326479160001</c:v>
                </c:pt>
                <c:pt idx="669">
                  <c:v>37.2612910210038</c:v>
                </c:pt>
                <c:pt idx="670">
                  <c:v>37.278228078049402</c:v>
                </c:pt>
                <c:pt idx="671">
                  <c:v>37.295165232823003</c:v>
                </c:pt>
                <c:pt idx="672">
                  <c:v>37.312120740984298</c:v>
                </c:pt>
                <c:pt idx="673">
                  <c:v>37.329064627900799</c:v>
                </c:pt>
                <c:pt idx="674">
                  <c:v>37.362950511286002</c:v>
                </c:pt>
                <c:pt idx="675">
                  <c:v>37.379897624077302</c:v>
                </c:pt>
                <c:pt idx="676">
                  <c:v>37.396840880494402</c:v>
                </c:pt>
                <c:pt idx="677">
                  <c:v>37.413786978385403</c:v>
                </c:pt>
                <c:pt idx="678">
                  <c:v>37.447655578796798</c:v>
                </c:pt>
                <c:pt idx="679">
                  <c:v>37.464593972523502</c:v>
                </c:pt>
                <c:pt idx="680">
                  <c:v>37.481544599309601</c:v>
                </c:pt>
                <c:pt idx="681">
                  <c:v>37.4984926427829</c:v>
                </c:pt>
                <c:pt idx="682">
                  <c:v>37.515424609189999</c:v>
                </c:pt>
                <c:pt idx="683">
                  <c:v>37.549323610118797</c:v>
                </c:pt>
                <c:pt idx="684">
                  <c:v>37.621606011511602</c:v>
                </c:pt>
                <c:pt idx="685">
                  <c:v>39.046036172283202</c:v>
                </c:pt>
                <c:pt idx="686">
                  <c:v>39.095592597422502</c:v>
                </c:pt>
                <c:pt idx="687">
                  <c:v>39.120293917524698</c:v>
                </c:pt>
                <c:pt idx="688">
                  <c:v>39.169784078304502</c:v>
                </c:pt>
                <c:pt idx="689">
                  <c:v>39.194585123152997</c:v>
                </c:pt>
                <c:pt idx="690">
                  <c:v>39.244195950351298</c:v>
                </c:pt>
                <c:pt idx="691">
                  <c:v>39.293675257999297</c:v>
                </c:pt>
                <c:pt idx="692">
                  <c:v>39.326763827233002</c:v>
                </c:pt>
                <c:pt idx="693">
                  <c:v>39.5316269377414</c:v>
                </c:pt>
                <c:pt idx="694">
                  <c:v>40.0028279424888</c:v>
                </c:pt>
                <c:pt idx="695">
                  <c:v>40.003571063552201</c:v>
                </c:pt>
                <c:pt idx="696">
                  <c:v>40.004311390820298</c:v>
                </c:pt>
                <c:pt idx="697">
                  <c:v>40.005048996216402</c:v>
                </c:pt>
                <c:pt idx="698">
                  <c:v>40.005783950095797</c:v>
                </c:pt>
                <c:pt idx="699">
                  <c:v>40.006516186960802</c:v>
                </c:pt>
                <c:pt idx="700">
                  <c:v>40.007245691805998</c:v>
                </c:pt>
                <c:pt idx="701">
                  <c:v>40.0079726618102</c:v>
                </c:pt>
                <c:pt idx="702">
                  <c:v>40.008696940537199</c:v>
                </c:pt>
                <c:pt idx="703">
                  <c:v>40.009418534402201</c:v>
                </c:pt>
                <c:pt idx="704">
                  <c:v>40.010137732127703</c:v>
                </c:pt>
                <c:pt idx="705">
                  <c:v>40.010854484249599</c:v>
                </c:pt>
                <c:pt idx="706">
                  <c:v>40.0115687135389</c:v>
                </c:pt>
                <c:pt idx="707">
                  <c:v>40.012280328935098</c:v>
                </c:pt>
                <c:pt idx="708">
                  <c:v>40.012989312849903</c:v>
                </c:pt>
                <c:pt idx="709">
                  <c:v>40.013695841218201</c:v>
                </c:pt>
                <c:pt idx="710">
                  <c:v>40.014399999609303</c:v>
                </c:pt>
                <c:pt idx="711">
                  <c:v>40.015101660753302</c:v>
                </c:pt>
                <c:pt idx="712">
                  <c:v>40.015800803030999</c:v>
                </c:pt>
                <c:pt idx="713">
                  <c:v>40.016497492789497</c:v>
                </c:pt>
                <c:pt idx="714">
                  <c:v>40.017191747613303</c:v>
                </c:pt>
                <c:pt idx="715">
                  <c:v>40.017883612300402</c:v>
                </c:pt>
                <c:pt idx="716">
                  <c:v>40.092622514826601</c:v>
                </c:pt>
                <c:pt idx="717">
                  <c:v>40.103743720055903</c:v>
                </c:pt>
                <c:pt idx="718">
                  <c:v>40.1148614242991</c:v>
                </c:pt>
                <c:pt idx="719">
                  <c:v>40.137105857237401</c:v>
                </c:pt>
                <c:pt idx="720">
                  <c:v>40.148232176583903</c:v>
                </c:pt>
                <c:pt idx="721">
                  <c:v>40.159339137727699</c:v>
                </c:pt>
                <c:pt idx="722">
                  <c:v>40.181552744213398</c:v>
                </c:pt>
                <c:pt idx="723">
                  <c:v>40.192656294196397</c:v>
                </c:pt>
                <c:pt idx="724">
                  <c:v>40.2037780239638</c:v>
                </c:pt>
                <c:pt idx="725">
                  <c:v>40.247944473683098</c:v>
                </c:pt>
                <c:pt idx="726">
                  <c:v>40.258109266569498</c:v>
                </c:pt>
                <c:pt idx="727">
                  <c:v>41.051812216957103</c:v>
                </c:pt>
                <c:pt idx="728">
                  <c:v>41.067763777416602</c:v>
                </c:pt>
                <c:pt idx="729">
                  <c:v>41.712385473109201</c:v>
                </c:pt>
                <c:pt idx="730">
                  <c:v>44.253512713850697</c:v>
                </c:pt>
                <c:pt idx="731">
                  <c:v>47.124817463657898</c:v>
                </c:pt>
                <c:pt idx="732">
                  <c:v>47.145367350318701</c:v>
                </c:pt>
                <c:pt idx="733">
                  <c:v>47.1659029035334</c:v>
                </c:pt>
                <c:pt idx="734">
                  <c:v>47.186444485974697</c:v>
                </c:pt>
                <c:pt idx="735">
                  <c:v>47.206998013654697</c:v>
                </c:pt>
                <c:pt idx="736">
                  <c:v>47.227565440698498</c:v>
                </c:pt>
                <c:pt idx="737">
                  <c:v>47.248142833668403</c:v>
                </c:pt>
                <c:pt idx="738">
                  <c:v>47.268711460107298</c:v>
                </c:pt>
                <c:pt idx="739">
                  <c:v>47.289266892147303</c:v>
                </c:pt>
                <c:pt idx="740">
                  <c:v>47.330383123674203</c:v>
                </c:pt>
                <c:pt idx="741">
                  <c:v>47.510983297457202</c:v>
                </c:pt>
                <c:pt idx="742">
                  <c:v>47.511860561658899</c:v>
                </c:pt>
                <c:pt idx="743">
                  <c:v>47.512727019298502</c:v>
                </c:pt>
                <c:pt idx="744">
                  <c:v>47.513159614379497</c:v>
                </c:pt>
                <c:pt idx="745">
                  <c:v>47.736980716111397</c:v>
                </c:pt>
                <c:pt idx="746">
                  <c:v>47.757539769441898</c:v>
                </c:pt>
                <c:pt idx="747">
                  <c:v>47.798660427932198</c:v>
                </c:pt>
                <c:pt idx="748">
                  <c:v>47.819206299224497</c:v>
                </c:pt>
                <c:pt idx="749">
                  <c:v>47.860302054518101</c:v>
                </c:pt>
                <c:pt idx="750">
                  <c:v>47.8808630470769</c:v>
                </c:pt>
                <c:pt idx="751">
                  <c:v>47.9014150312182</c:v>
                </c:pt>
                <c:pt idx="752">
                  <c:v>47.963073738230598</c:v>
                </c:pt>
                <c:pt idx="753">
                  <c:v>48.024789247114903</c:v>
                </c:pt>
                <c:pt idx="754">
                  <c:v>48.045326347808697</c:v>
                </c:pt>
                <c:pt idx="755">
                  <c:v>48.411867822526403</c:v>
                </c:pt>
                <c:pt idx="756">
                  <c:v>48.412676818933598</c:v>
                </c:pt>
                <c:pt idx="757">
                  <c:v>48.6248492867511</c:v>
                </c:pt>
                <c:pt idx="758">
                  <c:v>48.645402977051504</c:v>
                </c:pt>
                <c:pt idx="759">
                  <c:v>48.665964507092397</c:v>
                </c:pt>
                <c:pt idx="760">
                  <c:v>48.727609575896999</c:v>
                </c:pt>
                <c:pt idx="761">
                  <c:v>48.7483581672467</c:v>
                </c:pt>
                <c:pt idx="762">
                  <c:v>48.769142043515501</c:v>
                </c:pt>
                <c:pt idx="763">
                  <c:v>48.789720408305598</c:v>
                </c:pt>
                <c:pt idx="764">
                  <c:v>48.810268712382602</c:v>
                </c:pt>
                <c:pt idx="765">
                  <c:v>48.830823433074698</c:v>
                </c:pt>
                <c:pt idx="766">
                  <c:v>48.851375558920203</c:v>
                </c:pt>
                <c:pt idx="767">
                  <c:v>50.669993333247298</c:v>
                </c:pt>
                <c:pt idx="768">
                  <c:v>50.695312356238901</c:v>
                </c:pt>
                <c:pt idx="769">
                  <c:v>50.932378329312499</c:v>
                </c:pt>
                <c:pt idx="770">
                  <c:v>50.962949504911002</c:v>
                </c:pt>
                <c:pt idx="771">
                  <c:v>50.993503225592399</c:v>
                </c:pt>
                <c:pt idx="772">
                  <c:v>51.024055322549401</c:v>
                </c:pt>
                <c:pt idx="773">
                  <c:v>51.054598724360403</c:v>
                </c:pt>
                <c:pt idx="774">
                  <c:v>51.146282628451097</c:v>
                </c:pt>
                <c:pt idx="775">
                  <c:v>51.207405938780397</c:v>
                </c:pt>
                <c:pt idx="776">
                  <c:v>51.268573297048697</c:v>
                </c:pt>
                <c:pt idx="777">
                  <c:v>51.360305534696899</c:v>
                </c:pt>
                <c:pt idx="778">
                  <c:v>51.390901920064998</c:v>
                </c:pt>
                <c:pt idx="779">
                  <c:v>51.4215147524773</c:v>
                </c:pt>
                <c:pt idx="780">
                  <c:v>51.543798277068397</c:v>
                </c:pt>
                <c:pt idx="781">
                  <c:v>51.635546068354898</c:v>
                </c:pt>
                <c:pt idx="782">
                  <c:v>52.3305306992116</c:v>
                </c:pt>
                <c:pt idx="783">
                  <c:v>52.436045943256303</c:v>
                </c:pt>
                <c:pt idx="784">
                  <c:v>52.503222881637498</c:v>
                </c:pt>
                <c:pt idx="785">
                  <c:v>52.541678609704803</c:v>
                </c:pt>
                <c:pt idx="786">
                  <c:v>52.580499530878399</c:v>
                </c:pt>
                <c:pt idx="787">
                  <c:v>52.590224185527298</c:v>
                </c:pt>
                <c:pt idx="788">
                  <c:v>52.599938580443201</c:v>
                </c:pt>
                <c:pt idx="789">
                  <c:v>53.063467243514303</c:v>
                </c:pt>
                <c:pt idx="790">
                  <c:v>53.094003169283198</c:v>
                </c:pt>
                <c:pt idx="791">
                  <c:v>53.124529008463803</c:v>
                </c:pt>
                <c:pt idx="792">
                  <c:v>53.185597570445999</c:v>
                </c:pt>
                <c:pt idx="793">
                  <c:v>53.246660948072801</c:v>
                </c:pt>
                <c:pt idx="794">
                  <c:v>53.2771908587113</c:v>
                </c:pt>
                <c:pt idx="795">
                  <c:v>53.307705832113498</c:v>
                </c:pt>
                <c:pt idx="796">
                  <c:v>53.338222532571102</c:v>
                </c:pt>
                <c:pt idx="797">
                  <c:v>53.3687612300726</c:v>
                </c:pt>
                <c:pt idx="798">
                  <c:v>53.399291871240898</c:v>
                </c:pt>
                <c:pt idx="799">
                  <c:v>53.429821578439501</c:v>
                </c:pt>
                <c:pt idx="800">
                  <c:v>53.460369638705203</c:v>
                </c:pt>
                <c:pt idx="801">
                  <c:v>53.490915687935399</c:v>
                </c:pt>
                <c:pt idx="802">
                  <c:v>53.551992240087401</c:v>
                </c:pt>
                <c:pt idx="803">
                  <c:v>53.6130489341406</c:v>
                </c:pt>
                <c:pt idx="804">
                  <c:v>53.643600499098902</c:v>
                </c:pt>
                <c:pt idx="805">
                  <c:v>53.674139928744701</c:v>
                </c:pt>
                <c:pt idx="806">
                  <c:v>53.704677838765903</c:v>
                </c:pt>
                <c:pt idx="807">
                  <c:v>53.735217619912198</c:v>
                </c:pt>
                <c:pt idx="808">
                  <c:v>53.765763136054197</c:v>
                </c:pt>
                <c:pt idx="809">
                  <c:v>53.857366347838898</c:v>
                </c:pt>
                <c:pt idx="810">
                  <c:v>53.887884923258397</c:v>
                </c:pt>
                <c:pt idx="811">
                  <c:v>53.9184281536876</c:v>
                </c:pt>
                <c:pt idx="812">
                  <c:v>53.948989276508399</c:v>
                </c:pt>
                <c:pt idx="813">
                  <c:v>53.979544923894103</c:v>
                </c:pt>
                <c:pt idx="814">
                  <c:v>54.010101069913297</c:v>
                </c:pt>
                <c:pt idx="815">
                  <c:v>54.040660027348501</c:v>
                </c:pt>
                <c:pt idx="816">
                  <c:v>54.071210755928298</c:v>
                </c:pt>
                <c:pt idx="817">
                  <c:v>54.101746381826899</c:v>
                </c:pt>
                <c:pt idx="818">
                  <c:v>54.1627995541986</c:v>
                </c:pt>
                <c:pt idx="819">
                  <c:v>54.223869589194003</c:v>
                </c:pt>
                <c:pt idx="820">
                  <c:v>54.254411802505402</c:v>
                </c:pt>
                <c:pt idx="821">
                  <c:v>54.284959111047002</c:v>
                </c:pt>
                <c:pt idx="822">
                  <c:v>54.315505912171197</c:v>
                </c:pt>
                <c:pt idx="823">
                  <c:v>54.376611703870701</c:v>
                </c:pt>
                <c:pt idx="824">
                  <c:v>54.468227165107301</c:v>
                </c:pt>
                <c:pt idx="825">
                  <c:v>54.498777713637999</c:v>
                </c:pt>
                <c:pt idx="826">
                  <c:v>54.529322927414697</c:v>
                </c:pt>
                <c:pt idx="827">
                  <c:v>54.559845288453602</c:v>
                </c:pt>
                <c:pt idx="828">
                  <c:v>54.590375931263203</c:v>
                </c:pt>
                <c:pt idx="829">
                  <c:v>54.620923278324298</c:v>
                </c:pt>
                <c:pt idx="830">
                  <c:v>54.7125592719404</c:v>
                </c:pt>
                <c:pt idx="831">
                  <c:v>54.773670737778303</c:v>
                </c:pt>
                <c:pt idx="832">
                  <c:v>56.356720056854599</c:v>
                </c:pt>
                <c:pt idx="833">
                  <c:v>56.424305372729599</c:v>
                </c:pt>
                <c:pt idx="834">
                  <c:v>56.525781790271402</c:v>
                </c:pt>
                <c:pt idx="835">
                  <c:v>56.661385072344103</c:v>
                </c:pt>
                <c:pt idx="836">
                  <c:v>57.042927211970103</c:v>
                </c:pt>
                <c:pt idx="837">
                  <c:v>57.2537046236884</c:v>
                </c:pt>
                <c:pt idx="838">
                  <c:v>57.359366417156501</c:v>
                </c:pt>
                <c:pt idx="839">
                  <c:v>57.429766013552502</c:v>
                </c:pt>
                <c:pt idx="840">
                  <c:v>57.464797992480101</c:v>
                </c:pt>
                <c:pt idx="841">
                  <c:v>57.499875104719003</c:v>
                </c:pt>
                <c:pt idx="842">
                  <c:v>57.570198193253802</c:v>
                </c:pt>
                <c:pt idx="843">
                  <c:v>57.605396097292001</c:v>
                </c:pt>
                <c:pt idx="844">
                  <c:v>59.128820799498897</c:v>
                </c:pt>
                <c:pt idx="845">
                  <c:v>59.163712507785597</c:v>
                </c:pt>
                <c:pt idx="846">
                  <c:v>59.198264413106799</c:v>
                </c:pt>
                <c:pt idx="847">
                  <c:v>59.2330933803009</c:v>
                </c:pt>
                <c:pt idx="848">
                  <c:v>60.2409685064423</c:v>
                </c:pt>
                <c:pt idx="849">
                  <c:v>60.275826242459097</c:v>
                </c:pt>
                <c:pt idx="850">
                  <c:v>60.310628785524599</c:v>
                </c:pt>
                <c:pt idx="851">
                  <c:v>60.345786610425101</c:v>
                </c:pt>
                <c:pt idx="852">
                  <c:v>60.380907515440697</c:v>
                </c:pt>
                <c:pt idx="853">
                  <c:v>60.415980895283397</c:v>
                </c:pt>
                <c:pt idx="854">
                  <c:v>60.451005697601403</c:v>
                </c:pt>
                <c:pt idx="855">
                  <c:v>60.555889165256097</c:v>
                </c:pt>
                <c:pt idx="856">
                  <c:v>60.590770258762298</c:v>
                </c:pt>
                <c:pt idx="857">
                  <c:v>60.6256092624049</c:v>
                </c:pt>
                <c:pt idx="858">
                  <c:v>60.870931974733303</c:v>
                </c:pt>
                <c:pt idx="859">
                  <c:v>60.905763836405399</c:v>
                </c:pt>
                <c:pt idx="860">
                  <c:v>61.851025975567097</c:v>
                </c:pt>
                <c:pt idx="861">
                  <c:v>61.967012877345702</c:v>
                </c:pt>
                <c:pt idx="862">
                  <c:v>62.121585239826501</c:v>
                </c:pt>
                <c:pt idx="863">
                  <c:v>62.160297020212603</c:v>
                </c:pt>
                <c:pt idx="864">
                  <c:v>62.237876660957603</c:v>
                </c:pt>
                <c:pt idx="865">
                  <c:v>62.389366047954198</c:v>
                </c:pt>
                <c:pt idx="866">
                  <c:v>62.427910563960097</c:v>
                </c:pt>
                <c:pt idx="867">
                  <c:v>62.466445122773798</c:v>
                </c:pt>
                <c:pt idx="868">
                  <c:v>62.505105302816602</c:v>
                </c:pt>
                <c:pt idx="869">
                  <c:v>62.621386954094703</c:v>
                </c:pt>
                <c:pt idx="870">
                  <c:v>62.660020480797797</c:v>
                </c:pt>
                <c:pt idx="871">
                  <c:v>62.814290065051601</c:v>
                </c:pt>
                <c:pt idx="872">
                  <c:v>62.853138380151201</c:v>
                </c:pt>
                <c:pt idx="873">
                  <c:v>62.891868166095598</c:v>
                </c:pt>
                <c:pt idx="874">
                  <c:v>62.930571895570701</c:v>
                </c:pt>
                <c:pt idx="875">
                  <c:v>62.969248076604998</c:v>
                </c:pt>
                <c:pt idx="876">
                  <c:v>63.007883387035498</c:v>
                </c:pt>
                <c:pt idx="877">
                  <c:v>64.454093814063498</c:v>
                </c:pt>
                <c:pt idx="878">
                  <c:v>64.454920864594797</c:v>
                </c:pt>
                <c:pt idx="879">
                  <c:v>64.4557451880397</c:v>
                </c:pt>
                <c:pt idx="880">
                  <c:v>64.465479651483705</c:v>
                </c:pt>
                <c:pt idx="881">
                  <c:v>64.465895633552805</c:v>
                </c:pt>
                <c:pt idx="882">
                  <c:v>64.466305528209901</c:v>
                </c:pt>
                <c:pt idx="883">
                  <c:v>64.516059978497196</c:v>
                </c:pt>
                <c:pt idx="884">
                  <c:v>64.521614545443498</c:v>
                </c:pt>
                <c:pt idx="885">
                  <c:v>64.532721423230896</c:v>
                </c:pt>
                <c:pt idx="886">
                  <c:v>64.538267376580094</c:v>
                </c:pt>
                <c:pt idx="887">
                  <c:v>64.543829750879695</c:v>
                </c:pt>
                <c:pt idx="888">
                  <c:v>64.549386805180106</c:v>
                </c:pt>
                <c:pt idx="889">
                  <c:v>64.5549426007845</c:v>
                </c:pt>
                <c:pt idx="890">
                  <c:v>64.560497111355502</c:v>
                </c:pt>
                <c:pt idx="891">
                  <c:v>64.566050994330894</c:v>
                </c:pt>
                <c:pt idx="892">
                  <c:v>64.571604456740602</c:v>
                </c:pt>
                <c:pt idx="893">
                  <c:v>64.582727881917407</c:v>
                </c:pt>
                <c:pt idx="894">
                  <c:v>64.593843108406006</c:v>
                </c:pt>
                <c:pt idx="895">
                  <c:v>64.604941131468095</c:v>
                </c:pt>
                <c:pt idx="896">
                  <c:v>64.6104857628101</c:v>
                </c:pt>
                <c:pt idx="897">
                  <c:v>64.616029962371101</c:v>
                </c:pt>
                <c:pt idx="898">
                  <c:v>64.621567632274804</c:v>
                </c:pt>
                <c:pt idx="899">
                  <c:v>64.627126296152497</c:v>
                </c:pt>
                <c:pt idx="900">
                  <c:v>64.632685756755606</c:v>
                </c:pt>
                <c:pt idx="901">
                  <c:v>65.019172303358403</c:v>
                </c:pt>
                <c:pt idx="902">
                  <c:v>65.593747472528605</c:v>
                </c:pt>
                <c:pt idx="903">
                  <c:v>65.599303675983094</c:v>
                </c:pt>
                <c:pt idx="904">
                  <c:v>65.604852113796994</c:v>
                </c:pt>
                <c:pt idx="905">
                  <c:v>65.610396110950106</c:v>
                </c:pt>
                <c:pt idx="906">
                  <c:v>65.615940094907899</c:v>
                </c:pt>
                <c:pt idx="907">
                  <c:v>65.621482997545201</c:v>
                </c:pt>
                <c:pt idx="908">
                  <c:v>65.627021172966195</c:v>
                </c:pt>
                <c:pt idx="909">
                  <c:v>65.632559061951596</c:v>
                </c:pt>
                <c:pt idx="910">
                  <c:v>65.638096303886499</c:v>
                </c:pt>
                <c:pt idx="911">
                  <c:v>65.643631440923002</c:v>
                </c:pt>
                <c:pt idx="912">
                  <c:v>65.649168786061196</c:v>
                </c:pt>
                <c:pt idx="913">
                  <c:v>65.654706814271407</c:v>
                </c:pt>
                <c:pt idx="914">
                  <c:v>65.660245960674999</c:v>
                </c:pt>
                <c:pt idx="915">
                  <c:v>65.665785354081294</c:v>
                </c:pt>
                <c:pt idx="916">
                  <c:v>65.671329901615906</c:v>
                </c:pt>
                <c:pt idx="917">
                  <c:v>65.6768816679824</c:v>
                </c:pt>
                <c:pt idx="918">
                  <c:v>65.682428937856301</c:v>
                </c:pt>
                <c:pt idx="919">
                  <c:v>65.687970269939299</c:v>
                </c:pt>
                <c:pt idx="920">
                  <c:v>65.699050743233698</c:v>
                </c:pt>
                <c:pt idx="921">
                  <c:v>66.0017534949789</c:v>
                </c:pt>
                <c:pt idx="922">
                  <c:v>66.0073278680741</c:v>
                </c:pt>
                <c:pt idx="923">
                  <c:v>66.046288967116993</c:v>
                </c:pt>
                <c:pt idx="924">
                  <c:v>66.090843209955096</c:v>
                </c:pt>
                <c:pt idx="925">
                  <c:v>66.096416636292602</c:v>
                </c:pt>
                <c:pt idx="926">
                  <c:v>66.975737256895201</c:v>
                </c:pt>
                <c:pt idx="927">
                  <c:v>67.020111234003195</c:v>
                </c:pt>
                <c:pt idx="928">
                  <c:v>67.464168381547594</c:v>
                </c:pt>
                <c:pt idx="929">
                  <c:v>67.597624557101298</c:v>
                </c:pt>
                <c:pt idx="930">
                  <c:v>67.730889372113893</c:v>
                </c:pt>
                <c:pt idx="931">
                  <c:v>67.953112103111096</c:v>
                </c:pt>
                <c:pt idx="932">
                  <c:v>67.997508105240897</c:v>
                </c:pt>
                <c:pt idx="933">
                  <c:v>68.707682633847796</c:v>
                </c:pt>
                <c:pt idx="934">
                  <c:v>68.929907472994401</c:v>
                </c:pt>
                <c:pt idx="935">
                  <c:v>68.974373125643993</c:v>
                </c:pt>
                <c:pt idx="936">
                  <c:v>69.0188023396651</c:v>
                </c:pt>
                <c:pt idx="937">
                  <c:v>69.063212824681599</c:v>
                </c:pt>
                <c:pt idx="938">
                  <c:v>69.152091406734797</c:v>
                </c:pt>
                <c:pt idx="939">
                  <c:v>69.3298375040971</c:v>
                </c:pt>
                <c:pt idx="940">
                  <c:v>69.418705884829194</c:v>
                </c:pt>
                <c:pt idx="941">
                  <c:v>69.507622492274905</c:v>
                </c:pt>
                <c:pt idx="942">
                  <c:v>69.552092307793998</c:v>
                </c:pt>
                <c:pt idx="943">
                  <c:v>69.596550113208806</c:v>
                </c:pt>
                <c:pt idx="944">
                  <c:v>69.640998501591596</c:v>
                </c:pt>
                <c:pt idx="945">
                  <c:v>70.788089507441001</c:v>
                </c:pt>
                <c:pt idx="946">
                  <c:v>70.965465356857393</c:v>
                </c:pt>
                <c:pt idx="947">
                  <c:v>71.364250364611195</c:v>
                </c:pt>
                <c:pt idx="948">
                  <c:v>71.452888730053999</c:v>
                </c:pt>
                <c:pt idx="949">
                  <c:v>71.718819788603795</c:v>
                </c:pt>
                <c:pt idx="950">
                  <c:v>72.161985852775402</c:v>
                </c:pt>
                <c:pt idx="951">
                  <c:v>72.206399679452304</c:v>
                </c:pt>
                <c:pt idx="952">
                  <c:v>73.048375957375299</c:v>
                </c:pt>
                <c:pt idx="953">
                  <c:v>73.137088325397201</c:v>
                </c:pt>
                <c:pt idx="954">
                  <c:v>73.669142330960995</c:v>
                </c:pt>
                <c:pt idx="955">
                  <c:v>73.802140245661704</c:v>
                </c:pt>
                <c:pt idx="956">
                  <c:v>74.023658083329195</c:v>
                </c:pt>
                <c:pt idx="957">
                  <c:v>74.068037594895003</c:v>
                </c:pt>
                <c:pt idx="958">
                  <c:v>74.112369505304301</c:v>
                </c:pt>
                <c:pt idx="959">
                  <c:v>75.688108590115505</c:v>
                </c:pt>
                <c:pt idx="960">
                  <c:v>75.688446970939196</c:v>
                </c:pt>
                <c:pt idx="961">
                  <c:v>75.688784743532906</c:v>
                </c:pt>
                <c:pt idx="962">
                  <c:v>75.689121453745202</c:v>
                </c:pt>
                <c:pt idx="963">
                  <c:v>75.689456963296493</c:v>
                </c:pt>
                <c:pt idx="964">
                  <c:v>75.689791435948806</c:v>
                </c:pt>
                <c:pt idx="965">
                  <c:v>75.690124818962701</c:v>
                </c:pt>
                <c:pt idx="966">
                  <c:v>75.690457303723704</c:v>
                </c:pt>
                <c:pt idx="967">
                  <c:v>75.690788958677302</c:v>
                </c:pt>
                <c:pt idx="968">
                  <c:v>75.691119700251505</c:v>
                </c:pt>
                <c:pt idx="969">
                  <c:v>77.916770077184296</c:v>
                </c:pt>
                <c:pt idx="970">
                  <c:v>78.1385823577114</c:v>
                </c:pt>
                <c:pt idx="971">
                  <c:v>78.182954608911302</c:v>
                </c:pt>
                <c:pt idx="972">
                  <c:v>79.854060433729998</c:v>
                </c:pt>
                <c:pt idx="973">
                  <c:v>80.164248087128797</c:v>
                </c:pt>
                <c:pt idx="974">
                  <c:v>81.607779359006798</c:v>
                </c:pt>
                <c:pt idx="975">
                  <c:v>83.389550022471795</c:v>
                </c:pt>
                <c:pt idx="976">
                  <c:v>83.422361270350095</c:v>
                </c:pt>
                <c:pt idx="977">
                  <c:v>83.430602344642594</c:v>
                </c:pt>
                <c:pt idx="978">
                  <c:v>83.438741426374307</c:v>
                </c:pt>
                <c:pt idx="979">
                  <c:v>83.446931954396604</c:v>
                </c:pt>
                <c:pt idx="980">
                  <c:v>83.455172301091807</c:v>
                </c:pt>
                <c:pt idx="981">
                  <c:v>83.463310089949005</c:v>
                </c:pt>
                <c:pt idx="982">
                  <c:v>83.471497242134305</c:v>
                </c:pt>
                <c:pt idx="983">
                  <c:v>83.479732901045395</c:v>
                </c:pt>
                <c:pt idx="984">
                  <c:v>83.487866633500801</c:v>
                </c:pt>
                <c:pt idx="985">
                  <c:v>83.496052765098597</c:v>
                </c:pt>
                <c:pt idx="986">
                  <c:v>83.504290166125202</c:v>
                </c:pt>
                <c:pt idx="987">
                  <c:v>83.512425576968496</c:v>
                </c:pt>
                <c:pt idx="988">
                  <c:v>83.528837653119396</c:v>
                </c:pt>
                <c:pt idx="989">
                  <c:v>83.536961074819203</c:v>
                </c:pt>
                <c:pt idx="990">
                  <c:v>83.934544191401997</c:v>
                </c:pt>
                <c:pt idx="991">
                  <c:v>85.963402647611602</c:v>
                </c:pt>
                <c:pt idx="992">
                  <c:v>86.046555562745596</c:v>
                </c:pt>
                <c:pt idx="993">
                  <c:v>86.711404734652405</c:v>
                </c:pt>
                <c:pt idx="994">
                  <c:v>87.574026076556194</c:v>
                </c:pt>
                <c:pt idx="995">
                  <c:v>87.618206045701498</c:v>
                </c:pt>
                <c:pt idx="996">
                  <c:v>87.632947305518897</c:v>
                </c:pt>
                <c:pt idx="997">
                  <c:v>87.647674834965898</c:v>
                </c:pt>
                <c:pt idx="998">
                  <c:v>87.662393572733805</c:v>
                </c:pt>
                <c:pt idx="999">
                  <c:v>87.6771266606832</c:v>
                </c:pt>
                <c:pt idx="1000">
                  <c:v>87.706547648054894</c:v>
                </c:pt>
                <c:pt idx="1001">
                  <c:v>87.735980461402505</c:v>
                </c:pt>
                <c:pt idx="1002">
                  <c:v>87.765402511949304</c:v>
                </c:pt>
                <c:pt idx="1003">
                  <c:v>87.780113385305398</c:v>
                </c:pt>
                <c:pt idx="1004">
                  <c:v>87.794823509843198</c:v>
                </c:pt>
                <c:pt idx="1005">
                  <c:v>87.809542692719603</c:v>
                </c:pt>
                <c:pt idx="1006">
                  <c:v>87.838992276002102</c:v>
                </c:pt>
                <c:pt idx="1007">
                  <c:v>87.868435934204797</c:v>
                </c:pt>
                <c:pt idx="1008">
                  <c:v>87.883161677516497</c:v>
                </c:pt>
                <c:pt idx="1009">
                  <c:v>87.897901062753107</c:v>
                </c:pt>
                <c:pt idx="1010">
                  <c:v>90.101551964365996</c:v>
                </c:pt>
                <c:pt idx="1011">
                  <c:v>91.523353125663505</c:v>
                </c:pt>
                <c:pt idx="1012">
                  <c:v>91.534402473689994</c:v>
                </c:pt>
                <c:pt idx="1013">
                  <c:v>91.545326730390002</c:v>
                </c:pt>
                <c:pt idx="1014">
                  <c:v>91.556313596605804</c:v>
                </c:pt>
                <c:pt idx="1015">
                  <c:v>91.567362086854104</c:v>
                </c:pt>
                <c:pt idx="1016">
                  <c:v>91.578284695172798</c:v>
                </c:pt>
                <c:pt idx="1017">
                  <c:v>91.589271258878995</c:v>
                </c:pt>
                <c:pt idx="1018">
                  <c:v>91.600321402554798</c:v>
                </c:pt>
                <c:pt idx="1019">
                  <c:v>91.611246212400701</c:v>
                </c:pt>
                <c:pt idx="1020">
                  <c:v>91.622228325714303</c:v>
                </c:pt>
                <c:pt idx="1021">
                  <c:v>91.633266612772601</c:v>
                </c:pt>
                <c:pt idx="1022">
                  <c:v>91.644178729001595</c:v>
                </c:pt>
                <c:pt idx="1023">
                  <c:v>92.252765834720293</c:v>
                </c:pt>
                <c:pt idx="1024">
                  <c:v>92.286775075590498</c:v>
                </c:pt>
                <c:pt idx="1025">
                  <c:v>92.320762688563207</c:v>
                </c:pt>
                <c:pt idx="1026">
                  <c:v>92.337730694066806</c:v>
                </c:pt>
                <c:pt idx="1027">
                  <c:v>92.435085181922702</c:v>
                </c:pt>
                <c:pt idx="1028">
                  <c:v>92.464968601364404</c:v>
                </c:pt>
                <c:pt idx="1029">
                  <c:v>92.480877713608805</c:v>
                </c:pt>
                <c:pt idx="1030">
                  <c:v>92.582791414797299</c:v>
                </c:pt>
                <c:pt idx="1031">
                  <c:v>93.628855258113802</c:v>
                </c:pt>
                <c:pt idx="1032">
                  <c:v>93.629693626239501</c:v>
                </c:pt>
                <c:pt idx="1033">
                  <c:v>93.630530066557</c:v>
                </c:pt>
                <c:pt idx="1034">
                  <c:v>93.631364372490097</c:v>
                </c:pt>
                <c:pt idx="1035">
                  <c:v>93.632196712013197</c:v>
                </c:pt>
                <c:pt idx="1036">
                  <c:v>93.633027316009702</c:v>
                </c:pt>
                <c:pt idx="1037">
                  <c:v>93.633856060875402</c:v>
                </c:pt>
                <c:pt idx="1038">
                  <c:v>93.634682874647694</c:v>
                </c:pt>
                <c:pt idx="1039">
                  <c:v>93.635507792956801</c:v>
                </c:pt>
                <c:pt idx="1040">
                  <c:v>93.636330799986297</c:v>
                </c:pt>
                <c:pt idx="1041">
                  <c:v>93.637151678214394</c:v>
                </c:pt>
                <c:pt idx="1042">
                  <c:v>93.637970631386906</c:v>
                </c:pt>
                <c:pt idx="1043">
                  <c:v>93.638788000533197</c:v>
                </c:pt>
                <c:pt idx="1044">
                  <c:v>93.639603593307697</c:v>
                </c:pt>
                <c:pt idx="1045">
                  <c:v>93.640417286375296</c:v>
                </c:pt>
                <c:pt idx="1046">
                  <c:v>93.909363371805597</c:v>
                </c:pt>
                <c:pt idx="1047">
                  <c:v>96.480484216121098</c:v>
                </c:pt>
                <c:pt idx="1048">
                  <c:v>96.590582513703595</c:v>
                </c:pt>
                <c:pt idx="1049">
                  <c:v>96.755702810201996</c:v>
                </c:pt>
                <c:pt idx="1050">
                  <c:v>96.783182382489898</c:v>
                </c:pt>
                <c:pt idx="1051">
                  <c:v>96.810667429533396</c:v>
                </c:pt>
                <c:pt idx="1052">
                  <c:v>96.975675282170002</c:v>
                </c:pt>
                <c:pt idx="1053">
                  <c:v>97.113267176435897</c:v>
                </c:pt>
                <c:pt idx="1054">
                  <c:v>97.140809063624104</c:v>
                </c:pt>
                <c:pt idx="1055">
                  <c:v>97.278214823087296</c:v>
                </c:pt>
                <c:pt idx="1056">
                  <c:v>97.333204957183995</c:v>
                </c:pt>
                <c:pt idx="1057">
                  <c:v>97.388254512887599</c:v>
                </c:pt>
                <c:pt idx="1058">
                  <c:v>97.546056337968395</c:v>
                </c:pt>
                <c:pt idx="1059">
                  <c:v>97.546056337968395</c:v>
                </c:pt>
                <c:pt idx="1060">
                  <c:v>97.5477181179361</c:v>
                </c:pt>
                <c:pt idx="1061">
                  <c:v>97.548545769373305</c:v>
                </c:pt>
                <c:pt idx="1062">
                  <c:v>97.5493713372218</c:v>
                </c:pt>
                <c:pt idx="1063">
                  <c:v>97.550193717963595</c:v>
                </c:pt>
                <c:pt idx="1064">
                  <c:v>97.551012560222006</c:v>
                </c:pt>
                <c:pt idx="1065">
                  <c:v>97.551828661695097</c:v>
                </c:pt>
                <c:pt idx="1066">
                  <c:v>97.552642198100699</c:v>
                </c:pt>
                <c:pt idx="1067">
                  <c:v>97.553453180948594</c:v>
                </c:pt>
                <c:pt idx="1068">
                  <c:v>97.554261653344199</c:v>
                </c:pt>
                <c:pt idx="1069">
                  <c:v>97.555067723213796</c:v>
                </c:pt>
                <c:pt idx="1070">
                  <c:v>98.623619009929996</c:v>
                </c:pt>
                <c:pt idx="1071">
                  <c:v>98.637515037911399</c:v>
                </c:pt>
                <c:pt idx="1072">
                  <c:v>99.558664048570193</c:v>
                </c:pt>
                <c:pt idx="1073">
                  <c:v>99.586259553355006</c:v>
                </c:pt>
                <c:pt idx="1074">
                  <c:v>99.613847486402506</c:v>
                </c:pt>
                <c:pt idx="1075">
                  <c:v>99.884180999917803</c:v>
                </c:pt>
                <c:pt idx="1076">
                  <c:v>100.17863508444501</c:v>
                </c:pt>
                <c:pt idx="1077">
                  <c:v>100.474210805195</c:v>
                </c:pt>
                <c:pt idx="1078">
                  <c:v>100.500223190415</c:v>
                </c:pt>
                <c:pt idx="1079">
                  <c:v>100.52598022082501</c:v>
                </c:pt>
                <c:pt idx="1080">
                  <c:v>102.77623412792801</c:v>
                </c:pt>
                <c:pt idx="1081">
                  <c:v>102.77706346161401</c:v>
                </c:pt>
                <c:pt idx="1082">
                  <c:v>102.77789145073901</c:v>
                </c:pt>
                <c:pt idx="1083">
                  <c:v>102.778717925446</c:v>
                </c:pt>
                <c:pt idx="1084">
                  <c:v>102.77954283715999</c:v>
                </c:pt>
                <c:pt idx="1085">
                  <c:v>102.780366221598</c:v>
                </c:pt>
                <c:pt idx="1086">
                  <c:v>102.78118808204999</c:v>
                </c:pt>
                <c:pt idx="1087">
                  <c:v>102.78200848169099</c:v>
                </c:pt>
                <c:pt idx="1088">
                  <c:v>102.782827611291</c:v>
                </c:pt>
                <c:pt idx="1089">
                  <c:v>102.783645489062</c:v>
                </c:pt>
                <c:pt idx="1090">
                  <c:v>102.784461998483</c:v>
                </c:pt>
                <c:pt idx="1091">
                  <c:v>102.78527721902</c:v>
                </c:pt>
                <c:pt idx="1092">
                  <c:v>102.786091194498</c:v>
                </c:pt>
                <c:pt idx="1093">
                  <c:v>102.78690376290599</c:v>
                </c:pt>
                <c:pt idx="1094">
                  <c:v>102.78771519245601</c:v>
                </c:pt>
                <c:pt idx="1095">
                  <c:v>102.788525479322</c:v>
                </c:pt>
                <c:pt idx="1096">
                  <c:v>102.789334202125</c:v>
                </c:pt>
                <c:pt idx="1097">
                  <c:v>102.790140822193</c:v>
                </c:pt>
                <c:pt idx="1098">
                  <c:v>102.790945168159</c:v>
                </c:pt>
                <c:pt idx="1099">
                  <c:v>102.79174752436499</c:v>
                </c:pt>
                <c:pt idx="1100">
                  <c:v>102.792547742067</c:v>
                </c:pt>
                <c:pt idx="1101">
                  <c:v>102.793345733959</c:v>
                </c:pt>
                <c:pt idx="1102">
                  <c:v>102.794141863718</c:v>
                </c:pt>
                <c:pt idx="1103">
                  <c:v>102.79493654837501</c:v>
                </c:pt>
                <c:pt idx="1104">
                  <c:v>102.79574445793</c:v>
                </c:pt>
                <c:pt idx="1105">
                  <c:v>102.796565689536</c:v>
                </c:pt>
                <c:pt idx="1106">
                  <c:v>102.797385689188</c:v>
                </c:pt>
                <c:pt idx="1107">
                  <c:v>102.798204478695</c:v>
                </c:pt>
                <c:pt idx="1108">
                  <c:v>102.799022319965</c:v>
                </c:pt>
                <c:pt idx="1109">
                  <c:v>102.79983897517999</c:v>
                </c:pt>
                <c:pt idx="1110">
                  <c:v>102.80065424985099</c:v>
                </c:pt>
                <c:pt idx="1111">
                  <c:v>102.80146820829501</c:v>
                </c:pt>
                <c:pt idx="1112">
                  <c:v>102.80228076296601</c:v>
                </c:pt>
                <c:pt idx="1113">
                  <c:v>102.803092136</c:v>
                </c:pt>
                <c:pt idx="1114">
                  <c:v>102.803902427406</c:v>
                </c:pt>
                <c:pt idx="1115">
                  <c:v>102.804711400371</c:v>
                </c:pt>
                <c:pt idx="1116">
                  <c:v>102.80551908354801</c:v>
                </c:pt>
                <c:pt idx="1117">
                  <c:v>102.806325597537</c:v>
                </c:pt>
                <c:pt idx="1118">
                  <c:v>102.80713084404501</c:v>
                </c:pt>
                <c:pt idx="1119">
                  <c:v>102.807934992204</c:v>
                </c:pt>
                <c:pt idx="1120">
                  <c:v>102.808738053734</c:v>
                </c:pt>
                <c:pt idx="1121">
                  <c:v>102.80953991603</c:v>
                </c:pt>
                <c:pt idx="1122">
                  <c:v>103.038997448016</c:v>
                </c:pt>
                <c:pt idx="1123">
                  <c:v>103.06702263523</c:v>
                </c:pt>
                <c:pt idx="1124">
                  <c:v>103.09490275946401</c:v>
                </c:pt>
                <c:pt idx="1125">
                  <c:v>103.12263925421399</c:v>
                </c:pt>
                <c:pt idx="1126">
                  <c:v>103.150234818535</c:v>
                </c:pt>
                <c:pt idx="1127">
                  <c:v>103.177842831779</c:v>
                </c:pt>
                <c:pt idx="1128">
                  <c:v>103.260775556144</c:v>
                </c:pt>
                <c:pt idx="1129">
                  <c:v>103.28845007415001</c:v>
                </c:pt>
                <c:pt idx="1130">
                  <c:v>103.631239364659</c:v>
                </c:pt>
                <c:pt idx="1131">
                  <c:v>103.652548250468</c:v>
                </c:pt>
                <c:pt idx="1132">
                  <c:v>103.653415570438</c:v>
                </c:pt>
                <c:pt idx="1133">
                  <c:v>103.65428142966201</c:v>
                </c:pt>
                <c:pt idx="1134">
                  <c:v>103.65514583356899</c:v>
                </c:pt>
                <c:pt idx="1135">
                  <c:v>103.65600880154901</c:v>
                </c:pt>
                <c:pt idx="1136">
                  <c:v>103.656869970863</c:v>
                </c:pt>
                <c:pt idx="1137">
                  <c:v>103.657366882494</c:v>
                </c:pt>
                <c:pt idx="1138">
                  <c:v>103.65875761426599</c:v>
                </c:pt>
                <c:pt idx="1139">
                  <c:v>103.659637708585</c:v>
                </c:pt>
                <c:pt idx="1140">
                  <c:v>103.660515706505</c:v>
                </c:pt>
                <c:pt idx="1141">
                  <c:v>103.661391465167</c:v>
                </c:pt>
                <c:pt idx="1142">
                  <c:v>103.662265036519</c:v>
                </c:pt>
                <c:pt idx="1143">
                  <c:v>103.663136486562</c:v>
                </c:pt>
                <c:pt idx="1144">
                  <c:v>103.664005943981</c:v>
                </c:pt>
                <c:pt idx="1145">
                  <c:v>103.664873306236</c:v>
                </c:pt>
                <c:pt idx="1146">
                  <c:v>103.665738580476</c:v>
                </c:pt>
                <c:pt idx="1147">
                  <c:v>103.666601851623</c:v>
                </c:pt>
                <c:pt idx="1148">
                  <c:v>103.667463087185</c:v>
                </c:pt>
                <c:pt idx="1149">
                  <c:v>103.668322454308</c:v>
                </c:pt>
                <c:pt idx="1150">
                  <c:v>103.669179970079</c:v>
                </c:pt>
                <c:pt idx="1151">
                  <c:v>103.67003563451399</c:v>
                </c:pt>
                <c:pt idx="1152">
                  <c:v>103.670889544095</c:v>
                </c:pt>
                <c:pt idx="1153">
                  <c:v>103.67174168002499</c:v>
                </c:pt>
                <c:pt idx="1154">
                  <c:v>103.67259186627599</c:v>
                </c:pt>
                <c:pt idx="1155">
                  <c:v>103.67344024815699</c:v>
                </c:pt>
                <c:pt idx="1156">
                  <c:v>103.67428702645</c:v>
                </c:pt>
                <c:pt idx="1157">
                  <c:v>103.675132218117</c:v>
                </c:pt>
                <c:pt idx="1158">
                  <c:v>103.675975730696</c:v>
                </c:pt>
                <c:pt idx="1159">
                  <c:v>103.676817459023</c:v>
                </c:pt>
                <c:pt idx="1160">
                  <c:v>103.67765751306</c:v>
                </c:pt>
                <c:pt idx="1161">
                  <c:v>103.678495930395</c:v>
                </c:pt>
                <c:pt idx="1162">
                  <c:v>103.67933257277301</c:v>
                </c:pt>
                <c:pt idx="1163">
                  <c:v>103.68016753902</c:v>
                </c:pt>
                <c:pt idx="1164">
                  <c:v>103.68100095099</c:v>
                </c:pt>
                <c:pt idx="1165">
                  <c:v>103.68183283582</c:v>
                </c:pt>
                <c:pt idx="1166">
                  <c:v>103.68266322394101</c:v>
                </c:pt>
                <c:pt idx="1167">
                  <c:v>103.69028331976899</c:v>
                </c:pt>
                <c:pt idx="1168">
                  <c:v>103.690576495215</c:v>
                </c:pt>
                <c:pt idx="1169">
                  <c:v>103.69086858422401</c:v>
                </c:pt>
                <c:pt idx="1170">
                  <c:v>103.691160093221</c:v>
                </c:pt>
                <c:pt idx="1171">
                  <c:v>103.691451110065</c:v>
                </c:pt>
                <c:pt idx="1172">
                  <c:v>103.691741659779</c:v>
                </c:pt>
                <c:pt idx="1173">
                  <c:v>103.692031841895</c:v>
                </c:pt>
                <c:pt idx="1174">
                  <c:v>103.692321715811</c:v>
                </c:pt>
                <c:pt idx="1175">
                  <c:v>103.69261099338701</c:v>
                </c:pt>
                <c:pt idx="1176">
                  <c:v>103.69289970792499</c:v>
                </c:pt>
                <c:pt idx="1177">
                  <c:v>103.69318799899</c:v>
                </c:pt>
                <c:pt idx="1178">
                  <c:v>103.693475860859</c:v>
                </c:pt>
                <c:pt idx="1179">
                  <c:v>103.693763266042</c:v>
                </c:pt>
                <c:pt idx="1180">
                  <c:v>103.69405023985099</c:v>
                </c:pt>
                <c:pt idx="1181">
                  <c:v>103.69433687638499</c:v>
                </c:pt>
                <c:pt idx="1182">
                  <c:v>103.69462307206599</c:v>
                </c:pt>
                <c:pt idx="1183">
                  <c:v>103.69490881436199</c:v>
                </c:pt>
                <c:pt idx="1184">
                  <c:v>103.918527815959</c:v>
                </c:pt>
                <c:pt idx="1185">
                  <c:v>103.97358861492199</c:v>
                </c:pt>
                <c:pt idx="1186">
                  <c:v>104.028373307731</c:v>
                </c:pt>
                <c:pt idx="1187">
                  <c:v>104.055662690642</c:v>
                </c:pt>
                <c:pt idx="1188">
                  <c:v>104.083133179241</c:v>
                </c:pt>
                <c:pt idx="1189">
                  <c:v>104.110854170563</c:v>
                </c:pt>
                <c:pt idx="1190">
                  <c:v>104.193806314677</c:v>
                </c:pt>
                <c:pt idx="1191">
                  <c:v>104.221315566356</c:v>
                </c:pt>
                <c:pt idx="1192">
                  <c:v>104.35740454348699</c:v>
                </c:pt>
                <c:pt idx="1193">
                  <c:v>104.383567669334</c:v>
                </c:pt>
                <c:pt idx="1194">
                  <c:v>105.19730772993999</c:v>
                </c:pt>
                <c:pt idx="1195">
                  <c:v>105.85493810499599</c:v>
                </c:pt>
                <c:pt idx="1196">
                  <c:v>105.855285027354</c:v>
                </c:pt>
                <c:pt idx="1197">
                  <c:v>105.855631616019</c:v>
                </c:pt>
                <c:pt idx="1198">
                  <c:v>105.855977681838</c:v>
                </c:pt>
                <c:pt idx="1199">
                  <c:v>105.85632303509399</c:v>
                </c:pt>
                <c:pt idx="1200">
                  <c:v>105.85666770793399</c:v>
                </c:pt>
                <c:pt idx="1201">
                  <c:v>105.857011795183</c:v>
                </c:pt>
                <c:pt idx="1202">
                  <c:v>105.90454628366599</c:v>
                </c:pt>
                <c:pt idx="1203">
                  <c:v>105.905449924911</c:v>
                </c:pt>
                <c:pt idx="1204">
                  <c:v>105.90635083554599</c:v>
                </c:pt>
                <c:pt idx="1205">
                  <c:v>105.907249094989</c:v>
                </c:pt>
                <c:pt idx="1206">
                  <c:v>105.90814488335501</c:v>
                </c:pt>
                <c:pt idx="1207">
                  <c:v>105.909038161371</c:v>
                </c:pt>
                <c:pt idx="1208">
                  <c:v>105.909928833165</c:v>
                </c:pt>
                <c:pt idx="1209">
                  <c:v>105.91081708271901</c:v>
                </c:pt>
                <c:pt idx="1210">
                  <c:v>105.911703092007</c:v>
                </c:pt>
                <c:pt idx="1211">
                  <c:v>105.912586797439</c:v>
                </c:pt>
                <c:pt idx="1212">
                  <c:v>105.913467662675</c:v>
                </c:pt>
                <c:pt idx="1213">
                  <c:v>105.914345906421</c:v>
                </c:pt>
                <c:pt idx="1214">
                  <c:v>105.91522185133699</c:v>
                </c:pt>
                <c:pt idx="1215">
                  <c:v>105.916095347942</c:v>
                </c:pt>
                <c:pt idx="1216">
                  <c:v>105.916966574461</c:v>
                </c:pt>
                <c:pt idx="1217">
                  <c:v>105.917835569903</c:v>
                </c:pt>
                <c:pt idx="1218">
                  <c:v>105.918702358372</c:v>
                </c:pt>
                <c:pt idx="1219">
                  <c:v>105.919567097064</c:v>
                </c:pt>
                <c:pt idx="1220">
                  <c:v>105.92042965758699</c:v>
                </c:pt>
                <c:pt idx="1221">
                  <c:v>105.921289788933</c:v>
                </c:pt>
                <c:pt idx="1222">
                  <c:v>105.92214755493001</c:v>
                </c:pt>
                <c:pt idx="1223">
                  <c:v>105.92300317531399</c:v>
                </c:pt>
                <c:pt idx="1224">
                  <c:v>105.92385666523199</c:v>
                </c:pt>
                <c:pt idx="1225">
                  <c:v>105.924708179513</c:v>
                </c:pt>
                <c:pt idx="1226">
                  <c:v>105.925557449157</c:v>
                </c:pt>
                <c:pt idx="1227">
                  <c:v>105.92640434464199</c:v>
                </c:pt>
                <c:pt idx="1228">
                  <c:v>105.927249163719</c:v>
                </c:pt>
                <c:pt idx="1229">
                  <c:v>105.92809173129</c:v>
                </c:pt>
                <c:pt idx="1230">
                  <c:v>105.92893203372201</c:v>
                </c:pt>
                <c:pt idx="1231">
                  <c:v>105.92977012544701</c:v>
                </c:pt>
                <c:pt idx="1232">
                  <c:v>105.93060599943099</c:v>
                </c:pt>
                <c:pt idx="1233">
                  <c:v>105.931439785649</c:v>
                </c:pt>
                <c:pt idx="1234">
                  <c:v>105.932271645265</c:v>
                </c:pt>
                <c:pt idx="1235">
                  <c:v>105.933101504231</c:v>
                </c:pt>
                <c:pt idx="1236">
                  <c:v>105.933929343963</c:v>
                </c:pt>
                <c:pt idx="1237">
                  <c:v>105.93475501834099</c:v>
                </c:pt>
                <c:pt idx="1238">
                  <c:v>105.935578480541</c:v>
                </c:pt>
                <c:pt idx="1239">
                  <c:v>105.936399995651</c:v>
                </c:pt>
                <c:pt idx="1240">
                  <c:v>105.93721959387901</c:v>
                </c:pt>
                <c:pt idx="1241">
                  <c:v>105.938037250359</c:v>
                </c:pt>
                <c:pt idx="1242">
                  <c:v>105.938853007918</c:v>
                </c:pt>
                <c:pt idx="1243">
                  <c:v>105.939666666015</c:v>
                </c:pt>
                <c:pt idx="1244">
                  <c:v>105.94047798649601</c:v>
                </c:pt>
                <c:pt idx="1245">
                  <c:v>105.94128742811399</c:v>
                </c:pt>
                <c:pt idx="1246">
                  <c:v>105.94209515787399</c:v>
                </c:pt>
                <c:pt idx="1247">
                  <c:v>105.942900955753</c:v>
                </c:pt>
                <c:pt idx="1248">
                  <c:v>105.94370466976601</c:v>
                </c:pt>
                <c:pt idx="1249">
                  <c:v>105.944506397336</c:v>
                </c:pt>
                <c:pt idx="1250">
                  <c:v>105.945306284503</c:v>
                </c:pt>
                <c:pt idx="1251">
                  <c:v>105.94610419983501</c:v>
                </c:pt>
                <c:pt idx="1252">
                  <c:v>105.946900176687</c:v>
                </c:pt>
                <c:pt idx="1253">
                  <c:v>105.947694656618</c:v>
                </c:pt>
                <c:pt idx="1254">
                  <c:v>105.948487994659</c:v>
                </c:pt>
                <c:pt idx="1255">
                  <c:v>105.94927998352</c:v>
                </c:pt>
                <c:pt idx="1256">
                  <c:v>105.950070182456</c:v>
                </c:pt>
                <c:pt idx="1257">
                  <c:v>105.95085853037401</c:v>
                </c:pt>
                <c:pt idx="1258">
                  <c:v>105.951645150633</c:v>
                </c:pt>
                <c:pt idx="1259">
                  <c:v>105.952429794331</c:v>
                </c:pt>
                <c:pt idx="1260">
                  <c:v>105.953212257781</c:v>
                </c:pt>
                <c:pt idx="1261">
                  <c:v>105.953992970009</c:v>
                </c:pt>
                <c:pt idx="1262">
                  <c:v>105.95632567118599</c:v>
                </c:pt>
                <c:pt idx="1263">
                  <c:v>106.27009754961701</c:v>
                </c:pt>
                <c:pt idx="1264">
                  <c:v>106.28453755517999</c:v>
                </c:pt>
                <c:pt idx="1265">
                  <c:v>106.298994422718</c:v>
                </c:pt>
                <c:pt idx="1266">
                  <c:v>106.35674459450701</c:v>
                </c:pt>
                <c:pt idx="1267">
                  <c:v>106.385566058112</c:v>
                </c:pt>
                <c:pt idx="1268">
                  <c:v>106.88716818077</c:v>
                </c:pt>
                <c:pt idx="1269">
                  <c:v>106.91226587884699</c:v>
                </c:pt>
                <c:pt idx="1270">
                  <c:v>106.937386795782</c:v>
                </c:pt>
                <c:pt idx="1271">
                  <c:v>106.96248167866101</c:v>
                </c:pt>
                <c:pt idx="1272">
                  <c:v>107.03759806618</c:v>
                </c:pt>
                <c:pt idx="1273">
                  <c:v>107.06264311689</c:v>
                </c:pt>
                <c:pt idx="1274">
                  <c:v>107.087704537237</c:v>
                </c:pt>
                <c:pt idx="1275">
                  <c:v>107.112780619495</c:v>
                </c:pt>
                <c:pt idx="1276">
                  <c:v>107.238256431507</c:v>
                </c:pt>
                <c:pt idx="1277">
                  <c:v>107.313458289929</c:v>
                </c:pt>
                <c:pt idx="1278">
                  <c:v>108.21919223486</c:v>
                </c:pt>
                <c:pt idx="1279">
                  <c:v>108.249683450402</c:v>
                </c:pt>
                <c:pt idx="1280">
                  <c:v>110.599528710084</c:v>
                </c:pt>
                <c:pt idx="1281">
                  <c:v>110.636939568185</c:v>
                </c:pt>
                <c:pt idx="1282">
                  <c:v>110.823863091121</c:v>
                </c:pt>
                <c:pt idx="1283">
                  <c:v>111.992156820972</c:v>
                </c:pt>
                <c:pt idx="1284">
                  <c:v>111.99298110448299</c:v>
                </c:pt>
                <c:pt idx="1285">
                  <c:v>111.993802954735</c:v>
                </c:pt>
                <c:pt idx="1286">
                  <c:v>111.994622537072</c:v>
                </c:pt>
                <c:pt idx="1287">
                  <c:v>111.99543927112001</c:v>
                </c:pt>
                <c:pt idx="1288">
                  <c:v>111.99625245356</c:v>
                </c:pt>
                <c:pt idx="1289">
                  <c:v>111.99706313851</c:v>
                </c:pt>
                <c:pt idx="1290">
                  <c:v>111.997872225514</c:v>
                </c:pt>
                <c:pt idx="1291">
                  <c:v>111.99867965412101</c:v>
                </c:pt>
                <c:pt idx="1292">
                  <c:v>111.99948538835299</c:v>
                </c:pt>
                <c:pt idx="1293">
                  <c:v>112.000289519185</c:v>
                </c:pt>
                <c:pt idx="1294">
                  <c:v>112.00109183497</c:v>
                </c:pt>
                <c:pt idx="1295">
                  <c:v>112.00189236464</c:v>
                </c:pt>
                <c:pt idx="1296">
                  <c:v>112.002690358435</c:v>
                </c:pt>
                <c:pt idx="1297">
                  <c:v>112.003485558821</c:v>
                </c:pt>
                <c:pt idx="1298">
                  <c:v>112.00427841724699</c:v>
                </c:pt>
                <c:pt idx="1299">
                  <c:v>112.005068497473</c:v>
                </c:pt>
                <c:pt idx="1300">
                  <c:v>112.00585577495301</c:v>
                </c:pt>
                <c:pt idx="1301">
                  <c:v>112.006640561539</c:v>
                </c:pt>
                <c:pt idx="1302">
                  <c:v>112.00742260310599</c:v>
                </c:pt>
                <c:pt idx="1303">
                  <c:v>112.008978486845</c:v>
                </c:pt>
                <c:pt idx="1304">
                  <c:v>112.00975297356899</c:v>
                </c:pt>
                <c:pt idx="1305">
                  <c:v>112.01052400080999</c:v>
                </c:pt>
                <c:pt idx="1306">
                  <c:v>112.011292326846</c:v>
                </c:pt>
                <c:pt idx="1307">
                  <c:v>112.012058407746</c:v>
                </c:pt>
                <c:pt idx="1308">
                  <c:v>112.01282170239099</c:v>
                </c:pt>
                <c:pt idx="1309">
                  <c:v>112.013582450771</c:v>
                </c:pt>
                <c:pt idx="1310">
                  <c:v>112.014340926906</c:v>
                </c:pt>
                <c:pt idx="1311">
                  <c:v>112.015096827265</c:v>
                </c:pt>
                <c:pt idx="1312">
                  <c:v>112.015849919239</c:v>
                </c:pt>
                <c:pt idx="1313">
                  <c:v>112.016601107319</c:v>
                </c:pt>
                <c:pt idx="1314">
                  <c:v>112.0173503481</c:v>
                </c:pt>
                <c:pt idx="1315">
                  <c:v>112.01809664144299</c:v>
                </c:pt>
                <c:pt idx="1316">
                  <c:v>112.01884043814</c:v>
                </c:pt>
                <c:pt idx="1317">
                  <c:v>112.01958206042799</c:v>
                </c:pt>
                <c:pt idx="1318">
                  <c:v>112.020321116212</c:v>
                </c:pt>
                <c:pt idx="1319">
                  <c:v>112.021057888991</c:v>
                </c:pt>
                <c:pt idx="1320">
                  <c:v>112.021792711242</c:v>
                </c:pt>
                <c:pt idx="1321">
                  <c:v>112.022525068189</c:v>
                </c:pt>
                <c:pt idx="1322">
                  <c:v>112.023254846133</c:v>
                </c:pt>
                <c:pt idx="1323">
                  <c:v>112.02398303327401</c:v>
                </c:pt>
                <c:pt idx="1324">
                  <c:v>112.024709889194</c:v>
                </c:pt>
                <c:pt idx="1325">
                  <c:v>112.02543540833</c:v>
                </c:pt>
                <c:pt idx="1326">
                  <c:v>112.026159936056</c:v>
                </c:pt>
                <c:pt idx="1327">
                  <c:v>112.026883597054</c:v>
                </c:pt>
                <c:pt idx="1328">
                  <c:v>112.027606216091</c:v>
                </c:pt>
                <c:pt idx="1329">
                  <c:v>112.02832768487301</c:v>
                </c:pt>
                <c:pt idx="1330">
                  <c:v>112.029048163067</c:v>
                </c:pt>
                <c:pt idx="1331">
                  <c:v>112.029767501457</c:v>
                </c:pt>
                <c:pt idx="1332">
                  <c:v>112.03048569773701</c:v>
                </c:pt>
                <c:pt idx="1333">
                  <c:v>112.03120291602799</c:v>
                </c:pt>
                <c:pt idx="1334">
                  <c:v>112.03191908892001</c:v>
                </c:pt>
                <c:pt idx="1335">
                  <c:v>112.032634183456</c:v>
                </c:pt>
                <c:pt idx="1336">
                  <c:v>112.033348375155</c:v>
                </c:pt>
                <c:pt idx="1337">
                  <c:v>112.034061549066</c:v>
                </c:pt>
                <c:pt idx="1338">
                  <c:v>112.034773612468</c:v>
                </c:pt>
                <c:pt idx="1339">
                  <c:v>112.03548455096799</c:v>
                </c:pt>
                <c:pt idx="1340">
                  <c:v>112.03619427108001</c:v>
                </c:pt>
                <c:pt idx="1341">
                  <c:v>112.036902881335</c:v>
                </c:pt>
                <c:pt idx="1342">
                  <c:v>112.037610615809</c:v>
                </c:pt>
                <c:pt idx="1343">
                  <c:v>112.038317430832</c:v>
                </c:pt>
                <c:pt idx="1344">
                  <c:v>112.03902302914901</c:v>
                </c:pt>
                <c:pt idx="1345">
                  <c:v>112.039727520524</c:v>
                </c:pt>
                <c:pt idx="1346">
                  <c:v>112.04043102817</c:v>
                </c:pt>
                <c:pt idx="1347">
                  <c:v>112.041133618392</c:v>
                </c:pt>
                <c:pt idx="1348">
                  <c:v>112.041835176948</c:v>
                </c:pt>
                <c:pt idx="1349">
                  <c:v>112.042535485271</c:v>
                </c:pt>
                <c:pt idx="1350">
                  <c:v>112.04323476271099</c:v>
                </c:pt>
                <c:pt idx="1351">
                  <c:v>112.04393308156</c:v>
                </c:pt>
                <c:pt idx="1352">
                  <c:v>112.04463042940201</c:v>
                </c:pt>
                <c:pt idx="1353">
                  <c:v>112.045326892389</c:v>
                </c:pt>
                <c:pt idx="1354">
                  <c:v>112.04602219861</c:v>
                </c:pt>
                <c:pt idx="1355">
                  <c:v>112.04671645597</c:v>
                </c:pt>
                <c:pt idx="1356">
                  <c:v>112.047409776587</c:v>
                </c:pt>
                <c:pt idx="1357">
                  <c:v>112.048102092026</c:v>
                </c:pt>
                <c:pt idx="1358">
                  <c:v>112.048793462638</c:v>
                </c:pt>
                <c:pt idx="1359">
                  <c:v>112.04948384005201</c:v>
                </c:pt>
                <c:pt idx="1360">
                  <c:v>112.050173224763</c:v>
                </c:pt>
                <c:pt idx="1361">
                  <c:v>112.05086147180501</c:v>
                </c:pt>
                <c:pt idx="1362">
                  <c:v>112.051548659481</c:v>
                </c:pt>
                <c:pt idx="1363">
                  <c:v>112.052234868002</c:v>
                </c:pt>
                <c:pt idx="1364">
                  <c:v>112.052920154747</c:v>
                </c:pt>
                <c:pt idx="1365">
                  <c:v>112.053604459236</c:v>
                </c:pt>
                <c:pt idx="1366">
                  <c:v>112.054287753981</c:v>
                </c:pt>
                <c:pt idx="1367">
                  <c:v>112.05497024704999</c:v>
                </c:pt>
                <c:pt idx="1368">
                  <c:v>112.05565178686901</c:v>
                </c:pt>
                <c:pt idx="1369">
                  <c:v>112.056332215162</c:v>
                </c:pt>
                <c:pt idx="1370">
                  <c:v>112.057011689292</c:v>
                </c:pt>
                <c:pt idx="1371">
                  <c:v>112.057690316041</c:v>
                </c:pt>
                <c:pt idx="1372">
                  <c:v>112.05836807216301</c:v>
                </c:pt>
                <c:pt idx="1373">
                  <c:v>112.05904491247099</c:v>
                </c:pt>
                <c:pt idx="1374">
                  <c:v>112.05972052500501</c:v>
                </c:pt>
                <c:pt idx="1375">
                  <c:v>112.060395150022</c:v>
                </c:pt>
                <c:pt idx="1376">
                  <c:v>112.06106893345699</c:v>
                </c:pt>
                <c:pt idx="1377">
                  <c:v>112.06174161017201</c:v>
                </c:pt>
                <c:pt idx="1378">
                  <c:v>112.062413318778</c:v>
                </c:pt>
                <c:pt idx="1379">
                  <c:v>112.063084304322</c:v>
                </c:pt>
                <c:pt idx="1380">
                  <c:v>112.063754520836</c:v>
                </c:pt>
                <c:pt idx="1381">
                  <c:v>112.06442384093199</c:v>
                </c:pt>
                <c:pt idx="1382">
                  <c:v>112.06509233467099</c:v>
                </c:pt>
                <c:pt idx="1383">
                  <c:v>112.065759881988</c:v>
                </c:pt>
                <c:pt idx="1384">
                  <c:v>112.066426319187</c:v>
                </c:pt>
                <c:pt idx="1385">
                  <c:v>112.06709181302701</c:v>
                </c:pt>
                <c:pt idx="1386">
                  <c:v>112.06775649820599</c:v>
                </c:pt>
                <c:pt idx="1387">
                  <c:v>112.06842018450401</c:v>
                </c:pt>
                <c:pt idx="1388">
                  <c:v>112.069082949662</c:v>
                </c:pt>
                <c:pt idx="1389">
                  <c:v>112.069744715128</c:v>
                </c:pt>
                <c:pt idx="1390">
                  <c:v>112.070405517018</c:v>
                </c:pt>
                <c:pt idx="1391">
                  <c:v>112.07106554313501</c:v>
                </c:pt>
                <c:pt idx="1392">
                  <c:v>112.07172467481401</c:v>
                </c:pt>
                <c:pt idx="1393">
                  <c:v>112.07238288046</c:v>
                </c:pt>
                <c:pt idx="1394">
                  <c:v>112.07304017614101</c:v>
                </c:pt>
                <c:pt idx="1395">
                  <c:v>112.07369660764699</c:v>
                </c:pt>
                <c:pt idx="1396">
                  <c:v>112.081657057333</c:v>
                </c:pt>
                <c:pt idx="1397">
                  <c:v>112.082495098414</c:v>
                </c:pt>
                <c:pt idx="1398">
                  <c:v>112.083331319373</c:v>
                </c:pt>
                <c:pt idx="1399">
                  <c:v>112.08416559004201</c:v>
                </c:pt>
                <c:pt idx="1400">
                  <c:v>112.08499804563699</c:v>
                </c:pt>
                <c:pt idx="1401">
                  <c:v>112.085828799024</c:v>
                </c:pt>
                <c:pt idx="1402">
                  <c:v>112.086657244097</c:v>
                </c:pt>
                <c:pt idx="1403">
                  <c:v>112.087483484549</c:v>
                </c:pt>
                <c:pt idx="1404">
                  <c:v>112.088308241058</c:v>
                </c:pt>
                <c:pt idx="1405">
                  <c:v>112.817446306866</c:v>
                </c:pt>
                <c:pt idx="1406">
                  <c:v>112.818275057219</c:v>
                </c:pt>
                <c:pt idx="1407">
                  <c:v>112.81910163635099</c:v>
                </c:pt>
                <c:pt idx="1408">
                  <c:v>112.819926147221</c:v>
                </c:pt>
                <c:pt idx="1409">
                  <c:v>112.82074868661</c:v>
                </c:pt>
                <c:pt idx="1410">
                  <c:v>112.831403124262</c:v>
                </c:pt>
                <c:pt idx="1411">
                  <c:v>113.994989759341</c:v>
                </c:pt>
                <c:pt idx="1412">
                  <c:v>113.99576362331101</c:v>
                </c:pt>
                <c:pt idx="1413">
                  <c:v>114.149553471576</c:v>
                </c:pt>
                <c:pt idx="1414">
                  <c:v>114.150361739896</c:v>
                </c:pt>
                <c:pt idx="1415">
                  <c:v>114.151167961479</c:v>
                </c:pt>
                <c:pt idx="1416">
                  <c:v>114.151972297893</c:v>
                </c:pt>
                <c:pt idx="1417">
                  <c:v>114.152774971526</c:v>
                </c:pt>
                <c:pt idx="1418">
                  <c:v>114.15357562078999</c:v>
                </c:pt>
                <c:pt idx="1419">
                  <c:v>114.154374198144</c:v>
                </c:pt>
                <c:pt idx="1420">
                  <c:v>114.155170847698</c:v>
                </c:pt>
                <c:pt idx="1421">
                  <c:v>114.155965096084</c:v>
                </c:pt>
                <c:pt idx="1422">
                  <c:v>114.15636480774801</c:v>
                </c:pt>
              </c:numCache>
            </c:numRef>
          </c:xVal>
          <c:yVal>
            <c:numRef>
              <c:f>'S2 gauges'!$O$5:$O$1464</c:f>
              <c:numCache>
                <c:formatCode>General</c:formatCode>
                <c:ptCount val="1460"/>
                <c:pt idx="0">
                  <c:v>0</c:v>
                </c:pt>
                <c:pt idx="1">
                  <c:v>3.6879927114950644E-10</c:v>
                </c:pt>
                <c:pt idx="2">
                  <c:v>0</c:v>
                </c:pt>
                <c:pt idx="3">
                  <c:v>0</c:v>
                </c:pt>
                <c:pt idx="4">
                  <c:v>3.0290831155028144E-10</c:v>
                </c:pt>
                <c:pt idx="5">
                  <c:v>3.0158310352627696E-10</c:v>
                </c:pt>
                <c:pt idx="6">
                  <c:v>2.7295515206719002E-10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2.1974960357317278E-10</c:v>
                </c:pt>
                <c:pt idx="11">
                  <c:v>2.2609961330963514E-10</c:v>
                </c:pt>
                <c:pt idx="12">
                  <c:v>2.2148143059478479E-10</c:v>
                </c:pt>
                <c:pt idx="13">
                  <c:v>1.753035364966578E-10</c:v>
                </c:pt>
                <c:pt idx="14">
                  <c:v>1.7534779415154631E-10</c:v>
                </c:pt>
                <c:pt idx="15">
                  <c:v>1.7513516720883223E-10</c:v>
                </c:pt>
                <c:pt idx="16">
                  <c:v>1.8024218047002613E-10</c:v>
                </c:pt>
                <c:pt idx="17">
                  <c:v>2.6469823492878541E-10</c:v>
                </c:pt>
                <c:pt idx="18">
                  <c:v>1.7335284312948744E-10</c:v>
                </c:pt>
                <c:pt idx="19">
                  <c:v>1.7123920482703138E-10</c:v>
                </c:pt>
                <c:pt idx="20">
                  <c:v>1.6878045493292149E-10</c:v>
                </c:pt>
                <c:pt idx="21">
                  <c:v>1.6936716327705102E-10</c:v>
                </c:pt>
                <c:pt idx="22">
                  <c:v>1.6833392531307151E-10</c:v>
                </c:pt>
                <c:pt idx="23">
                  <c:v>1.6710575767807937E-10</c:v>
                </c:pt>
                <c:pt idx="24">
                  <c:v>1.6667699917195161E-10</c:v>
                </c:pt>
                <c:pt idx="25">
                  <c:v>1.6467874940327168E-10</c:v>
                </c:pt>
                <c:pt idx="26">
                  <c:v>1.6428301490458305E-10</c:v>
                </c:pt>
                <c:pt idx="27">
                  <c:v>1.6352261907672874E-10</c:v>
                </c:pt>
                <c:pt idx="28">
                  <c:v>1.6298622527479427E-10</c:v>
                </c:pt>
                <c:pt idx="29">
                  <c:v>1.6752329378493339E-10</c:v>
                </c:pt>
                <c:pt idx="30">
                  <c:v>1.4019932931654663E-10</c:v>
                </c:pt>
                <c:pt idx="31">
                  <c:v>1.3865842101924503E-10</c:v>
                </c:pt>
                <c:pt idx="32">
                  <c:v>1.3678840962604615E-10</c:v>
                </c:pt>
                <c:pt idx="33">
                  <c:v>1.3279676089595113E-10</c:v>
                </c:pt>
                <c:pt idx="34">
                  <c:v>1.3271096088298993E-10</c:v>
                </c:pt>
                <c:pt idx="35">
                  <c:v>1.3230682715922567E-10</c:v>
                </c:pt>
                <c:pt idx="36">
                  <c:v>1.3207357715215988E-10</c:v>
                </c:pt>
                <c:pt idx="37">
                  <c:v>1.3004084908028405E-10</c:v>
                </c:pt>
                <c:pt idx="38">
                  <c:v>1.3007671594595556E-10</c:v>
                </c:pt>
                <c:pt idx="39">
                  <c:v>1.3008401147389924E-10</c:v>
                </c:pt>
                <c:pt idx="40">
                  <c:v>1.3057675893209271E-10</c:v>
                </c:pt>
                <c:pt idx="41">
                  <c:v>1.3085677647596735E-10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1.6444766298332658E-10</c:v>
                </c:pt>
                <c:pt idx="66">
                  <c:v>1.5642613919495864E-10</c:v>
                </c:pt>
                <c:pt idx="67">
                  <c:v>1.6035975284235632E-10</c:v>
                </c:pt>
                <c:pt idx="68">
                  <c:v>1.2683422280177651E-10</c:v>
                </c:pt>
                <c:pt idx="69">
                  <c:v>9.4970558276802158E-11</c:v>
                </c:pt>
                <c:pt idx="70">
                  <c:v>9.5646845507266942E-11</c:v>
                </c:pt>
                <c:pt idx="71">
                  <c:v>9.3152268252603511E-11</c:v>
                </c:pt>
                <c:pt idx="72">
                  <c:v>9.5882399630299456E-11</c:v>
                </c:pt>
                <c:pt idx="73">
                  <c:v>9.1129602266367618E-11</c:v>
                </c:pt>
                <c:pt idx="74">
                  <c:v>9.0830220615974321E-11</c:v>
                </c:pt>
                <c:pt idx="75">
                  <c:v>9.0740184103902148E-11</c:v>
                </c:pt>
                <c:pt idx="76">
                  <c:v>9.0350750414139667E-11</c:v>
                </c:pt>
                <c:pt idx="77">
                  <c:v>0</c:v>
                </c:pt>
                <c:pt idx="78">
                  <c:v>1.0343501946068972E-10</c:v>
                </c:pt>
                <c:pt idx="79">
                  <c:v>1.0327026318546686E-10</c:v>
                </c:pt>
                <c:pt idx="80">
                  <c:v>1.0415191768947196E-10</c:v>
                </c:pt>
                <c:pt idx="81">
                  <c:v>1.0391240438432955E-10</c:v>
                </c:pt>
                <c:pt idx="82">
                  <c:v>1.0266133444096677E-10</c:v>
                </c:pt>
                <c:pt idx="83">
                  <c:v>1.034509948159702E-10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8.4290042901276478E-11</c:v>
                </c:pt>
                <c:pt idx="129">
                  <c:v>5.9418931128768379E-11</c:v>
                </c:pt>
                <c:pt idx="130">
                  <c:v>5.9141898075170076E-11</c:v>
                </c:pt>
                <c:pt idx="131">
                  <c:v>5.8422677807312708E-11</c:v>
                </c:pt>
                <c:pt idx="132">
                  <c:v>5.7412622678318534E-11</c:v>
                </c:pt>
                <c:pt idx="133">
                  <c:v>5.6348043352002037E-11</c:v>
                </c:pt>
                <c:pt idx="134">
                  <c:v>5.6140863473562865E-11</c:v>
                </c:pt>
                <c:pt idx="135">
                  <c:v>5.5847402190894725E-11</c:v>
                </c:pt>
                <c:pt idx="136">
                  <c:v>5.577128096815917E-11</c:v>
                </c:pt>
                <c:pt idx="137">
                  <c:v>5.6223998362169297E-11</c:v>
                </c:pt>
                <c:pt idx="138">
                  <c:v>5.5940943392920011E-11</c:v>
                </c:pt>
                <c:pt idx="139">
                  <c:v>4.9219197494103854E-11</c:v>
                </c:pt>
                <c:pt idx="140">
                  <c:v>4.8961275726207384E-11</c:v>
                </c:pt>
                <c:pt idx="141">
                  <c:v>4.8901338785571803E-11</c:v>
                </c:pt>
                <c:pt idx="142">
                  <c:v>5.0502405223394728E-11</c:v>
                </c:pt>
                <c:pt idx="143">
                  <c:v>4.3947417492121511E-11</c:v>
                </c:pt>
                <c:pt idx="144">
                  <c:v>4.2792637036889785E-11</c:v>
                </c:pt>
                <c:pt idx="145">
                  <c:v>4.2977802169726774E-11</c:v>
                </c:pt>
                <c:pt idx="146">
                  <c:v>4.2387939852245059E-11</c:v>
                </c:pt>
                <c:pt idx="147">
                  <c:v>4.2358498965633252E-11</c:v>
                </c:pt>
                <c:pt idx="148">
                  <c:v>4.2042402474309442E-11</c:v>
                </c:pt>
                <c:pt idx="149">
                  <c:v>4.1556433704202125E-11</c:v>
                </c:pt>
                <c:pt idx="150">
                  <c:v>4.0832122801464911E-11</c:v>
                </c:pt>
                <c:pt idx="151">
                  <c:v>4.0389180619445615E-11</c:v>
                </c:pt>
                <c:pt idx="152">
                  <c:v>4.0155262778339312E-11</c:v>
                </c:pt>
                <c:pt idx="153">
                  <c:v>3.8036624503790547E-11</c:v>
                </c:pt>
                <c:pt idx="154">
                  <c:v>4.7503453758200077E-11</c:v>
                </c:pt>
                <c:pt idx="155">
                  <c:v>3.200508485092173E-11</c:v>
                </c:pt>
                <c:pt idx="156">
                  <c:v>3.1803668554359503E-11</c:v>
                </c:pt>
                <c:pt idx="157">
                  <c:v>3.1548064372926816E-11</c:v>
                </c:pt>
                <c:pt idx="158">
                  <c:v>3.1070223707060832E-11</c:v>
                </c:pt>
                <c:pt idx="159">
                  <c:v>3.107847349069421E-11</c:v>
                </c:pt>
                <c:pt idx="160">
                  <c:v>3.1111623870343346E-11</c:v>
                </c:pt>
                <c:pt idx="161">
                  <c:v>3.0975556659468489E-11</c:v>
                </c:pt>
                <c:pt idx="162">
                  <c:v>3.0922002840638686E-11</c:v>
                </c:pt>
                <c:pt idx="163">
                  <c:v>3.0704466248609916E-11</c:v>
                </c:pt>
                <c:pt idx="164">
                  <c:v>3.0215135393453767E-11</c:v>
                </c:pt>
                <c:pt idx="165">
                  <c:v>3.0437006596585816E-11</c:v>
                </c:pt>
                <c:pt idx="166">
                  <c:v>2.7033405753670161E-11</c:v>
                </c:pt>
                <c:pt idx="167">
                  <c:v>2.5157661756022866E-11</c:v>
                </c:pt>
                <c:pt idx="168">
                  <c:v>2.0025813483683589E-11</c:v>
                </c:pt>
                <c:pt idx="169">
                  <c:v>1.987111984802374E-11</c:v>
                </c:pt>
                <c:pt idx="170">
                  <c:v>1.9831625098260903E-11</c:v>
                </c:pt>
                <c:pt idx="171">
                  <c:v>0</c:v>
                </c:pt>
                <c:pt idx="172">
                  <c:v>0</c:v>
                </c:pt>
                <c:pt idx="173">
                  <c:v>1.5416660220104409E-11</c:v>
                </c:pt>
                <c:pt idx="174">
                  <c:v>1.5448607054610974E-11</c:v>
                </c:pt>
                <c:pt idx="175">
                  <c:v>1.5487991955294753E-11</c:v>
                </c:pt>
                <c:pt idx="176">
                  <c:v>1.5338408368471653E-11</c:v>
                </c:pt>
                <c:pt idx="177">
                  <c:v>1.5265871602288519E-11</c:v>
                </c:pt>
                <c:pt idx="178">
                  <c:v>1.524886344904463E-11</c:v>
                </c:pt>
                <c:pt idx="179">
                  <c:v>1.5200656568825118E-11</c:v>
                </c:pt>
                <c:pt idx="180">
                  <c:v>1.5159442123436641E-11</c:v>
                </c:pt>
                <c:pt idx="181">
                  <c:v>1.514176738313944E-11</c:v>
                </c:pt>
                <c:pt idx="182">
                  <c:v>1.5090727368417245E-11</c:v>
                </c:pt>
                <c:pt idx="183">
                  <c:v>1.5078883232096947E-11</c:v>
                </c:pt>
                <c:pt idx="184">
                  <c:v>1.511876781150261E-11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1.6769055839986669E-11</c:v>
                </c:pt>
                <c:pt idx="190">
                  <c:v>1.7053029705974405E-11</c:v>
                </c:pt>
                <c:pt idx="191">
                  <c:v>1.7430400675105075E-11</c:v>
                </c:pt>
                <c:pt idx="192">
                  <c:v>1.7189490213829611E-11</c:v>
                </c:pt>
                <c:pt idx="193">
                  <c:v>0</c:v>
                </c:pt>
                <c:pt idx="194">
                  <c:v>2.3835499099691153E-11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2.4802217036645114E-11</c:v>
                </c:pt>
                <c:pt idx="209">
                  <c:v>2.5457754140012869E-11</c:v>
                </c:pt>
                <c:pt idx="210">
                  <c:v>1.3046484155092351E-11</c:v>
                </c:pt>
                <c:pt idx="211">
                  <c:v>1.2890765178655715E-11</c:v>
                </c:pt>
                <c:pt idx="212">
                  <c:v>1.2599575017101512E-11</c:v>
                </c:pt>
                <c:pt idx="213">
                  <c:v>1.2314667299570592E-11</c:v>
                </c:pt>
                <c:pt idx="214">
                  <c:v>1.219132299075974E-11</c:v>
                </c:pt>
                <c:pt idx="215">
                  <c:v>1.2314142112035186E-11</c:v>
                </c:pt>
                <c:pt idx="216">
                  <c:v>1.2227042447459752E-11</c:v>
                </c:pt>
                <c:pt idx="217">
                  <c:v>1.2075330031162345E-11</c:v>
                </c:pt>
                <c:pt idx="218">
                  <c:v>1.2007871972934303E-11</c:v>
                </c:pt>
                <c:pt idx="219">
                  <c:v>1.1738157584386495E-11</c:v>
                </c:pt>
                <c:pt idx="220">
                  <c:v>1.171064999139445E-11</c:v>
                </c:pt>
                <c:pt idx="221">
                  <c:v>1.1337689144125091E-11</c:v>
                </c:pt>
                <c:pt idx="222">
                  <c:v>1.1283258345145418E-11</c:v>
                </c:pt>
                <c:pt idx="223">
                  <c:v>1.1184285212643484E-11</c:v>
                </c:pt>
                <c:pt idx="224">
                  <c:v>1.0676837319589335E-11</c:v>
                </c:pt>
                <c:pt idx="225">
                  <c:v>1.0869763606533243E-11</c:v>
                </c:pt>
                <c:pt idx="226">
                  <c:v>1.0917699822249526E-11</c:v>
                </c:pt>
                <c:pt idx="227">
                  <c:v>1.0898685628504723E-11</c:v>
                </c:pt>
                <c:pt idx="228">
                  <c:v>1.1086545678323905E-11</c:v>
                </c:pt>
                <c:pt idx="229">
                  <c:v>1.0943257797663468E-11</c:v>
                </c:pt>
                <c:pt idx="230">
                  <c:v>1.0977338184833994E-11</c:v>
                </c:pt>
                <c:pt idx="231">
                  <c:v>1.1039376693636246E-11</c:v>
                </c:pt>
                <c:pt idx="232">
                  <c:v>1.1124462368459259E-11</c:v>
                </c:pt>
                <c:pt idx="233">
                  <c:v>1.1003777487472578E-11</c:v>
                </c:pt>
                <c:pt idx="234">
                  <c:v>1.0769573456058201E-11</c:v>
                </c:pt>
                <c:pt idx="235">
                  <c:v>1.0636313403051083E-11</c:v>
                </c:pt>
                <c:pt idx="236">
                  <c:v>1.0496920789326135E-11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9.9713096999562261E-12</c:v>
                </c:pt>
                <c:pt idx="241">
                  <c:v>1.0017987021268889E-11</c:v>
                </c:pt>
                <c:pt idx="242">
                  <c:v>1.0150335868768677E-11</c:v>
                </c:pt>
                <c:pt idx="243">
                  <c:v>1.1587518625306149E-11</c:v>
                </c:pt>
                <c:pt idx="244">
                  <c:v>1.1778545281701093E-11</c:v>
                </c:pt>
                <c:pt idx="245">
                  <c:v>1.1761755698386035E-11</c:v>
                </c:pt>
                <c:pt idx="246">
                  <c:v>1.1690811833023212E-11</c:v>
                </c:pt>
                <c:pt idx="247">
                  <c:v>1.1672581167367178E-11</c:v>
                </c:pt>
                <c:pt idx="248">
                  <c:v>0</c:v>
                </c:pt>
                <c:pt idx="249">
                  <c:v>1.2833095926541125E-11</c:v>
                </c:pt>
                <c:pt idx="250">
                  <c:v>1.3806666715684678E-11</c:v>
                </c:pt>
                <c:pt idx="251">
                  <c:v>1.392339972617536E-11</c:v>
                </c:pt>
                <c:pt idx="252">
                  <c:v>1.3955790650213759E-11</c:v>
                </c:pt>
                <c:pt idx="253">
                  <c:v>1.4015754010580724E-11</c:v>
                </c:pt>
                <c:pt idx="254">
                  <c:v>1.3973465183124262E-11</c:v>
                </c:pt>
                <c:pt idx="255">
                  <c:v>1.2667435638291392E-11</c:v>
                </c:pt>
                <c:pt idx="256">
                  <c:v>1.2422554884498117E-11</c:v>
                </c:pt>
                <c:pt idx="257">
                  <c:v>1.2440685085472262E-11</c:v>
                </c:pt>
                <c:pt idx="258">
                  <c:v>1.2415033569705008E-11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2.5450715791591014E-11</c:v>
                </c:pt>
                <c:pt idx="421">
                  <c:v>2.5615923459916792E-11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2.2027249014088093E-11</c:v>
                </c:pt>
                <c:pt idx="445">
                  <c:v>3.1129203561517276E-11</c:v>
                </c:pt>
                <c:pt idx="446">
                  <c:v>3.0998539176276182E-11</c:v>
                </c:pt>
                <c:pt idx="447">
                  <c:v>1.9510772008334222E-11</c:v>
                </c:pt>
                <c:pt idx="448">
                  <c:v>1.953815527914181E-11</c:v>
                </c:pt>
                <c:pt idx="449">
                  <c:v>1.9392423001451738E-11</c:v>
                </c:pt>
                <c:pt idx="450">
                  <c:v>1.9401035454835207E-11</c:v>
                </c:pt>
                <c:pt idx="451">
                  <c:v>1.9316644766365227E-11</c:v>
                </c:pt>
                <c:pt idx="452">
                  <c:v>1.9237994236065306E-11</c:v>
                </c:pt>
                <c:pt idx="453">
                  <c:v>1.930613822221156E-11</c:v>
                </c:pt>
                <c:pt idx="454">
                  <c:v>1.9313323080750229E-11</c:v>
                </c:pt>
                <c:pt idx="455">
                  <c:v>1.9063992635352007E-11</c:v>
                </c:pt>
                <c:pt idx="456">
                  <c:v>1.9081220727868488E-11</c:v>
                </c:pt>
                <c:pt idx="457">
                  <c:v>1.9000809755898566E-11</c:v>
                </c:pt>
                <c:pt idx="458">
                  <c:v>1.8971404094620431E-11</c:v>
                </c:pt>
                <c:pt idx="459">
                  <c:v>1.9056751358267386E-11</c:v>
                </c:pt>
                <c:pt idx="460">
                  <c:v>1.8943318936380875E-11</c:v>
                </c:pt>
                <c:pt idx="461">
                  <c:v>1.8940231099336138E-11</c:v>
                </c:pt>
                <c:pt idx="462">
                  <c:v>1.8950607094323733E-11</c:v>
                </c:pt>
                <c:pt idx="463">
                  <c:v>1.8889376687271498E-11</c:v>
                </c:pt>
                <c:pt idx="464">
                  <c:v>1.8865511184993004E-11</c:v>
                </c:pt>
                <c:pt idx="465">
                  <c:v>1.8852426531061259E-11</c:v>
                </c:pt>
                <c:pt idx="466">
                  <c:v>1.8903434468379337E-11</c:v>
                </c:pt>
                <c:pt idx="467">
                  <c:v>1.8795168780324645E-11</c:v>
                </c:pt>
                <c:pt idx="468">
                  <c:v>1.8793006466578211E-11</c:v>
                </c:pt>
                <c:pt idx="469">
                  <c:v>1.8677404552439149E-11</c:v>
                </c:pt>
                <c:pt idx="470">
                  <c:v>1.8711160109294402E-11</c:v>
                </c:pt>
                <c:pt idx="471">
                  <c:v>1.8713865814618528E-11</c:v>
                </c:pt>
                <c:pt idx="472">
                  <c:v>1.8706465303015026E-11</c:v>
                </c:pt>
                <c:pt idx="473">
                  <c:v>1.7180579185405375E-11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1.5697374934453993E-11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1.3357013442393768E-11</c:v>
                </c:pt>
                <c:pt idx="525">
                  <c:v>1.3320467321150046E-11</c:v>
                </c:pt>
                <c:pt idx="526">
                  <c:v>1.3334912956674446E-11</c:v>
                </c:pt>
                <c:pt idx="527">
                  <c:v>1.3338329780943266E-11</c:v>
                </c:pt>
                <c:pt idx="528">
                  <c:v>1.3285546022791632E-11</c:v>
                </c:pt>
                <c:pt idx="529">
                  <c:v>1.3254060084789404E-11</c:v>
                </c:pt>
                <c:pt idx="530">
                  <c:v>1.3231652463972245E-11</c:v>
                </c:pt>
                <c:pt idx="531">
                  <c:v>1.3261088203234828E-11</c:v>
                </c:pt>
                <c:pt idx="532">
                  <c:v>1.315925157160643E-11</c:v>
                </c:pt>
                <c:pt idx="533">
                  <c:v>1.3142492295303967E-11</c:v>
                </c:pt>
                <c:pt idx="534">
                  <c:v>1.3124676466769593E-11</c:v>
                </c:pt>
                <c:pt idx="535">
                  <c:v>1.309410592615756E-11</c:v>
                </c:pt>
                <c:pt idx="536">
                  <c:v>1.3089158604646518E-11</c:v>
                </c:pt>
                <c:pt idx="537">
                  <c:v>1.3080801462996042E-11</c:v>
                </c:pt>
                <c:pt idx="538">
                  <c:v>1.3068230958224984E-11</c:v>
                </c:pt>
                <c:pt idx="539">
                  <c:v>1.3004767887429128E-11</c:v>
                </c:pt>
                <c:pt idx="540">
                  <c:v>1.3083230005796693E-11</c:v>
                </c:pt>
                <c:pt idx="541">
                  <c:v>1.3132231805093781E-11</c:v>
                </c:pt>
                <c:pt idx="542">
                  <c:v>1.3019207148550873E-11</c:v>
                </c:pt>
                <c:pt idx="543">
                  <c:v>1.3000798367331293E-11</c:v>
                </c:pt>
                <c:pt idx="544">
                  <c:v>1.3080872903745527E-11</c:v>
                </c:pt>
                <c:pt idx="545">
                  <c:v>1.2960585843166988E-11</c:v>
                </c:pt>
                <c:pt idx="546">
                  <c:v>1.2978465808696494E-11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1.3136164024746751E-11</c:v>
                </c:pt>
                <c:pt idx="565">
                  <c:v>1.3211516821731221E-11</c:v>
                </c:pt>
                <c:pt idx="566">
                  <c:v>1.3146628669236985E-11</c:v>
                </c:pt>
                <c:pt idx="567">
                  <c:v>1.1058864584671399E-11</c:v>
                </c:pt>
                <c:pt idx="568">
                  <c:v>1.2008019560384656E-11</c:v>
                </c:pt>
                <c:pt idx="569">
                  <c:v>1.2634024101546995E-11</c:v>
                </c:pt>
                <c:pt idx="570">
                  <c:v>1.2736737998504186E-11</c:v>
                </c:pt>
                <c:pt idx="571">
                  <c:v>1.2879778591526565E-11</c:v>
                </c:pt>
                <c:pt idx="572">
                  <c:v>1.3178512366725346E-11</c:v>
                </c:pt>
                <c:pt idx="573">
                  <c:v>1.2856241032666039E-11</c:v>
                </c:pt>
                <c:pt idx="574">
                  <c:v>1.2896980349121846E-11</c:v>
                </c:pt>
                <c:pt idx="575">
                  <c:v>1.2826553929633363E-11</c:v>
                </c:pt>
                <c:pt idx="576">
                  <c:v>1.2837432598919523E-11</c:v>
                </c:pt>
                <c:pt idx="577">
                  <c:v>1.29347990287549E-11</c:v>
                </c:pt>
                <c:pt idx="578">
                  <c:v>1.2943004067740525E-11</c:v>
                </c:pt>
                <c:pt idx="579">
                  <c:v>0</c:v>
                </c:pt>
                <c:pt idx="580">
                  <c:v>2.1723047417924938E-11</c:v>
                </c:pt>
                <c:pt idx="581">
                  <c:v>1.2884938577715085E-11</c:v>
                </c:pt>
                <c:pt idx="582">
                  <c:v>1.3134964886650942E-11</c:v>
                </c:pt>
                <c:pt idx="583">
                  <c:v>1.3130127296123962E-11</c:v>
                </c:pt>
                <c:pt idx="584">
                  <c:v>1.3215558002532149E-11</c:v>
                </c:pt>
                <c:pt idx="585">
                  <c:v>1.3191076345066639E-11</c:v>
                </c:pt>
                <c:pt idx="586">
                  <c:v>1.2414807158925014E-11</c:v>
                </c:pt>
                <c:pt idx="587">
                  <c:v>1.2403630264840062E-11</c:v>
                </c:pt>
                <c:pt idx="588">
                  <c:v>1.2450747573940075E-11</c:v>
                </c:pt>
                <c:pt idx="589">
                  <c:v>1.2379877174611415E-11</c:v>
                </c:pt>
                <c:pt idx="590">
                  <c:v>1.2380537355376542E-11</c:v>
                </c:pt>
                <c:pt idx="591">
                  <c:v>1.2376778363226689E-11</c:v>
                </c:pt>
                <c:pt idx="592">
                  <c:v>1.2373880084212055E-11</c:v>
                </c:pt>
                <c:pt idx="593">
                  <c:v>1.2392002631741012E-11</c:v>
                </c:pt>
                <c:pt idx="594">
                  <c:v>1.2379542431744821E-11</c:v>
                </c:pt>
                <c:pt idx="595">
                  <c:v>1.2347243481762595E-11</c:v>
                </c:pt>
                <c:pt idx="596">
                  <c:v>1.2379917622820919E-11</c:v>
                </c:pt>
                <c:pt idx="597">
                  <c:v>1.2317598417182868E-11</c:v>
                </c:pt>
                <c:pt idx="598">
                  <c:v>1.2232886971206034E-11</c:v>
                </c:pt>
                <c:pt idx="599">
                  <c:v>1.1332266159458381E-11</c:v>
                </c:pt>
                <c:pt idx="600">
                  <c:v>1.1713265117998307E-11</c:v>
                </c:pt>
                <c:pt idx="601">
                  <c:v>1.1955756375543576E-11</c:v>
                </c:pt>
                <c:pt idx="602">
                  <c:v>1.1945271358021896E-11</c:v>
                </c:pt>
                <c:pt idx="603">
                  <c:v>1.2004028696991135E-11</c:v>
                </c:pt>
                <c:pt idx="604">
                  <c:v>1.199285640915914E-11</c:v>
                </c:pt>
                <c:pt idx="605">
                  <c:v>1.20746736306587E-11</c:v>
                </c:pt>
                <c:pt idx="606">
                  <c:v>1.20145945360557E-11</c:v>
                </c:pt>
                <c:pt idx="607">
                  <c:v>1.2009581007695259E-11</c:v>
                </c:pt>
                <c:pt idx="608">
                  <c:v>1.2121733583426136E-11</c:v>
                </c:pt>
                <c:pt idx="609">
                  <c:v>1.2074082000719606E-11</c:v>
                </c:pt>
                <c:pt idx="610">
                  <c:v>1.2049452395398398E-11</c:v>
                </c:pt>
                <c:pt idx="611">
                  <c:v>1.2074941210110859E-11</c:v>
                </c:pt>
                <c:pt idx="612">
                  <c:v>1.2062760556857134E-11</c:v>
                </c:pt>
                <c:pt idx="613">
                  <c:v>1.1294341542521049E-11</c:v>
                </c:pt>
                <c:pt idx="614">
                  <c:v>1.0872092760083139E-11</c:v>
                </c:pt>
                <c:pt idx="615">
                  <c:v>1.0841766776616784E-11</c:v>
                </c:pt>
                <c:pt idx="616">
                  <c:v>1.0958042331857492E-11</c:v>
                </c:pt>
                <c:pt idx="617">
                  <c:v>0</c:v>
                </c:pt>
                <c:pt idx="618">
                  <c:v>8.6648453650238855E-12</c:v>
                </c:pt>
                <c:pt idx="619">
                  <c:v>8.6907749290810379E-12</c:v>
                </c:pt>
                <c:pt idx="620">
                  <c:v>8.6373171518544559E-12</c:v>
                </c:pt>
                <c:pt idx="621">
                  <c:v>8.3525987507646863E-12</c:v>
                </c:pt>
                <c:pt idx="622">
                  <c:v>8.2408494128776993E-12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8.6616815782616002E-12</c:v>
                </c:pt>
                <c:pt idx="665">
                  <c:v>8.7047558933763854E-12</c:v>
                </c:pt>
                <c:pt idx="666">
                  <c:v>8.6764709633392513E-12</c:v>
                </c:pt>
                <c:pt idx="667">
                  <c:v>8.6824483279677543E-12</c:v>
                </c:pt>
                <c:pt idx="668">
                  <c:v>8.6800582465250392E-12</c:v>
                </c:pt>
                <c:pt idx="669">
                  <c:v>8.6989892317017691E-12</c:v>
                </c:pt>
                <c:pt idx="670">
                  <c:v>8.6989447229631408E-12</c:v>
                </c:pt>
                <c:pt idx="671">
                  <c:v>8.7022502838380037E-12</c:v>
                </c:pt>
                <c:pt idx="672">
                  <c:v>8.6943697697440291E-12</c:v>
                </c:pt>
                <c:pt idx="673">
                  <c:v>8.7352625792159651E-12</c:v>
                </c:pt>
                <c:pt idx="674">
                  <c:v>8.7492095877694656E-12</c:v>
                </c:pt>
                <c:pt idx="675">
                  <c:v>8.6959944394484366E-12</c:v>
                </c:pt>
                <c:pt idx="676">
                  <c:v>8.6797085671027742E-12</c:v>
                </c:pt>
                <c:pt idx="677">
                  <c:v>8.7142110451793231E-12</c:v>
                </c:pt>
                <c:pt idx="678">
                  <c:v>8.7292107163229102E-12</c:v>
                </c:pt>
                <c:pt idx="679">
                  <c:v>8.6381166456843892E-12</c:v>
                </c:pt>
                <c:pt idx="680">
                  <c:v>8.7373061761929304E-12</c:v>
                </c:pt>
                <c:pt idx="681">
                  <c:v>8.7489071560264192E-12</c:v>
                </c:pt>
                <c:pt idx="682">
                  <c:v>8.7166155039657198E-12</c:v>
                </c:pt>
                <c:pt idx="683">
                  <c:v>8.7280633753711531E-12</c:v>
                </c:pt>
                <c:pt idx="684">
                  <c:v>0</c:v>
                </c:pt>
                <c:pt idx="685">
                  <c:v>1.0036392977409216E-11</c:v>
                </c:pt>
                <c:pt idx="686">
                  <c:v>1.0049043241328933E-11</c:v>
                </c:pt>
                <c:pt idx="687">
                  <c:v>1.0113076706698551E-11</c:v>
                </c:pt>
                <c:pt idx="688">
                  <c:v>1.0038933720047461E-11</c:v>
                </c:pt>
                <c:pt idx="689">
                  <c:v>9.9946395472874216E-12</c:v>
                </c:pt>
                <c:pt idx="690">
                  <c:v>1.0038652292978722E-11</c:v>
                </c:pt>
                <c:pt idx="691">
                  <c:v>1.0069190683342202E-11</c:v>
                </c:pt>
                <c:pt idx="692">
                  <c:v>1.0080786824695407E-11</c:v>
                </c:pt>
                <c:pt idx="693">
                  <c:v>7.7523614551175293E-12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8.9882322828204847E-12</c:v>
                </c:pt>
                <c:pt idx="717">
                  <c:v>9.0353228935989242E-12</c:v>
                </c:pt>
                <c:pt idx="718">
                  <c:v>9.0907214695380827E-12</c:v>
                </c:pt>
                <c:pt idx="719">
                  <c:v>9.1348745447439938E-12</c:v>
                </c:pt>
                <c:pt idx="720">
                  <c:v>9.0938500580965671E-12</c:v>
                </c:pt>
                <c:pt idx="721">
                  <c:v>9.1657741513919988E-12</c:v>
                </c:pt>
                <c:pt idx="722">
                  <c:v>9.2085425509284296E-12</c:v>
                </c:pt>
                <c:pt idx="723">
                  <c:v>9.1921975894832125E-12</c:v>
                </c:pt>
                <c:pt idx="724">
                  <c:v>9.2761609803727648E-12</c:v>
                </c:pt>
                <c:pt idx="725">
                  <c:v>9.2202843333827275E-12</c:v>
                </c:pt>
                <c:pt idx="726">
                  <c:v>9.4761824956439416E-12</c:v>
                </c:pt>
                <c:pt idx="727">
                  <c:v>9.1377031207652294E-12</c:v>
                </c:pt>
                <c:pt idx="728">
                  <c:v>9.2446507054637555E-12</c:v>
                </c:pt>
                <c:pt idx="729">
                  <c:v>7.6361305538548761E-12</c:v>
                </c:pt>
                <c:pt idx="730">
                  <c:v>7.3772137952695322E-12</c:v>
                </c:pt>
                <c:pt idx="731">
                  <c:v>6.8705648542696472E-12</c:v>
                </c:pt>
                <c:pt idx="732">
                  <c:v>6.8751397739975197E-12</c:v>
                </c:pt>
                <c:pt idx="733">
                  <c:v>6.9197616539942574E-12</c:v>
                </c:pt>
                <c:pt idx="734">
                  <c:v>6.8922466137878506E-12</c:v>
                </c:pt>
                <c:pt idx="735">
                  <c:v>6.8943072067605002E-12</c:v>
                </c:pt>
                <c:pt idx="736">
                  <c:v>6.9377834039360904E-12</c:v>
                </c:pt>
                <c:pt idx="737">
                  <c:v>6.9330421649772663E-12</c:v>
                </c:pt>
                <c:pt idx="738">
                  <c:v>6.8867815785389242E-12</c:v>
                </c:pt>
                <c:pt idx="739">
                  <c:v>6.9275630000334549E-12</c:v>
                </c:pt>
                <c:pt idx="740">
                  <c:v>6.9144193575586791E-12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6.7572393581648401E-12</c:v>
                </c:pt>
                <c:pt idx="746">
                  <c:v>6.7944582941817545E-12</c:v>
                </c:pt>
                <c:pt idx="747">
                  <c:v>6.8261348199972331E-12</c:v>
                </c:pt>
                <c:pt idx="748">
                  <c:v>6.7944916196449246E-12</c:v>
                </c:pt>
                <c:pt idx="749">
                  <c:v>6.84754571210126E-12</c:v>
                </c:pt>
                <c:pt idx="750">
                  <c:v>6.8849974145945695E-12</c:v>
                </c:pt>
                <c:pt idx="751">
                  <c:v>6.8933235778123002E-12</c:v>
                </c:pt>
                <c:pt idx="752">
                  <c:v>6.8693659226931519E-12</c:v>
                </c:pt>
                <c:pt idx="753">
                  <c:v>6.9095842256018225E-12</c:v>
                </c:pt>
                <c:pt idx="754">
                  <c:v>6.9102348804097823E-12</c:v>
                </c:pt>
                <c:pt idx="755">
                  <c:v>0</c:v>
                </c:pt>
                <c:pt idx="756">
                  <c:v>0</c:v>
                </c:pt>
                <c:pt idx="757">
                  <c:v>6.7595123802113436E-12</c:v>
                </c:pt>
                <c:pt idx="758">
                  <c:v>6.7113213483295626E-12</c:v>
                </c:pt>
                <c:pt idx="759">
                  <c:v>6.759362671745764E-12</c:v>
                </c:pt>
                <c:pt idx="760">
                  <c:v>6.8094757754466224E-12</c:v>
                </c:pt>
                <c:pt idx="761">
                  <c:v>6.8103561929637367E-12</c:v>
                </c:pt>
                <c:pt idx="762">
                  <c:v>6.7768328071631954E-12</c:v>
                </c:pt>
                <c:pt idx="763">
                  <c:v>6.8311447710745827E-12</c:v>
                </c:pt>
                <c:pt idx="764">
                  <c:v>6.78514277800089E-12</c:v>
                </c:pt>
                <c:pt idx="765">
                  <c:v>6.8125752001401155E-12</c:v>
                </c:pt>
                <c:pt idx="766">
                  <c:v>6.8654946809961231E-12</c:v>
                </c:pt>
                <c:pt idx="767">
                  <c:v>6.2479080329494434E-12</c:v>
                </c:pt>
                <c:pt idx="768">
                  <c:v>6.6139584664740993E-12</c:v>
                </c:pt>
                <c:pt idx="769">
                  <c:v>6.2283170739566839E-12</c:v>
                </c:pt>
                <c:pt idx="770">
                  <c:v>6.221790782329012E-12</c:v>
                </c:pt>
                <c:pt idx="771">
                  <c:v>6.2263279434143989E-12</c:v>
                </c:pt>
                <c:pt idx="772">
                  <c:v>6.2300197897541007E-12</c:v>
                </c:pt>
                <c:pt idx="773">
                  <c:v>6.2302729100453774E-12</c:v>
                </c:pt>
                <c:pt idx="774">
                  <c:v>6.2238097111679021E-12</c:v>
                </c:pt>
                <c:pt idx="775">
                  <c:v>6.2464895929533822E-12</c:v>
                </c:pt>
                <c:pt idx="776">
                  <c:v>6.2134626398773514E-12</c:v>
                </c:pt>
                <c:pt idx="777">
                  <c:v>6.1751487271027513E-12</c:v>
                </c:pt>
                <c:pt idx="778">
                  <c:v>6.2177160663899663E-12</c:v>
                </c:pt>
                <c:pt idx="779">
                  <c:v>6.215615477253271E-12</c:v>
                </c:pt>
                <c:pt idx="780">
                  <c:v>6.1818302335567132E-12</c:v>
                </c:pt>
                <c:pt idx="781">
                  <c:v>6.1896463390190533E-12</c:v>
                </c:pt>
                <c:pt idx="782">
                  <c:v>8.1248043420714217E-12</c:v>
                </c:pt>
                <c:pt idx="783">
                  <c:v>8.1314503364734715E-12</c:v>
                </c:pt>
                <c:pt idx="784">
                  <c:v>8.1402559068600652E-12</c:v>
                </c:pt>
                <c:pt idx="785">
                  <c:v>8.0313069194530248E-12</c:v>
                </c:pt>
                <c:pt idx="786">
                  <c:v>8.1278398355377637E-12</c:v>
                </c:pt>
                <c:pt idx="787">
                  <c:v>7.9918744179639663E-12</c:v>
                </c:pt>
                <c:pt idx="788">
                  <c:v>8.0809866779681288E-12</c:v>
                </c:pt>
                <c:pt idx="789">
                  <c:v>6.0466091725922785E-12</c:v>
                </c:pt>
                <c:pt idx="790">
                  <c:v>6.0789245474360902E-12</c:v>
                </c:pt>
                <c:pt idx="791">
                  <c:v>6.1207664801059221E-12</c:v>
                </c:pt>
                <c:pt idx="792">
                  <c:v>6.1362325132080709E-12</c:v>
                </c:pt>
                <c:pt idx="793">
                  <c:v>6.144524080341035E-12</c:v>
                </c:pt>
                <c:pt idx="794">
                  <c:v>6.1049273813998144E-12</c:v>
                </c:pt>
                <c:pt idx="795">
                  <c:v>6.121022519667999E-12</c:v>
                </c:pt>
                <c:pt idx="796">
                  <c:v>6.1459884606745805E-12</c:v>
                </c:pt>
                <c:pt idx="797">
                  <c:v>6.1221662484099188E-12</c:v>
                </c:pt>
                <c:pt idx="798">
                  <c:v>6.0868833786403814E-12</c:v>
                </c:pt>
                <c:pt idx="799">
                  <c:v>6.1151140179249724E-12</c:v>
                </c:pt>
                <c:pt idx="800">
                  <c:v>6.0949941883935769E-12</c:v>
                </c:pt>
                <c:pt idx="801">
                  <c:v>6.1192602453479848E-12</c:v>
                </c:pt>
                <c:pt idx="802">
                  <c:v>6.1046737505185463E-12</c:v>
                </c:pt>
                <c:pt idx="803">
                  <c:v>6.1360412706348242E-12</c:v>
                </c:pt>
                <c:pt idx="804">
                  <c:v>6.1180262732412866E-12</c:v>
                </c:pt>
                <c:pt idx="805">
                  <c:v>6.1457562711631289E-12</c:v>
                </c:pt>
                <c:pt idx="806">
                  <c:v>6.1181890477983882E-12</c:v>
                </c:pt>
                <c:pt idx="807">
                  <c:v>6.1382907628626817E-12</c:v>
                </c:pt>
                <c:pt idx="808">
                  <c:v>6.1502142268942948E-12</c:v>
                </c:pt>
                <c:pt idx="809">
                  <c:v>6.1066652088906103E-12</c:v>
                </c:pt>
                <c:pt idx="810">
                  <c:v>6.1149540490619197E-12</c:v>
                </c:pt>
                <c:pt idx="811">
                  <c:v>6.1159212939693137E-12</c:v>
                </c:pt>
                <c:pt idx="812">
                  <c:v>6.1105940707554681E-12</c:v>
                </c:pt>
                <c:pt idx="813">
                  <c:v>6.0994000980683124E-12</c:v>
                </c:pt>
                <c:pt idx="814">
                  <c:v>6.1134733614489347E-12</c:v>
                </c:pt>
                <c:pt idx="815">
                  <c:v>6.1224314297767542E-12</c:v>
                </c:pt>
                <c:pt idx="816">
                  <c:v>6.109673972127825E-12</c:v>
                </c:pt>
                <c:pt idx="817">
                  <c:v>6.1146186659329212E-12</c:v>
                </c:pt>
                <c:pt idx="818">
                  <c:v>6.0726575703850543E-12</c:v>
                </c:pt>
                <c:pt idx="819">
                  <c:v>6.0711843446805857E-12</c:v>
                </c:pt>
                <c:pt idx="820">
                  <c:v>6.0865596819689576E-12</c:v>
                </c:pt>
                <c:pt idx="821">
                  <c:v>6.0815422997553493E-12</c:v>
                </c:pt>
                <c:pt idx="822">
                  <c:v>6.0645642405633396E-12</c:v>
                </c:pt>
                <c:pt idx="823">
                  <c:v>6.0521308600995845E-12</c:v>
                </c:pt>
                <c:pt idx="824">
                  <c:v>6.0252713094211273E-12</c:v>
                </c:pt>
                <c:pt idx="825">
                  <c:v>6.0427435229686308E-12</c:v>
                </c:pt>
                <c:pt idx="826">
                  <c:v>6.05102256919956E-12</c:v>
                </c:pt>
                <c:pt idx="827">
                  <c:v>6.0223232166078447E-12</c:v>
                </c:pt>
                <c:pt idx="828">
                  <c:v>6.0298269909710589E-12</c:v>
                </c:pt>
                <c:pt idx="829">
                  <c:v>5.9944405480678648E-12</c:v>
                </c:pt>
                <c:pt idx="830">
                  <c:v>6.0053255115152153E-12</c:v>
                </c:pt>
                <c:pt idx="831">
                  <c:v>6.0058759777656497E-12</c:v>
                </c:pt>
                <c:pt idx="832">
                  <c:v>5.7248436273135476E-12</c:v>
                </c:pt>
                <c:pt idx="833">
                  <c:v>5.789061212168315E-12</c:v>
                </c:pt>
                <c:pt idx="834">
                  <c:v>5.9701321407635156E-12</c:v>
                </c:pt>
                <c:pt idx="835">
                  <c:v>6.03366191173907E-12</c:v>
                </c:pt>
                <c:pt idx="836">
                  <c:v>5.8799838213108435E-12</c:v>
                </c:pt>
                <c:pt idx="837">
                  <c:v>5.7100857475565262E-12</c:v>
                </c:pt>
                <c:pt idx="838">
                  <c:v>5.7544957313164313E-12</c:v>
                </c:pt>
                <c:pt idx="839">
                  <c:v>5.7052179619754195E-12</c:v>
                </c:pt>
                <c:pt idx="840">
                  <c:v>5.7171451259676944E-12</c:v>
                </c:pt>
                <c:pt idx="841">
                  <c:v>5.6977640733292289E-12</c:v>
                </c:pt>
                <c:pt idx="842">
                  <c:v>5.7311617168028366E-12</c:v>
                </c:pt>
                <c:pt idx="843">
                  <c:v>5.718458234443997E-12</c:v>
                </c:pt>
                <c:pt idx="844">
                  <c:v>5.5342461780608433E-12</c:v>
                </c:pt>
                <c:pt idx="845">
                  <c:v>5.46948918125426E-12</c:v>
                </c:pt>
                <c:pt idx="846">
                  <c:v>5.5125928931774689E-12</c:v>
                </c:pt>
                <c:pt idx="847">
                  <c:v>5.5441143971525386E-12</c:v>
                </c:pt>
                <c:pt idx="848">
                  <c:v>5.4704130485759666E-12</c:v>
                </c:pt>
                <c:pt idx="849">
                  <c:v>5.445833127021912E-12</c:v>
                </c:pt>
                <c:pt idx="850">
                  <c:v>5.476749976292975E-12</c:v>
                </c:pt>
                <c:pt idx="851">
                  <c:v>5.4588983183831839E-12</c:v>
                </c:pt>
                <c:pt idx="852">
                  <c:v>5.4197809890720252E-12</c:v>
                </c:pt>
                <c:pt idx="853">
                  <c:v>5.4449542189220067E-12</c:v>
                </c:pt>
                <c:pt idx="854">
                  <c:v>5.4276465852755496E-12</c:v>
                </c:pt>
                <c:pt idx="855">
                  <c:v>5.4849374241795834E-12</c:v>
                </c:pt>
                <c:pt idx="856">
                  <c:v>5.4431425801401545E-12</c:v>
                </c:pt>
                <c:pt idx="857">
                  <c:v>5.4724529370884004E-12</c:v>
                </c:pt>
                <c:pt idx="858">
                  <c:v>5.4527767898979638E-12</c:v>
                </c:pt>
                <c:pt idx="859">
                  <c:v>5.4419003315954772E-12</c:v>
                </c:pt>
                <c:pt idx="860">
                  <c:v>5.2563053968724006E-12</c:v>
                </c:pt>
                <c:pt idx="861">
                  <c:v>5.2905522777553023E-12</c:v>
                </c:pt>
                <c:pt idx="862">
                  <c:v>5.3152134166242925E-12</c:v>
                </c:pt>
                <c:pt idx="863">
                  <c:v>5.287534966703913E-12</c:v>
                </c:pt>
                <c:pt idx="864">
                  <c:v>5.2826926075780167E-12</c:v>
                </c:pt>
                <c:pt idx="865">
                  <c:v>5.2275110082290532E-12</c:v>
                </c:pt>
                <c:pt idx="866">
                  <c:v>5.233072748653606E-12</c:v>
                </c:pt>
                <c:pt idx="867">
                  <c:v>5.2585628512669319E-12</c:v>
                </c:pt>
                <c:pt idx="868">
                  <c:v>5.2171949632350832E-12</c:v>
                </c:pt>
                <c:pt idx="869">
                  <c:v>5.1965932550098743E-12</c:v>
                </c:pt>
                <c:pt idx="870">
                  <c:v>5.2316972328683407E-12</c:v>
                </c:pt>
                <c:pt idx="871">
                  <c:v>5.2446591934668095E-12</c:v>
                </c:pt>
                <c:pt idx="872">
                  <c:v>5.2109182150099353E-12</c:v>
                </c:pt>
                <c:pt idx="873">
                  <c:v>5.19583752013709E-12</c:v>
                </c:pt>
                <c:pt idx="874">
                  <c:v>5.2281797757663727E-12</c:v>
                </c:pt>
                <c:pt idx="875">
                  <c:v>5.2061569602100094E-12</c:v>
                </c:pt>
                <c:pt idx="876">
                  <c:v>5.2059898520887337E-12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8.2289377730410136E-12</c:v>
                </c:pt>
                <c:pt idx="884">
                  <c:v>8.373228878831169E-12</c:v>
                </c:pt>
                <c:pt idx="885">
                  <c:v>8.3509611475743652E-12</c:v>
                </c:pt>
                <c:pt idx="886">
                  <c:v>8.5647692908254224E-12</c:v>
                </c:pt>
                <c:pt idx="887">
                  <c:v>8.3131314794019101E-12</c:v>
                </c:pt>
                <c:pt idx="888">
                  <c:v>8.5010022598113168E-12</c:v>
                </c:pt>
                <c:pt idx="889">
                  <c:v>8.5672355605466413E-12</c:v>
                </c:pt>
                <c:pt idx="890">
                  <c:v>8.5097018618326303E-12</c:v>
                </c:pt>
                <c:pt idx="891">
                  <c:v>8.5376347512451186E-12</c:v>
                </c:pt>
                <c:pt idx="892">
                  <c:v>8.5253690433020091E-12</c:v>
                </c:pt>
                <c:pt idx="893">
                  <c:v>8.5023168531910959E-12</c:v>
                </c:pt>
                <c:pt idx="894">
                  <c:v>8.5960868693696112E-12</c:v>
                </c:pt>
                <c:pt idx="895">
                  <c:v>8.6396907888650903E-12</c:v>
                </c:pt>
                <c:pt idx="896">
                  <c:v>8.5815452331806244E-12</c:v>
                </c:pt>
                <c:pt idx="897">
                  <c:v>8.6223857046157235E-12</c:v>
                </c:pt>
                <c:pt idx="898">
                  <c:v>8.6742113594467762E-12</c:v>
                </c:pt>
                <c:pt idx="899">
                  <c:v>8.6901311563263509E-12</c:v>
                </c:pt>
                <c:pt idx="900">
                  <c:v>8.5865106563508325E-12</c:v>
                </c:pt>
                <c:pt idx="901">
                  <c:v>5.0880360419384738E-12</c:v>
                </c:pt>
                <c:pt idx="902">
                  <c:v>8.9609424121873675E-12</c:v>
                </c:pt>
                <c:pt idx="903">
                  <c:v>8.8301200642452343E-12</c:v>
                </c:pt>
                <c:pt idx="904">
                  <c:v>8.8318454958960411E-12</c:v>
                </c:pt>
                <c:pt idx="905">
                  <c:v>8.9109921771544563E-12</c:v>
                </c:pt>
                <c:pt idx="906">
                  <c:v>8.7768121941241137E-12</c:v>
                </c:pt>
                <c:pt idx="907">
                  <c:v>8.7988193743695421E-12</c:v>
                </c:pt>
                <c:pt idx="908">
                  <c:v>8.7500844642851159E-12</c:v>
                </c:pt>
                <c:pt idx="909">
                  <c:v>8.8887215241436619E-12</c:v>
                </c:pt>
                <c:pt idx="910">
                  <c:v>8.7761143323345955E-12</c:v>
                </c:pt>
                <c:pt idx="911">
                  <c:v>8.7175088848109427E-12</c:v>
                </c:pt>
                <c:pt idx="912">
                  <c:v>8.7542217517446673E-12</c:v>
                </c:pt>
                <c:pt idx="913">
                  <c:v>8.7099635922705867E-12</c:v>
                </c:pt>
                <c:pt idx="914">
                  <c:v>8.6884729393746761E-12</c:v>
                </c:pt>
                <c:pt idx="915">
                  <c:v>8.6825358493305503E-12</c:v>
                </c:pt>
                <c:pt idx="916">
                  <c:v>8.6964962853738569E-12</c:v>
                </c:pt>
                <c:pt idx="917">
                  <c:v>8.541385844051265E-12</c:v>
                </c:pt>
                <c:pt idx="918">
                  <c:v>8.6432461347926739E-12</c:v>
                </c:pt>
                <c:pt idx="919">
                  <c:v>8.597155184244168E-12</c:v>
                </c:pt>
                <c:pt idx="920">
                  <c:v>8.6888743219649709E-12</c:v>
                </c:pt>
                <c:pt idx="921">
                  <c:v>8.6690752988525536E-12</c:v>
                </c:pt>
                <c:pt idx="922">
                  <c:v>8.7428384840336345E-12</c:v>
                </c:pt>
                <c:pt idx="923">
                  <c:v>8.6683166749507125E-12</c:v>
                </c:pt>
                <c:pt idx="924">
                  <c:v>8.5495135623176814E-12</c:v>
                </c:pt>
                <c:pt idx="925">
                  <c:v>8.5839931797943823E-12</c:v>
                </c:pt>
                <c:pt idx="926">
                  <c:v>5.1193084121984727E-12</c:v>
                </c:pt>
                <c:pt idx="927">
                  <c:v>5.1161524181042068E-12</c:v>
                </c:pt>
                <c:pt idx="928">
                  <c:v>5.08368020025588E-12</c:v>
                </c:pt>
                <c:pt idx="929">
                  <c:v>5.1058540360868173E-12</c:v>
                </c:pt>
                <c:pt idx="930">
                  <c:v>5.0774481632124078E-12</c:v>
                </c:pt>
                <c:pt idx="931">
                  <c:v>5.0806773546684598E-12</c:v>
                </c:pt>
                <c:pt idx="932">
                  <c:v>5.0660289766731628E-12</c:v>
                </c:pt>
                <c:pt idx="933">
                  <c:v>4.7159754974375343E-12</c:v>
                </c:pt>
                <c:pt idx="934">
                  <c:v>4.9606557797013622E-12</c:v>
                </c:pt>
                <c:pt idx="935">
                  <c:v>4.9776662830546022E-12</c:v>
                </c:pt>
                <c:pt idx="936">
                  <c:v>4.9751670644882861E-12</c:v>
                </c:pt>
                <c:pt idx="937">
                  <c:v>4.9616606984045969E-12</c:v>
                </c:pt>
                <c:pt idx="938">
                  <c:v>4.9780994916404151E-12</c:v>
                </c:pt>
                <c:pt idx="939">
                  <c:v>5.0085793232232828E-12</c:v>
                </c:pt>
                <c:pt idx="940">
                  <c:v>4.9898969081257875E-12</c:v>
                </c:pt>
                <c:pt idx="941">
                  <c:v>5.0168076808439193E-12</c:v>
                </c:pt>
                <c:pt idx="942">
                  <c:v>5.0022103878454091E-12</c:v>
                </c:pt>
                <c:pt idx="943">
                  <c:v>5.0097479457335088E-12</c:v>
                </c:pt>
                <c:pt idx="944">
                  <c:v>4.9794465213662664E-12</c:v>
                </c:pt>
                <c:pt idx="945">
                  <c:v>4.9573071791816407E-12</c:v>
                </c:pt>
                <c:pt idx="946">
                  <c:v>4.9645071365958199E-12</c:v>
                </c:pt>
                <c:pt idx="947">
                  <c:v>4.9437219660491022E-12</c:v>
                </c:pt>
                <c:pt idx="948">
                  <c:v>4.9970762537575732E-12</c:v>
                </c:pt>
                <c:pt idx="949">
                  <c:v>4.9339904360006216E-12</c:v>
                </c:pt>
                <c:pt idx="950">
                  <c:v>4.9494359142680735E-12</c:v>
                </c:pt>
                <c:pt idx="951">
                  <c:v>4.9137179361091332E-12</c:v>
                </c:pt>
                <c:pt idx="952">
                  <c:v>4.88835257001896E-12</c:v>
                </c:pt>
                <c:pt idx="953">
                  <c:v>4.8772279745370958E-12</c:v>
                </c:pt>
                <c:pt idx="954">
                  <c:v>4.8629181478559779E-12</c:v>
                </c:pt>
                <c:pt idx="955">
                  <c:v>4.8649751321720365E-12</c:v>
                </c:pt>
                <c:pt idx="956">
                  <c:v>4.8735565561743771E-12</c:v>
                </c:pt>
                <c:pt idx="957">
                  <c:v>4.8556297114759498E-12</c:v>
                </c:pt>
                <c:pt idx="958">
                  <c:v>4.8356905293940027E-12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4.480538687792039E-12</c:v>
                </c:pt>
                <c:pt idx="970">
                  <c:v>4.4669460931968634E-12</c:v>
                </c:pt>
                <c:pt idx="971">
                  <c:v>4.470296572557015E-12</c:v>
                </c:pt>
                <c:pt idx="972">
                  <c:v>4.5489228090558239E-12</c:v>
                </c:pt>
                <c:pt idx="973">
                  <c:v>4.5702284410022487E-12</c:v>
                </c:pt>
                <c:pt idx="974">
                  <c:v>4.3370609557448754E-12</c:v>
                </c:pt>
                <c:pt idx="975">
                  <c:v>6.3756079824356495E-12</c:v>
                </c:pt>
                <c:pt idx="976">
                  <c:v>6.5097353063969465E-12</c:v>
                </c:pt>
                <c:pt idx="977">
                  <c:v>6.4241842782046211E-12</c:v>
                </c:pt>
                <c:pt idx="978">
                  <c:v>6.5147612724908307E-12</c:v>
                </c:pt>
                <c:pt idx="979">
                  <c:v>6.5791389817340576E-12</c:v>
                </c:pt>
                <c:pt idx="980">
                  <c:v>6.4156635437675283E-12</c:v>
                </c:pt>
                <c:pt idx="981">
                  <c:v>6.47016498924615E-12</c:v>
                </c:pt>
                <c:pt idx="982">
                  <c:v>6.5658360147593699E-12</c:v>
                </c:pt>
                <c:pt idx="983">
                  <c:v>6.4409509968650926E-12</c:v>
                </c:pt>
                <c:pt idx="984">
                  <c:v>6.4573804779920152E-12</c:v>
                </c:pt>
                <c:pt idx="985">
                  <c:v>6.4783514765295763E-12</c:v>
                </c:pt>
                <c:pt idx="986">
                  <c:v>6.4534995229256993E-12</c:v>
                </c:pt>
                <c:pt idx="987">
                  <c:v>6.4767769825537274E-12</c:v>
                </c:pt>
                <c:pt idx="988">
                  <c:v>6.428561462029635E-12</c:v>
                </c:pt>
                <c:pt idx="989">
                  <c:v>6.4769740366601458E-12</c:v>
                </c:pt>
                <c:pt idx="990">
                  <c:v>6.4514624838837577E-12</c:v>
                </c:pt>
                <c:pt idx="991">
                  <c:v>4.2615148552937633E-12</c:v>
                </c:pt>
                <c:pt idx="992">
                  <c:v>4.2822063503900255E-12</c:v>
                </c:pt>
                <c:pt idx="993">
                  <c:v>4.2885746569756077E-12</c:v>
                </c:pt>
                <c:pt idx="994">
                  <c:v>5.0089015158776509E-12</c:v>
                </c:pt>
                <c:pt idx="995">
                  <c:v>5.036442007196728E-12</c:v>
                </c:pt>
                <c:pt idx="996">
                  <c:v>5.081705339407356E-12</c:v>
                </c:pt>
                <c:pt idx="997">
                  <c:v>5.0354381991925808E-12</c:v>
                </c:pt>
                <c:pt idx="998">
                  <c:v>5.0887272966817342E-12</c:v>
                </c:pt>
                <c:pt idx="999">
                  <c:v>4.986062331617682E-12</c:v>
                </c:pt>
                <c:pt idx="1000">
                  <c:v>5.115128796063714E-12</c:v>
                </c:pt>
                <c:pt idx="1001">
                  <c:v>5.0987797921246683E-12</c:v>
                </c:pt>
                <c:pt idx="1002">
                  <c:v>5.1303192320852715E-12</c:v>
                </c:pt>
                <c:pt idx="1003">
                  <c:v>5.0821613716824934E-12</c:v>
                </c:pt>
                <c:pt idx="1004">
                  <c:v>5.1155881350722667E-12</c:v>
                </c:pt>
                <c:pt idx="1005">
                  <c:v>5.1020792266325641E-12</c:v>
                </c:pt>
                <c:pt idx="1006">
                  <c:v>5.1191528303060927E-12</c:v>
                </c:pt>
                <c:pt idx="1007">
                  <c:v>5.1044863527822799E-12</c:v>
                </c:pt>
                <c:pt idx="1008">
                  <c:v>5.0989813642728146E-12</c:v>
                </c:pt>
                <c:pt idx="1009">
                  <c:v>5.1064473789846995E-12</c:v>
                </c:pt>
                <c:pt idx="1010">
                  <c:v>1.6331036067475087E-11</c:v>
                </c:pt>
                <c:pt idx="1011">
                  <c:v>6.3378716227575417E-12</c:v>
                </c:pt>
                <c:pt idx="1012">
                  <c:v>6.1733531169455872E-12</c:v>
                </c:pt>
                <c:pt idx="1013">
                  <c:v>6.2527603426688064E-12</c:v>
                </c:pt>
                <c:pt idx="1014">
                  <c:v>6.2703306110008696E-12</c:v>
                </c:pt>
                <c:pt idx="1015">
                  <c:v>6.1709656670792422E-12</c:v>
                </c:pt>
                <c:pt idx="1016">
                  <c:v>6.1780299643165594E-12</c:v>
                </c:pt>
                <c:pt idx="1017">
                  <c:v>6.3008028293077619E-12</c:v>
                </c:pt>
                <c:pt idx="1018">
                  <c:v>6.2204458599035502E-12</c:v>
                </c:pt>
                <c:pt idx="1019">
                  <c:v>6.1807022943414544E-12</c:v>
                </c:pt>
                <c:pt idx="1020">
                  <c:v>6.1778430023535594E-12</c:v>
                </c:pt>
                <c:pt idx="1021">
                  <c:v>6.103533848445065E-12</c:v>
                </c:pt>
                <c:pt idx="1022">
                  <c:v>6.1829304921648775E-12</c:v>
                </c:pt>
                <c:pt idx="1023">
                  <c:v>5.1248223974311536E-12</c:v>
                </c:pt>
                <c:pt idx="1024">
                  <c:v>5.2358980232174807E-12</c:v>
                </c:pt>
                <c:pt idx="1025">
                  <c:v>5.2047734024259905E-12</c:v>
                </c:pt>
                <c:pt idx="1026">
                  <c:v>5.260425693641881E-12</c:v>
                </c:pt>
                <c:pt idx="1027">
                  <c:v>5.4711437863478544E-12</c:v>
                </c:pt>
                <c:pt idx="1028">
                  <c:v>5.4385396857209916E-12</c:v>
                </c:pt>
                <c:pt idx="1029">
                  <c:v>5.5207323440914782E-12</c:v>
                </c:pt>
                <c:pt idx="1030">
                  <c:v>5.263651584882512E-12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0</c:v>
                </c:pt>
                <c:pt idx="1039">
                  <c:v>0</c:v>
                </c:pt>
                <c:pt idx="1040">
                  <c:v>0</c:v>
                </c:pt>
                <c:pt idx="1041">
                  <c:v>0</c:v>
                </c:pt>
                <c:pt idx="1042">
                  <c:v>0</c:v>
                </c:pt>
                <c:pt idx="1043">
                  <c:v>0</c:v>
                </c:pt>
                <c:pt idx="1044">
                  <c:v>0</c:v>
                </c:pt>
                <c:pt idx="1045">
                  <c:v>0</c:v>
                </c:pt>
                <c:pt idx="1046">
                  <c:v>5.0699381729645394E-12</c:v>
                </c:pt>
                <c:pt idx="1047">
                  <c:v>4.5452571597012343E-12</c:v>
                </c:pt>
                <c:pt idx="1048">
                  <c:v>4.5323399634108697E-12</c:v>
                </c:pt>
                <c:pt idx="1049">
                  <c:v>4.5194683395432781E-12</c:v>
                </c:pt>
                <c:pt idx="1050">
                  <c:v>4.5272883638487075E-12</c:v>
                </c:pt>
                <c:pt idx="1051">
                  <c:v>4.5458323974129753E-12</c:v>
                </c:pt>
                <c:pt idx="1052">
                  <c:v>4.5194416024688911E-12</c:v>
                </c:pt>
                <c:pt idx="1053">
                  <c:v>4.4957075724182686E-12</c:v>
                </c:pt>
                <c:pt idx="1054">
                  <c:v>4.4840403774215064E-12</c:v>
                </c:pt>
                <c:pt idx="1055">
                  <c:v>4.5048706849953173E-12</c:v>
                </c:pt>
                <c:pt idx="1056">
                  <c:v>4.4678249870414676E-12</c:v>
                </c:pt>
                <c:pt idx="1057">
                  <c:v>4.4875692583257292E-12</c:v>
                </c:pt>
                <c:pt idx="1058">
                  <c:v>0</c:v>
                </c:pt>
                <c:pt idx="1059">
                  <c:v>0</c:v>
                </c:pt>
                <c:pt idx="1060">
                  <c:v>0</c:v>
                </c:pt>
                <c:pt idx="1061">
                  <c:v>0</c:v>
                </c:pt>
                <c:pt idx="1062">
                  <c:v>0</c:v>
                </c:pt>
                <c:pt idx="1063">
                  <c:v>0</c:v>
                </c:pt>
                <c:pt idx="1064">
                  <c:v>0</c:v>
                </c:pt>
                <c:pt idx="1065">
                  <c:v>0</c:v>
                </c:pt>
                <c:pt idx="1066">
                  <c:v>0</c:v>
                </c:pt>
                <c:pt idx="1067">
                  <c:v>0</c:v>
                </c:pt>
                <c:pt idx="1068">
                  <c:v>0</c:v>
                </c:pt>
                <c:pt idx="1069">
                  <c:v>0</c:v>
                </c:pt>
                <c:pt idx="1070">
                  <c:v>5.2496588853875756E-12</c:v>
                </c:pt>
                <c:pt idx="1071">
                  <c:v>5.2415450423756077E-12</c:v>
                </c:pt>
                <c:pt idx="1072">
                  <c:v>4.38083813328698E-12</c:v>
                </c:pt>
                <c:pt idx="1073">
                  <c:v>4.3391335038871732E-12</c:v>
                </c:pt>
                <c:pt idx="1074">
                  <c:v>4.3875752836233553E-12</c:v>
                </c:pt>
                <c:pt idx="1075">
                  <c:v>4.4056501848276032E-12</c:v>
                </c:pt>
                <c:pt idx="1076">
                  <c:v>4.378987707142623E-12</c:v>
                </c:pt>
                <c:pt idx="1077">
                  <c:v>4.3787314991039856E-12</c:v>
                </c:pt>
                <c:pt idx="1078">
                  <c:v>4.3832787031163217E-12</c:v>
                </c:pt>
                <c:pt idx="1079">
                  <c:v>4.3995013462617111E-12</c:v>
                </c:pt>
                <c:pt idx="1080">
                  <c:v>0</c:v>
                </c:pt>
                <c:pt idx="1081">
                  <c:v>0</c:v>
                </c:pt>
                <c:pt idx="1082">
                  <c:v>0</c:v>
                </c:pt>
                <c:pt idx="1083">
                  <c:v>0</c:v>
                </c:pt>
                <c:pt idx="1084">
                  <c:v>0</c:v>
                </c:pt>
                <c:pt idx="1085">
                  <c:v>0</c:v>
                </c:pt>
                <c:pt idx="1086">
                  <c:v>0</c:v>
                </c:pt>
                <c:pt idx="1087">
                  <c:v>0</c:v>
                </c:pt>
                <c:pt idx="1088">
                  <c:v>0</c:v>
                </c:pt>
                <c:pt idx="1089">
                  <c:v>0</c:v>
                </c:pt>
                <c:pt idx="1090">
                  <c:v>0</c:v>
                </c:pt>
                <c:pt idx="1091">
                  <c:v>0</c:v>
                </c:pt>
                <c:pt idx="1092">
                  <c:v>0</c:v>
                </c:pt>
                <c:pt idx="1093">
                  <c:v>0</c:v>
                </c:pt>
                <c:pt idx="1094">
                  <c:v>0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0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0</c:v>
                </c:pt>
                <c:pt idx="1119">
                  <c:v>0</c:v>
                </c:pt>
                <c:pt idx="1120">
                  <c:v>0</c:v>
                </c:pt>
                <c:pt idx="1121">
                  <c:v>0</c:v>
                </c:pt>
                <c:pt idx="1122">
                  <c:v>4.0937258848826154E-12</c:v>
                </c:pt>
                <c:pt idx="1123">
                  <c:v>4.0172318738574036E-12</c:v>
                </c:pt>
                <c:pt idx="1124">
                  <c:v>4.0735570089410923E-12</c:v>
                </c:pt>
                <c:pt idx="1125">
                  <c:v>4.1043427177459954E-12</c:v>
                </c:pt>
                <c:pt idx="1126">
                  <c:v>4.1707753941765874E-12</c:v>
                </c:pt>
                <c:pt idx="1127">
                  <c:v>4.1485664369236166E-12</c:v>
                </c:pt>
                <c:pt idx="1128">
                  <c:v>4.173444828962095E-12</c:v>
                </c:pt>
                <c:pt idx="1129">
                  <c:v>4.1657831627287973E-12</c:v>
                </c:pt>
                <c:pt idx="1130">
                  <c:v>0</c:v>
                </c:pt>
                <c:pt idx="1131">
                  <c:v>0</c:v>
                </c:pt>
                <c:pt idx="1132">
                  <c:v>0</c:v>
                </c:pt>
                <c:pt idx="1133">
                  <c:v>0</c:v>
                </c:pt>
                <c:pt idx="1134">
                  <c:v>0</c:v>
                </c:pt>
                <c:pt idx="1135">
                  <c:v>0</c:v>
                </c:pt>
                <c:pt idx="1136">
                  <c:v>0</c:v>
                </c:pt>
                <c:pt idx="1137">
                  <c:v>0</c:v>
                </c:pt>
                <c:pt idx="1138">
                  <c:v>0</c:v>
                </c:pt>
                <c:pt idx="1139">
                  <c:v>0</c:v>
                </c:pt>
                <c:pt idx="1140">
                  <c:v>0</c:v>
                </c:pt>
                <c:pt idx="1141">
                  <c:v>0</c:v>
                </c:pt>
                <c:pt idx="1142">
                  <c:v>0</c:v>
                </c:pt>
                <c:pt idx="1143">
                  <c:v>0</c:v>
                </c:pt>
                <c:pt idx="1144">
                  <c:v>0</c:v>
                </c:pt>
                <c:pt idx="1145">
                  <c:v>0</c:v>
                </c:pt>
                <c:pt idx="1146">
                  <c:v>0</c:v>
                </c:pt>
                <c:pt idx="1147">
                  <c:v>0</c:v>
                </c:pt>
                <c:pt idx="1148">
                  <c:v>0</c:v>
                </c:pt>
                <c:pt idx="1149">
                  <c:v>0</c:v>
                </c:pt>
                <c:pt idx="1150">
                  <c:v>0</c:v>
                </c:pt>
                <c:pt idx="1151">
                  <c:v>0</c:v>
                </c:pt>
                <c:pt idx="1152">
                  <c:v>0</c:v>
                </c:pt>
                <c:pt idx="1153">
                  <c:v>0</c:v>
                </c:pt>
                <c:pt idx="1154">
                  <c:v>0</c:v>
                </c:pt>
                <c:pt idx="1155">
                  <c:v>0</c:v>
                </c:pt>
                <c:pt idx="1156">
                  <c:v>0</c:v>
                </c:pt>
                <c:pt idx="1157">
                  <c:v>0</c:v>
                </c:pt>
                <c:pt idx="1158">
                  <c:v>0</c:v>
                </c:pt>
                <c:pt idx="1159">
                  <c:v>0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0</c:v>
                </c:pt>
                <c:pt idx="1166">
                  <c:v>0</c:v>
                </c:pt>
                <c:pt idx="1167">
                  <c:v>0</c:v>
                </c:pt>
                <c:pt idx="1168">
                  <c:v>0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0</c:v>
                </c:pt>
                <c:pt idx="1173">
                  <c:v>0</c:v>
                </c:pt>
                <c:pt idx="1174">
                  <c:v>0</c:v>
                </c:pt>
                <c:pt idx="1175">
                  <c:v>0</c:v>
                </c:pt>
                <c:pt idx="1176">
                  <c:v>0</c:v>
                </c:pt>
                <c:pt idx="1177">
                  <c:v>0</c:v>
                </c:pt>
                <c:pt idx="1178">
                  <c:v>0</c:v>
                </c:pt>
                <c:pt idx="1179">
                  <c:v>0</c:v>
                </c:pt>
                <c:pt idx="1180">
                  <c:v>0</c:v>
                </c:pt>
                <c:pt idx="1181">
                  <c:v>0</c:v>
                </c:pt>
                <c:pt idx="1182">
                  <c:v>0</c:v>
                </c:pt>
                <c:pt idx="1183">
                  <c:v>0</c:v>
                </c:pt>
                <c:pt idx="1184">
                  <c:v>4.1025782446767958E-12</c:v>
                </c:pt>
                <c:pt idx="1185">
                  <c:v>4.1420770821164125E-12</c:v>
                </c:pt>
                <c:pt idx="1186">
                  <c:v>4.1468860073217169E-12</c:v>
                </c:pt>
                <c:pt idx="1187">
                  <c:v>4.1534492405226256E-12</c:v>
                </c:pt>
                <c:pt idx="1188">
                  <c:v>4.1691119940887239E-12</c:v>
                </c:pt>
                <c:pt idx="1189">
                  <c:v>4.1768241203678596E-12</c:v>
                </c:pt>
                <c:pt idx="1190">
                  <c:v>4.1510672890121419E-12</c:v>
                </c:pt>
                <c:pt idx="1191">
                  <c:v>4.1871512182980444E-12</c:v>
                </c:pt>
                <c:pt idx="1192">
                  <c:v>4.232774294093882E-12</c:v>
                </c:pt>
                <c:pt idx="1193">
                  <c:v>4.2694959119695692E-12</c:v>
                </c:pt>
                <c:pt idx="1194">
                  <c:v>4.4030142113945041E-12</c:v>
                </c:pt>
                <c:pt idx="1195">
                  <c:v>0</c:v>
                </c:pt>
                <c:pt idx="1196">
                  <c:v>0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0</c:v>
                </c:pt>
                <c:pt idx="1202">
                  <c:v>0</c:v>
                </c:pt>
                <c:pt idx="1203">
                  <c:v>0</c:v>
                </c:pt>
                <c:pt idx="1204">
                  <c:v>0</c:v>
                </c:pt>
                <c:pt idx="1205">
                  <c:v>0</c:v>
                </c:pt>
                <c:pt idx="1206">
                  <c:v>0</c:v>
                </c:pt>
                <c:pt idx="1207">
                  <c:v>0</c:v>
                </c:pt>
                <c:pt idx="1208">
                  <c:v>0</c:v>
                </c:pt>
                <c:pt idx="1209">
                  <c:v>0</c:v>
                </c:pt>
                <c:pt idx="1210">
                  <c:v>0</c:v>
                </c:pt>
                <c:pt idx="1211">
                  <c:v>0</c:v>
                </c:pt>
                <c:pt idx="1212">
                  <c:v>0</c:v>
                </c:pt>
                <c:pt idx="1213">
                  <c:v>0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0</c:v>
                </c:pt>
                <c:pt idx="1235">
                  <c:v>0</c:v>
                </c:pt>
                <c:pt idx="1236">
                  <c:v>0</c:v>
                </c:pt>
                <c:pt idx="1237">
                  <c:v>0</c:v>
                </c:pt>
                <c:pt idx="1238">
                  <c:v>0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5.1058331520283431E-12</c:v>
                </c:pt>
                <c:pt idx="1264">
                  <c:v>5.0915296215052027E-12</c:v>
                </c:pt>
                <c:pt idx="1265">
                  <c:v>5.1157487037221318E-12</c:v>
                </c:pt>
                <c:pt idx="1266">
                  <c:v>5.1019571320500662E-12</c:v>
                </c:pt>
                <c:pt idx="1267">
                  <c:v>5.1099725300239575E-12</c:v>
                </c:pt>
                <c:pt idx="1268">
                  <c:v>4.5042169182590453E-12</c:v>
                </c:pt>
                <c:pt idx="1269">
                  <c:v>4.4982172079407786E-12</c:v>
                </c:pt>
                <c:pt idx="1270">
                  <c:v>4.5235715384560697E-12</c:v>
                </c:pt>
                <c:pt idx="1271">
                  <c:v>4.5057968863193538E-12</c:v>
                </c:pt>
                <c:pt idx="1272">
                  <c:v>4.4788981302486589E-12</c:v>
                </c:pt>
                <c:pt idx="1273">
                  <c:v>4.4770149529586087E-12</c:v>
                </c:pt>
                <c:pt idx="1274">
                  <c:v>4.49569373527757E-12</c:v>
                </c:pt>
                <c:pt idx="1275">
                  <c:v>4.4234003110851315E-12</c:v>
                </c:pt>
                <c:pt idx="1276">
                  <c:v>4.4547053199074006E-12</c:v>
                </c:pt>
                <c:pt idx="1277">
                  <c:v>4.4686264918611645E-12</c:v>
                </c:pt>
                <c:pt idx="1278">
                  <c:v>4.405419779131973E-12</c:v>
                </c:pt>
                <c:pt idx="1279">
                  <c:v>4.4323034440929994E-12</c:v>
                </c:pt>
                <c:pt idx="1280">
                  <c:v>3.9678077649096548E-12</c:v>
                </c:pt>
                <c:pt idx="1281">
                  <c:v>3.9380961618394726E-12</c:v>
                </c:pt>
                <c:pt idx="1282">
                  <c:v>3.9762346262425987E-12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0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0</c:v>
                </c:pt>
                <c:pt idx="1308">
                  <c:v>0</c:v>
                </c:pt>
                <c:pt idx="1309">
                  <c:v>0</c:v>
                </c:pt>
                <c:pt idx="1310">
                  <c:v>0</c:v>
                </c:pt>
                <c:pt idx="1311">
                  <c:v>0</c:v>
                </c:pt>
                <c:pt idx="1312">
                  <c:v>0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0</c:v>
                </c:pt>
                <c:pt idx="1317">
                  <c:v>0</c:v>
                </c:pt>
                <c:pt idx="1318">
                  <c:v>0</c:v>
                </c:pt>
                <c:pt idx="1319">
                  <c:v>0</c:v>
                </c:pt>
                <c:pt idx="1320">
                  <c:v>0</c:v>
                </c:pt>
                <c:pt idx="1321">
                  <c:v>0</c:v>
                </c:pt>
                <c:pt idx="1322">
                  <c:v>0</c:v>
                </c:pt>
                <c:pt idx="1323">
                  <c:v>0</c:v>
                </c:pt>
                <c:pt idx="1324">
                  <c:v>0</c:v>
                </c:pt>
                <c:pt idx="1325">
                  <c:v>0</c:v>
                </c:pt>
                <c:pt idx="1326">
                  <c:v>0</c:v>
                </c:pt>
                <c:pt idx="1327">
                  <c:v>0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0</c:v>
                </c:pt>
                <c:pt idx="1332">
                  <c:v>0</c:v>
                </c:pt>
                <c:pt idx="1333">
                  <c:v>0</c:v>
                </c:pt>
                <c:pt idx="1334">
                  <c:v>0</c:v>
                </c:pt>
                <c:pt idx="1335">
                  <c:v>0</c:v>
                </c:pt>
                <c:pt idx="1336">
                  <c:v>0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0</c:v>
                </c:pt>
                <c:pt idx="1341">
                  <c:v>0</c:v>
                </c:pt>
                <c:pt idx="1342">
                  <c:v>0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0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0</c:v>
                </c:pt>
                <c:pt idx="1357">
                  <c:v>0</c:v>
                </c:pt>
                <c:pt idx="1358">
                  <c:v>0</c:v>
                </c:pt>
                <c:pt idx="1359">
                  <c:v>0</c:v>
                </c:pt>
                <c:pt idx="1360">
                  <c:v>0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0</c:v>
                </c:pt>
                <c:pt idx="1365">
                  <c:v>0</c:v>
                </c:pt>
                <c:pt idx="1366">
                  <c:v>0</c:v>
                </c:pt>
                <c:pt idx="1367">
                  <c:v>0</c:v>
                </c:pt>
                <c:pt idx="1368">
                  <c:v>0</c:v>
                </c:pt>
                <c:pt idx="1369">
                  <c:v>0</c:v>
                </c:pt>
                <c:pt idx="1370">
                  <c:v>0</c:v>
                </c:pt>
                <c:pt idx="1371">
                  <c:v>0</c:v>
                </c:pt>
                <c:pt idx="1372">
                  <c:v>0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0</c:v>
                </c:pt>
                <c:pt idx="1378">
                  <c:v>0</c:v>
                </c:pt>
                <c:pt idx="1379">
                  <c:v>0</c:v>
                </c:pt>
                <c:pt idx="1380">
                  <c:v>0</c:v>
                </c:pt>
                <c:pt idx="1381">
                  <c:v>0</c:v>
                </c:pt>
                <c:pt idx="1382">
                  <c:v>0</c:v>
                </c:pt>
                <c:pt idx="1383">
                  <c:v>0</c:v>
                </c:pt>
                <c:pt idx="1384">
                  <c:v>0</c:v>
                </c:pt>
                <c:pt idx="1385">
                  <c:v>0</c:v>
                </c:pt>
                <c:pt idx="1386">
                  <c:v>0</c:v>
                </c:pt>
                <c:pt idx="1387">
                  <c:v>0</c:v>
                </c:pt>
                <c:pt idx="1388">
                  <c:v>0</c:v>
                </c:pt>
                <c:pt idx="1389">
                  <c:v>0</c:v>
                </c:pt>
                <c:pt idx="1390">
                  <c:v>0</c:v>
                </c:pt>
                <c:pt idx="1391">
                  <c:v>0</c:v>
                </c:pt>
                <c:pt idx="1392">
                  <c:v>0</c:v>
                </c:pt>
                <c:pt idx="1393">
                  <c:v>0</c:v>
                </c:pt>
                <c:pt idx="1394">
                  <c:v>0</c:v>
                </c:pt>
                <c:pt idx="1395">
                  <c:v>0</c:v>
                </c:pt>
                <c:pt idx="1396">
                  <c:v>0</c:v>
                </c:pt>
                <c:pt idx="1397">
                  <c:v>0</c:v>
                </c:pt>
                <c:pt idx="1398">
                  <c:v>0</c:v>
                </c:pt>
                <c:pt idx="1399">
                  <c:v>0</c:v>
                </c:pt>
                <c:pt idx="1400">
                  <c:v>0</c:v>
                </c:pt>
                <c:pt idx="1401">
                  <c:v>0</c:v>
                </c:pt>
                <c:pt idx="1402">
                  <c:v>0</c:v>
                </c:pt>
                <c:pt idx="1403">
                  <c:v>0</c:v>
                </c:pt>
                <c:pt idx="1404">
                  <c:v>0</c:v>
                </c:pt>
                <c:pt idx="1405">
                  <c:v>0</c:v>
                </c:pt>
                <c:pt idx="1406">
                  <c:v>0</c:v>
                </c:pt>
                <c:pt idx="1407">
                  <c:v>0</c:v>
                </c:pt>
                <c:pt idx="1408">
                  <c:v>0</c:v>
                </c:pt>
                <c:pt idx="1409">
                  <c:v>0</c:v>
                </c:pt>
                <c:pt idx="1410">
                  <c:v>0</c:v>
                </c:pt>
                <c:pt idx="1411">
                  <c:v>0</c:v>
                </c:pt>
                <c:pt idx="1412">
                  <c:v>0</c:v>
                </c:pt>
                <c:pt idx="1413">
                  <c:v>0</c:v>
                </c:pt>
                <c:pt idx="1414">
                  <c:v>0</c:v>
                </c:pt>
                <c:pt idx="1415">
                  <c:v>0</c:v>
                </c:pt>
                <c:pt idx="1416">
                  <c:v>0</c:v>
                </c:pt>
                <c:pt idx="1417">
                  <c:v>0</c:v>
                </c:pt>
                <c:pt idx="1418">
                  <c:v>0</c:v>
                </c:pt>
                <c:pt idx="1419">
                  <c:v>0</c:v>
                </c:pt>
                <c:pt idx="1420">
                  <c:v>0</c:v>
                </c:pt>
                <c:pt idx="1421">
                  <c:v>0</c:v>
                </c:pt>
                <c:pt idx="142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4F9-4224-8A3A-CF950AE4B87B}"/>
            </c:ext>
          </c:extLst>
        </c:ser>
        <c:ser>
          <c:idx val="2"/>
          <c:order val="2"/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xVal>
            <c:numRef>
              <c:f>'all EXTR no 20'!$R$41:$R$42</c:f>
              <c:numCache>
                <c:formatCode>General</c:formatCode>
                <c:ptCount val="2"/>
                <c:pt idx="0">
                  <c:v>1.5</c:v>
                </c:pt>
                <c:pt idx="1">
                  <c:v>120</c:v>
                </c:pt>
              </c:numCache>
            </c:numRef>
          </c:xVal>
          <c:yVal>
            <c:numRef>
              <c:f>'all EXTR no 20'!$S$41:$S$42</c:f>
              <c:numCache>
                <c:formatCode>0.00000E+00</c:formatCode>
                <c:ptCount val="2"/>
                <c:pt idx="0">
                  <c:v>1.0778201244193426E-10</c:v>
                </c:pt>
                <c:pt idx="1">
                  <c:v>5.4757687264799128E-12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D4F9-4224-8A3A-CF950AE4B87B}"/>
            </c:ext>
          </c:extLst>
        </c:ser>
        <c:ser>
          <c:idx val="4"/>
          <c:order val="3"/>
          <c:spPr>
            <a:ln w="381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xVal>
            <c:numRef>
              <c:f>'S2 gauges'!$AB$15:$AB$16</c:f>
              <c:numCache>
                <c:formatCode>General</c:formatCode>
                <c:ptCount val="2"/>
                <c:pt idx="0">
                  <c:v>0.22679536790326499</c:v>
                </c:pt>
                <c:pt idx="1">
                  <c:v>114.15636480774801</c:v>
                </c:pt>
              </c:numCache>
            </c:numRef>
          </c:xVal>
          <c:yVal>
            <c:numRef>
              <c:f>'S2 gauges'!$AC$15:$AC$16</c:f>
              <c:numCache>
                <c:formatCode>0.00000E+00</c:formatCode>
                <c:ptCount val="2"/>
                <c:pt idx="0">
                  <c:v>4.9915753872331079E-10</c:v>
                </c:pt>
                <c:pt idx="1">
                  <c:v>4.66138395188869E-12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D4F9-4224-8A3A-CF950AE4B8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2144128"/>
        <c:axId val="152144704"/>
      </c:scatterChart>
      <c:valAx>
        <c:axId val="152144128"/>
        <c:scaling>
          <c:logBase val="10"/>
          <c:orientation val="minMax"/>
          <c:min val="0.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prstDash val="dash"/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aseline="0" dirty="0"/>
                  <a:t>Accumulated Dose [A</a:t>
                </a:r>
                <a:r>
                  <a:rPr lang="en-US" sz="1600" b="0" i="0" u="none" strike="noStrike" baseline="0" dirty="0">
                    <a:effectLst/>
                  </a:rPr>
                  <a:t>∙</a:t>
                </a:r>
                <a:r>
                  <a:rPr lang="en-US" sz="1600" baseline="0" dirty="0"/>
                  <a:t>h]</a:t>
                </a:r>
              </a:p>
            </c:rich>
          </c:tx>
          <c:layout>
            <c:manualLayout>
              <c:xMode val="edge"/>
              <c:yMode val="edge"/>
              <c:x val="0.39491381360713801"/>
              <c:y val="0.9124634205820192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2144704"/>
        <c:crossesAt val="1.0000000000000006E-12"/>
        <c:crossBetween val="midCat"/>
      </c:valAx>
      <c:valAx>
        <c:axId val="152144704"/>
        <c:scaling>
          <c:logBase val="10"/>
          <c:orientation val="minMax"/>
          <c:max val="1.0000000000000005E-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prstDash val="dash"/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aseline="0" dirty="0" smtClean="0"/>
                  <a:t>Normalized </a:t>
                </a:r>
                <a:r>
                  <a:rPr lang="en-US" sz="1600" baseline="0" dirty="0"/>
                  <a:t>average </a:t>
                </a:r>
                <a:r>
                  <a:rPr lang="en-US" sz="1600" baseline="0" dirty="0" smtClean="0"/>
                  <a:t>pressure </a:t>
                </a:r>
              </a:p>
              <a:p>
                <a:pPr>
                  <a:defRPr sz="1600"/>
                </a:pPr>
                <a:r>
                  <a:rPr lang="en-US" sz="1600" baseline="0" dirty="0" smtClean="0"/>
                  <a:t>dP</a:t>
                </a:r>
                <a:r>
                  <a:rPr lang="en-US" sz="1600" baseline="-25000" dirty="0" smtClean="0"/>
                  <a:t>av</a:t>
                </a:r>
                <a:r>
                  <a:rPr lang="en-US" sz="1600" baseline="0" dirty="0" smtClean="0"/>
                  <a:t>/I </a:t>
                </a:r>
                <a:r>
                  <a:rPr lang="en-US" sz="1600" baseline="0" dirty="0"/>
                  <a:t>[mbar/mA]</a:t>
                </a:r>
              </a:p>
            </c:rich>
          </c:tx>
          <c:layout>
            <c:manualLayout>
              <c:xMode val="edge"/>
              <c:yMode val="edge"/>
              <c:x val="0"/>
              <c:y val="0.1447304246635121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E+00" sourceLinked="0"/>
        <c:majorTickMark val="cross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2144128"/>
        <c:crossesAt val="0.1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en-US" sz="1600" dirty="0"/>
              <a:t>normalized average pressure vs acc.</a:t>
            </a:r>
            <a:r>
              <a:rPr lang="en-US" sz="1600" baseline="0" dirty="0"/>
              <a:t> dose</a:t>
            </a:r>
          </a:p>
          <a:p>
            <a:pPr>
              <a:defRPr sz="1600"/>
            </a:pPr>
            <a:endParaRPr lang="en-US" sz="1600" dirty="0"/>
          </a:p>
        </c:rich>
      </c:tx>
      <c:layout>
        <c:manualLayout>
          <c:xMode val="edge"/>
          <c:yMode val="edge"/>
          <c:x val="0.24865391826021746"/>
          <c:y val="1.6173475451665344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7108341033294749"/>
          <c:y val="0.11949563122373079"/>
          <c:w val="0.66909728645672073"/>
          <c:h val="0.7434993983464702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Sheet1!$C$10</c:f>
              <c:strCache>
                <c:ptCount val="1"/>
                <c:pt idx="0">
                  <c:v>ALBA</c:v>
                </c:pt>
              </c:strCache>
            </c:strRef>
          </c:tx>
          <c:marker>
            <c:symbol val="square"/>
            <c:size val="5"/>
          </c:marker>
          <c:xVal>
            <c:numRef>
              <c:f>Sheet1!$B$11:$B$13</c:f>
              <c:numCache>
                <c:formatCode>General</c:formatCode>
                <c:ptCount val="3"/>
                <c:pt idx="0">
                  <c:v>1</c:v>
                </c:pt>
                <c:pt idx="1">
                  <c:v>10</c:v>
                </c:pt>
                <c:pt idx="2">
                  <c:v>100</c:v>
                </c:pt>
              </c:numCache>
            </c:numRef>
          </c:xVal>
          <c:yVal>
            <c:numRef>
              <c:f>Sheet1!$C$11:$C$13</c:f>
              <c:numCache>
                <c:formatCode>0.00E+00</c:formatCode>
                <c:ptCount val="3"/>
                <c:pt idx="0">
                  <c:v>2.0000000000000001E-10</c:v>
                </c:pt>
                <c:pt idx="1">
                  <c:v>6E-11</c:v>
                </c:pt>
                <c:pt idx="2">
                  <c:v>9.9999999999999994E-12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614-40A6-83D3-C425F32CAFB9}"/>
            </c:ext>
          </c:extLst>
        </c:ser>
        <c:ser>
          <c:idx val="1"/>
          <c:order val="1"/>
          <c:tx>
            <c:strRef>
              <c:f>Sheet1!$D$10</c:f>
              <c:strCache>
                <c:ptCount val="1"/>
                <c:pt idx="0">
                  <c:v>Diamond</c:v>
                </c:pt>
              </c:strCache>
            </c:strRef>
          </c:tx>
          <c:marker>
            <c:symbol val="star"/>
            <c:size val="5"/>
          </c:marker>
          <c:xVal>
            <c:numRef>
              <c:f>Sheet1!$B$11:$B$13</c:f>
              <c:numCache>
                <c:formatCode>General</c:formatCode>
                <c:ptCount val="3"/>
                <c:pt idx="0">
                  <c:v>1</c:v>
                </c:pt>
                <c:pt idx="1">
                  <c:v>10</c:v>
                </c:pt>
                <c:pt idx="2">
                  <c:v>100</c:v>
                </c:pt>
              </c:numCache>
            </c:numRef>
          </c:xVal>
          <c:yVal>
            <c:numRef>
              <c:f>Sheet1!$D$11:$D$13</c:f>
              <c:numCache>
                <c:formatCode>0.00E+00</c:formatCode>
                <c:ptCount val="3"/>
                <c:pt idx="0">
                  <c:v>1.5E-10</c:v>
                </c:pt>
                <c:pt idx="1">
                  <c:v>3.9999999999999998E-11</c:v>
                </c:pt>
                <c:pt idx="2">
                  <c:v>7.0000000000000001E-12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614-40A6-83D3-C425F32CAFB9}"/>
            </c:ext>
          </c:extLst>
        </c:ser>
        <c:ser>
          <c:idx val="2"/>
          <c:order val="2"/>
          <c:tx>
            <c:strRef>
              <c:f>Sheet1!$E$10</c:f>
              <c:strCache>
                <c:ptCount val="1"/>
                <c:pt idx="0">
                  <c:v>Soleil</c:v>
                </c:pt>
              </c:strCache>
            </c:strRef>
          </c:tx>
          <c:marker>
            <c:symbol val="star"/>
            <c:size val="5"/>
          </c:marker>
          <c:xVal>
            <c:numRef>
              <c:f>Sheet1!$B$11:$B$13</c:f>
              <c:numCache>
                <c:formatCode>General</c:formatCode>
                <c:ptCount val="3"/>
                <c:pt idx="0">
                  <c:v>1</c:v>
                </c:pt>
                <c:pt idx="1">
                  <c:v>10</c:v>
                </c:pt>
                <c:pt idx="2">
                  <c:v>100</c:v>
                </c:pt>
              </c:numCache>
            </c:numRef>
          </c:xVal>
          <c:yVal>
            <c:numRef>
              <c:f>Sheet1!$E$11:$E$13</c:f>
              <c:numCache>
                <c:formatCode>0.00E+00</c:formatCode>
                <c:ptCount val="3"/>
                <c:pt idx="0">
                  <c:v>2.0000000000000001E-10</c:v>
                </c:pt>
                <c:pt idx="1">
                  <c:v>5.0000000000000002E-11</c:v>
                </c:pt>
                <c:pt idx="2">
                  <c:v>9.9999999999999994E-12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1614-40A6-83D3-C425F32CAFB9}"/>
            </c:ext>
          </c:extLst>
        </c:ser>
        <c:ser>
          <c:idx val="3"/>
          <c:order val="3"/>
          <c:tx>
            <c:strRef>
              <c:f>Sheet1!$F$10</c:f>
              <c:strCache>
                <c:ptCount val="1"/>
                <c:pt idx="0">
                  <c:v>ASP</c:v>
                </c:pt>
              </c:strCache>
            </c:strRef>
          </c:tx>
          <c:marker>
            <c:symbol val="circle"/>
            <c:size val="5"/>
            <c:spPr>
              <a:noFill/>
            </c:spPr>
          </c:marker>
          <c:xVal>
            <c:numRef>
              <c:f>Sheet1!$B$11:$B$13</c:f>
              <c:numCache>
                <c:formatCode>General</c:formatCode>
                <c:ptCount val="3"/>
                <c:pt idx="0">
                  <c:v>1</c:v>
                </c:pt>
                <c:pt idx="1">
                  <c:v>10</c:v>
                </c:pt>
                <c:pt idx="2">
                  <c:v>100</c:v>
                </c:pt>
              </c:numCache>
            </c:numRef>
          </c:xVal>
          <c:yVal>
            <c:numRef>
              <c:f>Sheet1!$F$11:$F$13</c:f>
              <c:numCache>
                <c:formatCode>0.00E+00</c:formatCode>
                <c:ptCount val="3"/>
                <c:pt idx="0">
                  <c:v>1E-10</c:v>
                </c:pt>
                <c:pt idx="1">
                  <c:v>5.0000000000000002E-11</c:v>
                </c:pt>
                <c:pt idx="2">
                  <c:v>1.5E-11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1614-40A6-83D3-C425F32CAFB9}"/>
            </c:ext>
          </c:extLst>
        </c:ser>
        <c:ser>
          <c:idx val="4"/>
          <c:order val="4"/>
          <c:tx>
            <c:strRef>
              <c:f>Sheet1!$H$10</c:f>
              <c:strCache>
                <c:ptCount val="1"/>
                <c:pt idx="0">
                  <c:v>MAXIV</c:v>
                </c:pt>
              </c:strCache>
            </c:strRef>
          </c:tx>
          <c:spPr>
            <a:ln w="34925"/>
          </c:spPr>
          <c:marker>
            <c:symbol val="diamond"/>
            <c:size val="7"/>
          </c:marker>
          <c:xVal>
            <c:numRef>
              <c:f>Sheet1!$B$11:$B$13</c:f>
              <c:numCache>
                <c:formatCode>General</c:formatCode>
                <c:ptCount val="3"/>
                <c:pt idx="0">
                  <c:v>1</c:v>
                </c:pt>
                <c:pt idx="1">
                  <c:v>10</c:v>
                </c:pt>
                <c:pt idx="2">
                  <c:v>100</c:v>
                </c:pt>
              </c:numCache>
            </c:numRef>
          </c:xVal>
          <c:yVal>
            <c:numRef>
              <c:f>Sheet1!$H$11:$H$13</c:f>
              <c:numCache>
                <c:formatCode>0.00E+00</c:formatCode>
                <c:ptCount val="3"/>
                <c:pt idx="0">
                  <c:v>1.5E-10</c:v>
                </c:pt>
                <c:pt idx="1">
                  <c:v>3E-11</c:v>
                </c:pt>
                <c:pt idx="2">
                  <c:v>6.0000000000000003E-12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1614-40A6-83D3-C425F32CAFB9}"/>
            </c:ext>
          </c:extLst>
        </c:ser>
        <c:ser>
          <c:idx val="5"/>
          <c:order val="5"/>
          <c:tx>
            <c:v>SLS</c:v>
          </c:tx>
          <c:dPt>
            <c:idx val="2"/>
            <c:marker>
              <c:symbol val="circle"/>
              <c:size val="5"/>
            </c:marker>
            <c:bubble3D val="0"/>
            <c:extLst>
              <c:ext xmlns:c16="http://schemas.microsoft.com/office/drawing/2014/chart" uri="{C3380CC4-5D6E-409C-BE32-E72D297353CC}">
                <c16:uniqueId val="{00000005-1614-40A6-83D3-C425F32CAFB9}"/>
              </c:ext>
            </c:extLst>
          </c:dPt>
          <c:xVal>
            <c:numRef>
              <c:f>Sheet1!$B$11:$B$13</c:f>
              <c:numCache>
                <c:formatCode>General</c:formatCode>
                <c:ptCount val="3"/>
                <c:pt idx="0">
                  <c:v>1</c:v>
                </c:pt>
                <c:pt idx="1">
                  <c:v>10</c:v>
                </c:pt>
                <c:pt idx="2">
                  <c:v>100</c:v>
                </c:pt>
              </c:numCache>
            </c:numRef>
          </c:xVal>
          <c:yVal>
            <c:numRef>
              <c:f>Sheet1!$G$11:$G$13</c:f>
              <c:numCache>
                <c:formatCode>0.00E+00</c:formatCode>
                <c:ptCount val="3"/>
                <c:pt idx="0">
                  <c:v>2.0000000000000001E-10</c:v>
                </c:pt>
                <c:pt idx="1">
                  <c:v>6E-11</c:v>
                </c:pt>
                <c:pt idx="2">
                  <c:v>9.9999999999999994E-12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1614-40A6-83D3-C425F32CAF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2147008"/>
        <c:axId val="152147584"/>
      </c:scatterChart>
      <c:valAx>
        <c:axId val="152147008"/>
        <c:scaling>
          <c:logBase val="10"/>
          <c:orientation val="minMax"/>
          <c:max val="500"/>
          <c:min val="0.1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 dirty="0" smtClean="0"/>
                  <a:t>Accumulated </a:t>
                </a:r>
                <a:r>
                  <a:rPr lang="en-US" sz="1400" dirty="0"/>
                  <a:t>dose (Ah)</a:t>
                </a:r>
              </a:p>
            </c:rich>
          </c:tx>
          <c:layout>
            <c:manualLayout>
              <c:xMode val="edge"/>
              <c:yMode val="edge"/>
              <c:x val="0.43734462879640046"/>
              <c:y val="0.93489628942865488"/>
            </c:manualLayout>
          </c:layout>
          <c:overlay val="0"/>
        </c:title>
        <c:numFmt formatCode="General" sourceLinked="1"/>
        <c:majorTickMark val="in"/>
        <c:minorTickMark val="in"/>
        <c:tickLblPos val="low"/>
        <c:txPr>
          <a:bodyPr/>
          <a:lstStyle/>
          <a:p>
            <a:pPr>
              <a:defRPr sz="1400"/>
            </a:pPr>
            <a:endParaRPr lang="en-US"/>
          </a:p>
        </c:txPr>
        <c:crossAx val="152147584"/>
        <c:crossesAt val="1.0000000000000006E-12"/>
        <c:crossBetween val="midCat"/>
      </c:valAx>
      <c:valAx>
        <c:axId val="152147584"/>
        <c:scaling>
          <c:logBase val="10"/>
          <c:orientation val="minMax"/>
          <c:max val="1.0000000000000005E-9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 dirty="0"/>
                  <a:t>Normalized</a:t>
                </a:r>
                <a:r>
                  <a:rPr lang="en-US" sz="1400" baseline="0" dirty="0"/>
                  <a:t> average pressure (mbar/mA)</a:t>
                </a:r>
                <a:endParaRPr lang="en-US" sz="1400" dirty="0"/>
              </a:p>
            </c:rich>
          </c:tx>
          <c:layout>
            <c:manualLayout>
              <c:xMode val="edge"/>
              <c:yMode val="edge"/>
              <c:x val="5.7302212223472072E-2"/>
              <c:y val="0.14699419241857836"/>
            </c:manualLayout>
          </c:layout>
          <c:overlay val="0"/>
        </c:title>
        <c:numFmt formatCode="0.E+00" sourceLinked="0"/>
        <c:majorTickMark val="in"/>
        <c:minorTickMark val="in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52147008"/>
        <c:crossesAt val="0.1"/>
        <c:crossBetween val="midCat"/>
      </c:valAx>
      <c:spPr>
        <a:ln>
          <a:solidFill>
            <a:schemeClr val="accent1"/>
          </a:solidFill>
        </a:ln>
      </c:spPr>
    </c:plotArea>
    <c:legend>
      <c:legendPos val="r"/>
      <c:layout>
        <c:manualLayout>
          <c:xMode val="edge"/>
          <c:yMode val="edge"/>
          <c:x val="0.84644469328417804"/>
          <c:y val="0.34717919712201506"/>
          <c:w val="0.13920107195894052"/>
          <c:h val="0.28993692760088163"/>
        </c:manualLayout>
      </c:layout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ion</a:t>
            </a:r>
            <a:r>
              <a:rPr lang="en-US" baseline="0"/>
              <a:t> pumps inside magnet blocks. (mbar/mA)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P!$D$1</c:f>
              <c:strCache>
                <c:ptCount val="1"/>
                <c:pt idx="0">
                  <c:v>average IPN01 and 02</c:v>
                </c:pt>
              </c:strCache>
            </c:strRef>
          </c:tx>
          <c:spPr>
            <a:ln w="25400" cap="rnd">
              <a:noFill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1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trendline>
            <c:spPr>
              <a:ln w="19050" cap="rnd">
                <a:solidFill>
                  <a:schemeClr val="accent1"/>
                </a:solidFill>
              </a:ln>
              <a:effectLst/>
            </c:spPr>
            <c:trendlineType val="power"/>
            <c:dispRSqr val="0"/>
            <c:dispEq val="1"/>
            <c:trendlineLbl>
              <c:layout>
                <c:manualLayout>
                  <c:x val="-0.24623791622263538"/>
                  <c:y val="-0.37388547680008083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P!$A$2:$A$31</c:f>
              <c:numCache>
                <c:formatCode>General</c:formatCode>
                <c:ptCount val="30"/>
                <c:pt idx="0">
                  <c:v>0.59</c:v>
                </c:pt>
                <c:pt idx="1">
                  <c:v>0.11700000000000001</c:v>
                </c:pt>
                <c:pt idx="2">
                  <c:v>0.19</c:v>
                </c:pt>
                <c:pt idx="3">
                  <c:v>0.25</c:v>
                </c:pt>
                <c:pt idx="4">
                  <c:v>0.39</c:v>
                </c:pt>
                <c:pt idx="5">
                  <c:v>0.47</c:v>
                </c:pt>
                <c:pt idx="6">
                  <c:v>0.55000000000000004</c:v>
                </c:pt>
                <c:pt idx="7">
                  <c:v>0.61</c:v>
                </c:pt>
                <c:pt idx="8">
                  <c:v>0.63</c:v>
                </c:pt>
                <c:pt idx="9">
                  <c:v>1.79</c:v>
                </c:pt>
                <c:pt idx="10">
                  <c:v>3.07</c:v>
                </c:pt>
                <c:pt idx="11">
                  <c:v>4.3600000000000003</c:v>
                </c:pt>
                <c:pt idx="12">
                  <c:v>5.07</c:v>
                </c:pt>
                <c:pt idx="13">
                  <c:v>6.17</c:v>
                </c:pt>
                <c:pt idx="14">
                  <c:v>6.9</c:v>
                </c:pt>
                <c:pt idx="15">
                  <c:v>7.3</c:v>
                </c:pt>
                <c:pt idx="16">
                  <c:v>7.7</c:v>
                </c:pt>
                <c:pt idx="17">
                  <c:v>8.4</c:v>
                </c:pt>
                <c:pt idx="18">
                  <c:v>9.93</c:v>
                </c:pt>
                <c:pt idx="19">
                  <c:v>10.210000000000001</c:v>
                </c:pt>
                <c:pt idx="20">
                  <c:v>10.86</c:v>
                </c:pt>
                <c:pt idx="21">
                  <c:v>11.6</c:v>
                </c:pt>
                <c:pt idx="22">
                  <c:v>13.48</c:v>
                </c:pt>
                <c:pt idx="23">
                  <c:v>13.05</c:v>
                </c:pt>
                <c:pt idx="24">
                  <c:v>17.989999999999998</c:v>
                </c:pt>
                <c:pt idx="25">
                  <c:v>27.18</c:v>
                </c:pt>
                <c:pt idx="26">
                  <c:v>30.57</c:v>
                </c:pt>
                <c:pt idx="27">
                  <c:v>31.4</c:v>
                </c:pt>
                <c:pt idx="28">
                  <c:v>37.049999999999997</c:v>
                </c:pt>
                <c:pt idx="29">
                  <c:v>48.27</c:v>
                </c:pt>
              </c:numCache>
            </c:numRef>
          </c:xVal>
          <c:yVal>
            <c:numRef>
              <c:f>P!$D$2:$D$31</c:f>
              <c:numCache>
                <c:formatCode>General</c:formatCode>
                <c:ptCount val="30"/>
                <c:pt idx="1">
                  <c:v>7.2629629629666672E-10</c:v>
                </c:pt>
                <c:pt idx="2">
                  <c:v>6.7736486486486483E-10</c:v>
                </c:pt>
                <c:pt idx="3">
                  <c:v>5.0240384615442309E-10</c:v>
                </c:pt>
                <c:pt idx="6">
                  <c:v>9.3166666666499989E-10</c:v>
                </c:pt>
                <c:pt idx="7">
                  <c:v>2.1315789473723685E-10</c:v>
                </c:pt>
                <c:pt idx="8">
                  <c:v>3.2158119658186814E-10</c:v>
                </c:pt>
                <c:pt idx="10">
                  <c:v>2.2385265700483093E-10</c:v>
                </c:pt>
                <c:pt idx="11">
                  <c:v>1.4884259259252139E-10</c:v>
                </c:pt>
                <c:pt idx="12">
                  <c:v>7.2215397215356262E-11</c:v>
                </c:pt>
                <c:pt idx="13">
                  <c:v>1.0182017543849999E-10</c:v>
                </c:pt>
                <c:pt idx="14">
                  <c:v>7.5130480167014612E-11</c:v>
                </c:pt>
                <c:pt idx="15">
                  <c:v>1.2480113636363636E-10</c:v>
                </c:pt>
                <c:pt idx="17">
                  <c:v>1.457636566332776E-10</c:v>
                </c:pt>
                <c:pt idx="18">
                  <c:v>7.312499999994231E-11</c:v>
                </c:pt>
                <c:pt idx="19">
                  <c:v>2.2711988304122803E-10</c:v>
                </c:pt>
                <c:pt idx="20">
                  <c:v>2.9479166666666667E-10</c:v>
                </c:pt>
                <c:pt idx="21">
                  <c:v>5.0115740740782832E-11</c:v>
                </c:pt>
                <c:pt idx="22">
                  <c:v>2.9958866544789763E-11</c:v>
                </c:pt>
                <c:pt idx="23">
                  <c:v>2.272058823529412E-11</c:v>
                </c:pt>
                <c:pt idx="24">
                  <c:v>1.4611522198731501E-11</c:v>
                </c:pt>
                <c:pt idx="25">
                  <c:v>2.4390243902439027E-11</c:v>
                </c:pt>
                <c:pt idx="26">
                  <c:v>1.3454545454545454E-11</c:v>
                </c:pt>
                <c:pt idx="27">
                  <c:v>1.9532206710751901E-11</c:v>
                </c:pt>
                <c:pt idx="28">
                  <c:v>1.2261014131338321E-11</c:v>
                </c:pt>
                <c:pt idx="29">
                  <c:v>7.7891945641365603E-12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D79-4690-9407-51AAA9A0C7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1850384"/>
        <c:axId val="131859120"/>
      </c:scatterChart>
      <c:valAx>
        <c:axId val="131850384"/>
        <c:scaling>
          <c:logBase val="10"/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accumulated dose (AH)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in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859120"/>
        <c:crossesAt val="1.0000000000000006E-12"/>
        <c:crossBetween val="midCat"/>
      </c:valAx>
      <c:valAx>
        <c:axId val="131859120"/>
        <c:scaling>
          <c:logBase val="10"/>
          <c:orientation val="minMax"/>
          <c:max val="1.0000000000000005E-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normalized average pressure of achromats (mbar/mA)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in"/>
        <c:tickLblPos val="nextTo"/>
        <c:spPr>
          <a:noFill/>
          <a:ln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850384"/>
        <c:crossesAt val="0.1"/>
        <c:crossBetween val="midCat"/>
      </c:valAx>
      <c:spPr>
        <a:noFill/>
        <a:ln>
          <a:solidFill>
            <a:schemeClr val="tx2">
              <a:lumMod val="75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2"/>
          </a:solidFill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ion pumps in the long straight (mbar/mA)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P!$E$1</c:f>
              <c:strCache>
                <c:ptCount val="1"/>
                <c:pt idx="0">
                  <c:v>LS pressure</c:v>
                </c:pt>
              </c:strCache>
            </c:strRef>
          </c:tx>
          <c:spPr>
            <a:ln w="25400" cap="rnd">
              <a:noFill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3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trendline>
            <c:spPr>
              <a:ln w="19050" cap="rnd">
                <a:solidFill>
                  <a:schemeClr val="accent3"/>
                </a:solidFill>
              </a:ln>
              <a:effectLst/>
            </c:spPr>
            <c:trendlineType val="power"/>
            <c:dispRSqr val="0"/>
            <c:dispEq val="1"/>
            <c:trendlineLbl>
              <c:layout>
                <c:manualLayout>
                  <c:x val="-0.26439423656266375"/>
                  <c:y val="-0.15391529846931881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P!$A$2:$A$30</c:f>
              <c:numCache>
                <c:formatCode>General</c:formatCode>
                <c:ptCount val="29"/>
                <c:pt idx="0">
                  <c:v>0.59</c:v>
                </c:pt>
                <c:pt idx="1">
                  <c:v>0.11700000000000001</c:v>
                </c:pt>
                <c:pt idx="2">
                  <c:v>0.19</c:v>
                </c:pt>
                <c:pt idx="3">
                  <c:v>0.25</c:v>
                </c:pt>
                <c:pt idx="4">
                  <c:v>0.39</c:v>
                </c:pt>
                <c:pt idx="5">
                  <c:v>0.47</c:v>
                </c:pt>
                <c:pt idx="6">
                  <c:v>0.55000000000000004</c:v>
                </c:pt>
                <c:pt idx="7">
                  <c:v>0.61</c:v>
                </c:pt>
                <c:pt idx="8">
                  <c:v>0.63</c:v>
                </c:pt>
                <c:pt idx="9">
                  <c:v>1.79</c:v>
                </c:pt>
                <c:pt idx="10">
                  <c:v>3.07</c:v>
                </c:pt>
                <c:pt idx="11">
                  <c:v>4.3600000000000003</c:v>
                </c:pt>
                <c:pt idx="12">
                  <c:v>5.07</c:v>
                </c:pt>
                <c:pt idx="13">
                  <c:v>6.17</c:v>
                </c:pt>
                <c:pt idx="14">
                  <c:v>6.9</c:v>
                </c:pt>
                <c:pt idx="15">
                  <c:v>7.3</c:v>
                </c:pt>
                <c:pt idx="16">
                  <c:v>7.7</c:v>
                </c:pt>
                <c:pt idx="17">
                  <c:v>8.4</c:v>
                </c:pt>
                <c:pt idx="18">
                  <c:v>9.93</c:v>
                </c:pt>
                <c:pt idx="19">
                  <c:v>10.210000000000001</c:v>
                </c:pt>
                <c:pt idx="20">
                  <c:v>10.86</c:v>
                </c:pt>
                <c:pt idx="21">
                  <c:v>11.6</c:v>
                </c:pt>
                <c:pt idx="22">
                  <c:v>13.48</c:v>
                </c:pt>
                <c:pt idx="23">
                  <c:v>13.05</c:v>
                </c:pt>
                <c:pt idx="24">
                  <c:v>17.989999999999998</c:v>
                </c:pt>
                <c:pt idx="25">
                  <c:v>27.18</c:v>
                </c:pt>
                <c:pt idx="26">
                  <c:v>30.57</c:v>
                </c:pt>
                <c:pt idx="27">
                  <c:v>31.4</c:v>
                </c:pt>
                <c:pt idx="28">
                  <c:v>37.049999999999997</c:v>
                </c:pt>
              </c:numCache>
            </c:numRef>
          </c:xVal>
          <c:yVal>
            <c:numRef>
              <c:f>P!$E$2:$E$30</c:f>
              <c:numCache>
                <c:formatCode>General</c:formatCode>
                <c:ptCount val="29"/>
                <c:pt idx="7">
                  <c:v>5.5263157894736851E-10</c:v>
                </c:pt>
                <c:pt idx="12">
                  <c:v>4.1031941031941031E-10</c:v>
                </c:pt>
                <c:pt idx="15">
                  <c:v>4.0681818181818187E-10</c:v>
                </c:pt>
                <c:pt idx="18">
                  <c:v>3.8076923076923072E-10</c:v>
                </c:pt>
                <c:pt idx="22">
                  <c:v>3.1078610603290673E-10</c:v>
                </c:pt>
                <c:pt idx="23">
                  <c:v>2.8431372549019609E-10</c:v>
                </c:pt>
                <c:pt idx="24">
                  <c:v>2.6427061310782239E-10</c:v>
                </c:pt>
                <c:pt idx="25">
                  <c:v>3.4146341463414638E-10</c:v>
                </c:pt>
                <c:pt idx="26">
                  <c:v>2.6090909090909089E-10</c:v>
                </c:pt>
                <c:pt idx="27">
                  <c:v>4.1391133970120007E-10</c:v>
                </c:pt>
                <c:pt idx="28">
                  <c:v>2.7597672485453037E-10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5B0-484C-87E0-F16CB7087B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1850384"/>
        <c:axId val="131859120"/>
      </c:scatterChart>
      <c:valAx>
        <c:axId val="131850384"/>
        <c:scaling>
          <c:logBase val="10"/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accumulated dose (AH)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in"/>
        <c:tickLblPos val="nextTo"/>
        <c:spPr>
          <a:noFill/>
          <a:ln>
            <a:solidFill>
              <a:schemeClr val="tx2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859120"/>
        <c:crossesAt val="1.0000000000000006E-12"/>
        <c:crossBetween val="midCat"/>
      </c:valAx>
      <c:valAx>
        <c:axId val="131859120"/>
        <c:scaling>
          <c:logBase val="10"/>
          <c:orientation val="minMax"/>
          <c:max val="1.0000000000000005E-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normalized average pressure of achromats (mbar/mA)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in"/>
        <c:tickLblPos val="nextTo"/>
        <c:spPr>
          <a:noFill/>
          <a:ln>
            <a:solidFill>
              <a:schemeClr val="tx2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850384"/>
        <c:crossesAt val="0.1"/>
        <c:crossBetween val="midCat"/>
      </c:valAx>
      <c:spPr>
        <a:noFill/>
        <a:ln w="9525">
          <a:solidFill>
            <a:schemeClr val="tx2">
              <a:lumMod val="75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0.47748</cdr:x>
      <cdr:y>0.15026</cdr:y>
    </cdr:from>
    <cdr:to>
      <cdr:x>0.75839</cdr:x>
      <cdr:y>0.21664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565515" y="773034"/>
          <a:ext cx="1509350" cy="34148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 w="25400">
          <a:solidFill>
            <a:srgbClr val="FF0000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dirty="0"/>
            <a:t>@</a:t>
          </a:r>
          <a:r>
            <a:rPr lang="en-US" sz="1800" dirty="0" smtClean="0">
              <a:solidFill>
                <a:sysClr val="windowText" lastClr="000000"/>
              </a:solidFill>
            </a:rPr>
            <a:t>dose=16</a:t>
          </a:r>
          <a:r>
            <a:rPr lang="en-US" sz="1800" baseline="0" dirty="0" smtClean="0">
              <a:solidFill>
                <a:sysClr val="windowText" lastClr="000000"/>
              </a:solidFill>
            </a:rPr>
            <a:t> </a:t>
          </a:r>
          <a:r>
            <a:rPr lang="en-US" sz="1800" baseline="0" dirty="0">
              <a:solidFill>
                <a:sysClr val="windowText" lastClr="000000"/>
              </a:solidFill>
            </a:rPr>
            <a:t>Ah</a:t>
          </a:r>
          <a:endParaRPr lang="en-US" sz="1800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0.59093</cdr:x>
      <cdr:y>0.49482</cdr:y>
    </cdr:from>
    <cdr:to>
      <cdr:x>0.86787</cdr:x>
      <cdr:y>0.56673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3175115" y="2545661"/>
          <a:ext cx="1487989" cy="36999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 w="25400">
          <a:solidFill>
            <a:srgbClr val="FF0000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dirty="0" smtClean="0">
              <a:solidFill>
                <a:sysClr val="windowText" lastClr="000000"/>
              </a:solidFill>
            </a:rPr>
            <a:t>@dose=95</a:t>
          </a:r>
          <a:r>
            <a:rPr lang="en-US" sz="1800" baseline="0" dirty="0" smtClean="0">
              <a:solidFill>
                <a:sysClr val="windowText" lastClr="000000"/>
              </a:solidFill>
            </a:rPr>
            <a:t> </a:t>
          </a:r>
          <a:r>
            <a:rPr lang="en-US" sz="1800" baseline="0" dirty="0">
              <a:solidFill>
                <a:sysClr val="windowText" lastClr="000000"/>
              </a:solidFill>
            </a:rPr>
            <a:t>Ah</a:t>
          </a:r>
          <a:endParaRPr lang="en-US" sz="1800" dirty="0">
            <a:solidFill>
              <a:sysClr val="windowText" lastClr="000000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0.52413</cdr:x>
      <cdr:y>0.25593</cdr:y>
    </cdr:from>
    <cdr:to>
      <cdr:x>0.90784</cdr:x>
      <cdr:y>0.34986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771572" y="957111"/>
          <a:ext cx="2029028" cy="35128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 w="19050">
          <a:solidFill>
            <a:srgbClr val="FF0000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600" dirty="0"/>
            <a:t>Y=(</a:t>
          </a:r>
          <a:r>
            <a:rPr lang="en-US" sz="1600" dirty="0" smtClean="0"/>
            <a:t>1.4</a:t>
          </a:r>
          <a:r>
            <a:rPr lang="en-US" sz="1600" dirty="0" smtClean="0">
              <a:effectLst/>
              <a:latin typeface="+mn-lt"/>
              <a:ea typeface="+mn-ea"/>
              <a:cs typeface="+mn-cs"/>
            </a:rPr>
            <a:t>e-10</a:t>
          </a:r>
          <a:r>
            <a:rPr lang="en-US" sz="1600" dirty="0">
              <a:effectLst/>
              <a:latin typeface="+mn-lt"/>
              <a:ea typeface="+mn-ea"/>
              <a:cs typeface="+mn-cs"/>
            </a:rPr>
            <a:t>)</a:t>
          </a:r>
          <a:r>
            <a:rPr lang="en-US" sz="1600" dirty="0"/>
            <a:t>*x^(-0.68)</a:t>
          </a:r>
        </a:p>
      </cdr:txBody>
    </cdr:sp>
  </cdr:relSizeAnchor>
  <cdr:relSizeAnchor xmlns:cdr="http://schemas.openxmlformats.org/drawingml/2006/chartDrawing">
    <cdr:from>
      <cdr:x>0.30052</cdr:x>
      <cdr:y>0.68622</cdr:y>
    </cdr:from>
    <cdr:to>
      <cdr:x>0.67728</cdr:x>
      <cdr:y>0.78664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589131" y="2566330"/>
          <a:ext cx="1992269" cy="375536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 w="19050">
          <a:solidFill>
            <a:srgbClr val="00B0F0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600" dirty="0"/>
            <a:t>Y=(</a:t>
          </a:r>
          <a:r>
            <a:rPr lang="en-US" sz="1600" dirty="0" smtClean="0">
              <a:effectLst/>
              <a:latin typeface="+mn-lt"/>
              <a:ea typeface="+mn-ea"/>
              <a:cs typeface="+mn-cs"/>
            </a:rPr>
            <a:t>1.6e-10</a:t>
          </a:r>
          <a:r>
            <a:rPr lang="en-US" sz="1600" dirty="0">
              <a:effectLst/>
              <a:latin typeface="+mn-lt"/>
              <a:ea typeface="+mn-ea"/>
              <a:cs typeface="+mn-cs"/>
            </a:rPr>
            <a:t>)</a:t>
          </a:r>
          <a:r>
            <a:rPr lang="en-US" sz="1600" dirty="0"/>
            <a:t>*x^(-0.75)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0.43918</cdr:x>
      <cdr:y>0.76427</cdr:y>
    </cdr:from>
    <cdr:to>
      <cdr:x>0.60417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34008" y="372857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4435797" cy="354510"/>
          </a:xfrm>
          <a:prstGeom prst="rect">
            <a:avLst/>
          </a:prstGeom>
        </p:spPr>
        <p:txBody>
          <a:bodyPr vert="horz" lIns="94832" tIns="47416" rIns="94832" bIns="47416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796429" y="0"/>
            <a:ext cx="4435797" cy="354510"/>
          </a:xfrm>
          <a:prstGeom prst="rect">
            <a:avLst/>
          </a:prstGeom>
        </p:spPr>
        <p:txBody>
          <a:bodyPr vert="horz" lIns="94832" tIns="47416" rIns="94832" bIns="47416" rtlCol="0"/>
          <a:lstStyle>
            <a:lvl1pPr algn="r">
              <a:defRPr sz="1200"/>
            </a:lvl1pPr>
          </a:lstStyle>
          <a:p>
            <a:fld id="{C86DE17E-A91E-4A6B-BACE-5B305ABBB950}" type="datetimeFigureOut">
              <a:rPr lang="sv-SE" smtClean="0"/>
              <a:t>2017-03-08</a:t>
            </a:fld>
            <a:endParaRPr lang="sv-S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" y="6743654"/>
            <a:ext cx="4435797" cy="354510"/>
          </a:xfrm>
          <a:prstGeom prst="rect">
            <a:avLst/>
          </a:prstGeom>
        </p:spPr>
        <p:txBody>
          <a:bodyPr vert="horz" lIns="94832" tIns="47416" rIns="94832" bIns="47416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796429" y="6743654"/>
            <a:ext cx="4435797" cy="354510"/>
          </a:xfrm>
          <a:prstGeom prst="rect">
            <a:avLst/>
          </a:prstGeom>
        </p:spPr>
        <p:txBody>
          <a:bodyPr vert="horz" lIns="94832" tIns="47416" rIns="94832" bIns="47416" rtlCol="0" anchor="b"/>
          <a:lstStyle>
            <a:lvl1pPr algn="r">
              <a:defRPr sz="1200"/>
            </a:lvl1pPr>
          </a:lstStyle>
          <a:p>
            <a:fld id="{AD829A0B-FB54-442E-B1A4-EDDC22A669D8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477667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0"/>
            <a:ext cx="4434998" cy="354966"/>
          </a:xfrm>
          <a:prstGeom prst="rect">
            <a:avLst/>
          </a:prstGeom>
        </p:spPr>
        <p:txBody>
          <a:bodyPr vert="horz" lIns="94832" tIns="47416" rIns="94832" bIns="4741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797248" y="0"/>
            <a:ext cx="4434998" cy="354966"/>
          </a:xfrm>
          <a:prstGeom prst="rect">
            <a:avLst/>
          </a:prstGeom>
        </p:spPr>
        <p:txBody>
          <a:bodyPr vert="horz" lIns="94832" tIns="47416" rIns="94832" bIns="47416" rtlCol="0"/>
          <a:lstStyle>
            <a:lvl1pPr algn="r">
              <a:defRPr sz="1200"/>
            </a:lvl1pPr>
          </a:lstStyle>
          <a:p>
            <a:fld id="{1E6CE799-6DFA-49FC-ADF5-9B1DADBDF0F8}" type="datetimeFigureOut">
              <a:rPr lang="en-US" smtClean="0"/>
              <a:t>3/8/2017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33400"/>
            <a:ext cx="3551237" cy="26622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32" tIns="47416" rIns="94832" bIns="4741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23462" y="3372168"/>
            <a:ext cx="8187690" cy="3194686"/>
          </a:xfrm>
          <a:prstGeom prst="rect">
            <a:avLst/>
          </a:prstGeom>
        </p:spPr>
        <p:txBody>
          <a:bodyPr vert="horz" lIns="94832" tIns="47416" rIns="94832" bIns="4741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5" y="6743103"/>
            <a:ext cx="4434998" cy="354966"/>
          </a:xfrm>
          <a:prstGeom prst="rect">
            <a:avLst/>
          </a:prstGeom>
        </p:spPr>
        <p:txBody>
          <a:bodyPr vert="horz" lIns="94832" tIns="47416" rIns="94832" bIns="4741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797248" y="6743103"/>
            <a:ext cx="4434998" cy="354966"/>
          </a:xfrm>
          <a:prstGeom prst="rect">
            <a:avLst/>
          </a:prstGeom>
        </p:spPr>
        <p:txBody>
          <a:bodyPr vert="horz" lIns="94832" tIns="47416" rIns="94832" bIns="47416" rtlCol="0" anchor="b"/>
          <a:lstStyle>
            <a:lvl1pPr algn="r">
              <a:defRPr sz="1200"/>
            </a:lvl1pPr>
          </a:lstStyle>
          <a:p>
            <a:fld id="{5CFA3EB8-8C22-4C1A-BD9E-E298F57667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75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4320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832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215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9653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1743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2564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399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6148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1747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1166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1166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252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2159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2613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sv-SE" dirty="0" smtClean="0"/>
          </a:p>
          <a:p>
            <a:pPr algn="l"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sv-S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3550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385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9347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985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665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049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327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504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941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955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489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28600" y="838200"/>
            <a:ext cx="86106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7707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A7B61C-8A8E-44D0-9F3C-59A8EB819F51}" type="datetimeFigureOut">
              <a:rPr lang="en-US" smtClean="0"/>
              <a:t>3/8/2017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7E11A9-5B8E-40D7-869A-924F8E314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144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A7B61C-8A8E-44D0-9F3C-59A8EB819F51}" type="datetimeFigureOut">
              <a:rPr lang="en-US" smtClean="0"/>
              <a:t>3/8/2017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7E11A9-5B8E-40D7-869A-924F8E314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439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1520" y="6461890"/>
            <a:ext cx="5544616" cy="39611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The 62</a:t>
            </a:r>
            <a:r>
              <a:rPr lang="en-US" baseline="30000" dirty="0" smtClean="0"/>
              <a:t>nd</a:t>
            </a:r>
            <a:r>
              <a:rPr lang="en-US" dirty="0" smtClean="0"/>
              <a:t> AVS International Symposium and Exhibition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392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A7B61C-8A8E-44D0-9F3C-59A8EB819F51}" type="datetimeFigureOut">
              <a:rPr lang="en-US" smtClean="0"/>
              <a:t>3/8/2017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7E11A9-5B8E-40D7-869A-924F8E314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661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A7B61C-8A8E-44D0-9F3C-59A8EB819F51}" type="datetimeFigureOut">
              <a:rPr lang="en-US" smtClean="0"/>
              <a:t>3/8/2017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7E11A9-5B8E-40D7-869A-924F8E314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621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A7B61C-8A8E-44D0-9F3C-59A8EB819F51}" type="datetimeFigureOut">
              <a:rPr lang="en-US" smtClean="0"/>
              <a:t>3/8/2017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7E11A9-5B8E-40D7-869A-924F8E314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43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A7B61C-8A8E-44D0-9F3C-59A8EB819F51}" type="datetimeFigureOut">
              <a:rPr lang="en-US" smtClean="0"/>
              <a:t>3/8/2017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7E11A9-5B8E-40D7-869A-924F8E314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877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558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7E11A9-5B8E-40D7-869A-924F8E314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168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A7B61C-8A8E-44D0-9F3C-59A8EB819F51}" type="datetimeFigureOut">
              <a:rPr lang="en-US" smtClean="0"/>
              <a:t>3/8/2017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7E11A9-5B8E-40D7-869A-924F8E314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962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A7B61C-8A8E-44D0-9F3C-59A8EB819F51}" type="datetimeFigureOut">
              <a:rPr lang="en-US" smtClean="0"/>
              <a:t>3/8/2017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7E11A9-5B8E-40D7-869A-924F8E314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867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06" y="76200"/>
            <a:ext cx="1219200" cy="609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Connector 7"/>
          <p:cNvCxnSpPr/>
          <p:nvPr/>
        </p:nvCxnSpPr>
        <p:spPr>
          <a:xfrm>
            <a:off x="228600" y="838200"/>
            <a:ext cx="86106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Footer Placeholder 4"/>
          <p:cNvSpPr txBox="1">
            <a:spLocks/>
          </p:cNvSpPr>
          <p:nvPr/>
        </p:nvSpPr>
        <p:spPr>
          <a:xfrm>
            <a:off x="136480" y="6472403"/>
            <a:ext cx="4968920" cy="349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b="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Beam dynamics</a:t>
            </a:r>
            <a:r>
              <a:rPr lang="en-US" sz="1100" b="0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 meets vacuum</a:t>
            </a:r>
            <a:endParaRPr lang="en-US" sz="1100" b="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  <a:p>
            <a:pPr algn="l"/>
            <a:r>
              <a:rPr lang="en-US" sz="11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Eshraq Al-Dmour</a:t>
            </a:r>
            <a:endParaRPr lang="en-US" sz="11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>
          <a:xfrm>
            <a:off x="7890164" y="6492875"/>
            <a:ext cx="1035476" cy="24736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D7E11A9-5B8E-40D7-869A-924F8E314EC7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228600" y="6472403"/>
            <a:ext cx="86106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3254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6.em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7.jpeg"/><Relationship Id="rId7" Type="http://schemas.microsoft.com/office/2007/relationships/hdphoto" Target="../media/hdphoto2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11" Type="http://schemas.openxmlformats.org/officeDocument/2006/relationships/image" Target="../media/image34.jpeg"/><Relationship Id="rId5" Type="http://schemas.openxmlformats.org/officeDocument/2006/relationships/image" Target="../media/image29.jpeg"/><Relationship Id="rId10" Type="http://schemas.openxmlformats.org/officeDocument/2006/relationships/image" Target="../media/image33.png"/><Relationship Id="rId4" Type="http://schemas.openxmlformats.org/officeDocument/2006/relationships/image" Target="../media/image28.jpe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16.emf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16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9700" y="4996582"/>
            <a:ext cx="6400800" cy="990600"/>
          </a:xfrm>
        </p:spPr>
        <p:txBody>
          <a:bodyPr anchor="ctr">
            <a:normAutofit/>
          </a:bodyPr>
          <a:lstStyle/>
          <a:p>
            <a:endParaRPr lang="en-US" sz="1800" dirty="0" smtClean="0"/>
          </a:p>
          <a:p>
            <a:r>
              <a:rPr lang="en-US" sz="1800" dirty="0" smtClean="0"/>
              <a:t>9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March 2017</a:t>
            </a:r>
          </a:p>
        </p:txBody>
      </p:sp>
      <p:sp>
        <p:nvSpPr>
          <p:cNvPr id="5" name="Rectangle 4"/>
          <p:cNvSpPr/>
          <p:nvPr/>
        </p:nvSpPr>
        <p:spPr>
          <a:xfrm>
            <a:off x="910424" y="2521803"/>
            <a:ext cx="7375497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The </a:t>
            </a:r>
            <a:r>
              <a:rPr lang="en-US" sz="32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V</a:t>
            </a:r>
            <a:r>
              <a:rPr lang="en-US" sz="32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acuum System of MAXIV</a:t>
            </a:r>
            <a:endParaRPr lang="en-US" sz="32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200" y="1013473"/>
            <a:ext cx="7696200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740000"/>
                </a:solidFill>
                <a:latin typeface="+mj-lt"/>
                <a:ea typeface="+mj-ea"/>
                <a:cs typeface="+mj-cs"/>
              </a:rPr>
              <a:t>Beam Dynamics Meets Vacuum, Collimations and surfaces.</a:t>
            </a:r>
            <a:endParaRPr lang="en-US" sz="2400" b="1" dirty="0">
              <a:solidFill>
                <a:srgbClr val="74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514600" y="5048250"/>
            <a:ext cx="4343400" cy="4953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On behalf of the vacuum team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346297" y="4114800"/>
            <a:ext cx="5105400" cy="4953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Eshraq Al-Dmour, </a:t>
            </a:r>
          </a:p>
          <a:p>
            <a:r>
              <a:rPr lang="en-US" sz="2400" dirty="0" smtClean="0"/>
              <a:t>MAX IV laboratory</a:t>
            </a:r>
          </a:p>
        </p:txBody>
      </p:sp>
    </p:spTree>
    <p:extLst>
      <p:ext uri="{BB962C8B-B14F-4D97-AF65-F5344CB8AC3E}">
        <p14:creationId xmlns:p14="http://schemas.microsoft.com/office/powerpoint/2010/main" val="76391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446" y="914400"/>
            <a:ext cx="89781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400" b="1" u="sng" dirty="0" smtClean="0">
                <a:solidFill>
                  <a:srgbClr val="C00000"/>
                </a:solidFill>
              </a:rPr>
              <a:t>Installation.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27088" y="2743200"/>
            <a:ext cx="7315200" cy="4007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789766"/>
            <a:ext cx="3491502" cy="3226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08399" y="5228168"/>
            <a:ext cx="1087002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</a:rPr>
              <a:t>Bakeout oven</a:t>
            </a:r>
            <a:endParaRPr lang="en-US" sz="1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0" name="Straight Arrow Connector 9"/>
          <p:cNvCxnSpPr>
            <a:stCxn id="9" idx="2"/>
          </p:cNvCxnSpPr>
          <p:nvPr/>
        </p:nvCxnSpPr>
        <p:spPr>
          <a:xfrm>
            <a:off x="751900" y="5751388"/>
            <a:ext cx="1312315" cy="168928"/>
          </a:xfrm>
          <a:prstGeom prst="straightConnector1">
            <a:avLst/>
          </a:prstGeom>
          <a:ln w="19050">
            <a:solidFill>
              <a:srgbClr val="E24F3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685800" y="3581401"/>
            <a:ext cx="1" cy="1523999"/>
          </a:xfrm>
          <a:prstGeom prst="straightConnector1">
            <a:avLst/>
          </a:prstGeom>
          <a:ln w="19050">
            <a:solidFill>
              <a:srgbClr val="E24F3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891480" y="116632"/>
            <a:ext cx="8001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1.5 GeV storage ring vacuum system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8296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91480" y="116632"/>
            <a:ext cx="8001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1.5 GeV storage ring vacuum system</a:t>
            </a:r>
            <a:endParaRPr lang="en-US" sz="3200" dirty="0"/>
          </a:p>
        </p:txBody>
      </p:sp>
      <p:sp>
        <p:nvSpPr>
          <p:cNvPr id="2" name="AutoShape 2" descr="https://lh3.googleusercontent.com/qfNLSKVaTbSh6bUfFZuLx6z7uNxlh42_uE-WfrIMG_KtQbuwX6sH2A8ROkzRC0ZSqOjuwWlggVVEfEDhWrQCg7T7I5ADW4Y81gfXuY2K8qvpARNc6_7WSs8LKRZZNds2n7NZoK2oOPo26oJlm9ST-DPd9na_WyvaD5vwHkfnw8qI1A5p7qArH49Mqwvhe723p7_YPIN14UmBchAe61KM8iz0s28EOyDpcMoI4bep5at3QCMjBcu-wG7yjh23q3km2v5WHp2xJy9_BnEvm6ExIUFFmtMrsl-c_qfl3pIGu2au-79hZjIK0sN9AnX4EMiiZEl1YBaUySdUqWz0BtW51sHwi9JlYvskVR3lsAHrvjQMfrj8WUJSZrTD5FkwR3DMVAHLKvoWl-GfKxCDEzIK7XVRZwIie7CaR8Iy7CIhfMJfUpn32kMiyOm--0_aaSksX_gZZLKSJSZ7hl8BN2N6nas5AKfFG3NT4QiRABSeXjv4xBv4yLBpCSMw6TlPgxAsaRvfF0DOzpjSKbCZT_AjsZY-2DZrFvQoI6Xg6Ab7S0E=w1039-h779-no"/>
          <p:cNvSpPr>
            <a:spLocks noChangeAspect="1" noChangeArrowheads="1"/>
          </p:cNvSpPr>
          <p:nvPr/>
        </p:nvSpPr>
        <p:spPr bwMode="auto">
          <a:xfrm>
            <a:off x="155575" y="-3557588"/>
            <a:ext cx="9896475" cy="741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AutoShape 4" descr="https://lh3.googleusercontent.com/qfNLSKVaTbSh6bUfFZuLx6z7uNxlh42_uE-WfrIMG_KtQbuwX6sH2A8ROkzRC0ZSqOjuwWlggVVEfEDhWrQCg7T7I5ADW4Y81gfXuY2K8qvpARNc6_7WSs8LKRZZNds2n7NZoK2oOPo26oJlm9ST-DPd9na_WyvaD5vwHkfnw8qI1A5p7qArH49Mqwvhe723p7_YPIN14UmBchAe61KM8iz0s28EOyDpcMoI4bep5at3QCMjBcu-wG7yjh23q3km2v5WHp2xJy9_BnEvm6ExIUFFmtMrsl-c_qfl3pIGu2au-79hZjIK0sN9AnX4EMiiZEl1YBaUySdUqWz0BtW51sHwi9JlYvskVR3lsAHrvjQMfrj8WUJSZrTD5FkwR3DMVAHLKvoWl-GfKxCDEzIK7XVRZwIie7CaR8Iy7CIhfMJfUpn32kMiyOm--0_aaSksX_gZZLKSJSZ7hl8BN2N6nas5AKfFG3NT4QiRABSeXjv4xBv4yLBpCSMw6TlPgxAsaRvfF0DOzpjSKbCZT_AjsZY-2DZrFvQoI6Xg6Ab7S0E=w1039-h779-no"/>
          <p:cNvSpPr>
            <a:spLocks noChangeAspect="1" noChangeArrowheads="1"/>
          </p:cNvSpPr>
          <p:nvPr/>
        </p:nvSpPr>
        <p:spPr bwMode="auto">
          <a:xfrm>
            <a:off x="307975" y="-3405188"/>
            <a:ext cx="9896475" cy="741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969764"/>
            <a:ext cx="3982966" cy="2987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764"/>
            <a:ext cx="4060032" cy="30450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" t="6359"/>
          <a:stretch/>
        </p:blipFill>
        <p:spPr bwMode="auto">
          <a:xfrm>
            <a:off x="3388890" y="3876340"/>
            <a:ext cx="2263230" cy="29816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99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4294967295"/>
          </p:nvPr>
        </p:nvSpPr>
        <p:spPr>
          <a:xfrm>
            <a:off x="152400" y="990600"/>
            <a:ext cx="8991600" cy="55340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MAX IV, 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 GeV </a:t>
            </a: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storage ring 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vacuum </a:t>
            </a: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system.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76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066800" y="228601"/>
            <a:ext cx="8001000" cy="6096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 GeV ring layout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304800" y="947411"/>
            <a:ext cx="5149051" cy="5544728"/>
            <a:chOff x="76200" y="706212"/>
            <a:chExt cx="5410200" cy="5825944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6200" y="1025882"/>
              <a:ext cx="5410200" cy="5506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037644" y="3032624"/>
              <a:ext cx="1390649" cy="71290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C00000"/>
                  </a:solidFill>
                </a:rPr>
                <a:t>100 MHz RF  cavities</a:t>
              </a:r>
              <a:endParaRPr lang="en-US" sz="2000" dirty="0">
                <a:solidFill>
                  <a:srgbClr val="C00000"/>
                </a:solidFill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V="1">
              <a:off x="2409472" y="1621800"/>
              <a:ext cx="752122" cy="1410826"/>
            </a:xfrm>
            <a:prstGeom prst="straightConnector1">
              <a:avLst/>
            </a:prstGeom>
            <a:ln w="28575">
              <a:solidFill>
                <a:srgbClr val="E24F3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V="1">
              <a:off x="2409472" y="1621799"/>
              <a:ext cx="144078" cy="1410827"/>
            </a:xfrm>
            <a:prstGeom prst="straightConnector1">
              <a:avLst/>
            </a:prstGeom>
            <a:ln w="28575">
              <a:solidFill>
                <a:srgbClr val="E24F3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 flipV="1">
              <a:off x="1917688" y="1797026"/>
              <a:ext cx="491784" cy="1235599"/>
            </a:xfrm>
            <a:prstGeom prst="straightConnector1">
              <a:avLst/>
            </a:prstGeom>
            <a:ln w="28575">
              <a:solidFill>
                <a:srgbClr val="E24F3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2" idx="1"/>
            </p:cNvCxnSpPr>
            <p:nvPr/>
          </p:nvCxnSpPr>
          <p:spPr>
            <a:xfrm flipH="1" flipV="1">
              <a:off x="1197106" y="2169578"/>
              <a:ext cx="840539" cy="1219499"/>
            </a:xfrm>
            <a:prstGeom prst="straightConnector1">
              <a:avLst/>
            </a:prstGeom>
            <a:ln w="28575">
              <a:solidFill>
                <a:srgbClr val="E24F3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2" idx="1"/>
            </p:cNvCxnSpPr>
            <p:nvPr/>
          </p:nvCxnSpPr>
          <p:spPr>
            <a:xfrm flipH="1" flipV="1">
              <a:off x="825278" y="2771005"/>
              <a:ext cx="1212367" cy="618072"/>
            </a:xfrm>
            <a:prstGeom prst="straightConnector1">
              <a:avLst/>
            </a:prstGeom>
            <a:ln w="28575">
              <a:solidFill>
                <a:srgbClr val="E24F3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2" idx="1"/>
            </p:cNvCxnSpPr>
            <p:nvPr/>
          </p:nvCxnSpPr>
          <p:spPr>
            <a:xfrm flipH="1" flipV="1">
              <a:off x="533401" y="3378055"/>
              <a:ext cx="1504243" cy="11023"/>
            </a:xfrm>
            <a:prstGeom prst="straightConnector1">
              <a:avLst/>
            </a:prstGeom>
            <a:ln w="28575">
              <a:solidFill>
                <a:srgbClr val="E24F3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 flipV="1">
              <a:off x="533400" y="4099424"/>
              <a:ext cx="1619401" cy="233183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57" idx="1"/>
            </p:cNvCxnSpPr>
            <p:nvPr/>
          </p:nvCxnSpPr>
          <p:spPr>
            <a:xfrm flipH="1">
              <a:off x="685801" y="4332607"/>
              <a:ext cx="1467000" cy="457673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57" idx="1"/>
            </p:cNvCxnSpPr>
            <p:nvPr/>
          </p:nvCxnSpPr>
          <p:spPr>
            <a:xfrm flipH="1">
              <a:off x="1066801" y="4332607"/>
              <a:ext cx="1086000" cy="991073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2152801" y="4007149"/>
              <a:ext cx="1063700" cy="650915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Landau cavities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394207" y="706212"/>
              <a:ext cx="1128535" cy="371951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C00000"/>
                  </a:solidFill>
                </a:rPr>
                <a:t>Injection</a:t>
              </a:r>
              <a:endParaRPr lang="en-US" sz="1200" dirty="0">
                <a:solidFill>
                  <a:srgbClr val="C00000"/>
                </a:solidFill>
              </a:endParaRPr>
            </a:p>
          </p:txBody>
        </p:sp>
        <p:cxnSp>
          <p:nvCxnSpPr>
            <p:cNvPr id="59" name="Straight Arrow Connector 58"/>
            <p:cNvCxnSpPr>
              <a:stCxn id="58" idx="2"/>
            </p:cNvCxnSpPr>
            <p:nvPr/>
          </p:nvCxnSpPr>
          <p:spPr>
            <a:xfrm flipH="1">
              <a:off x="2781299" y="1078163"/>
              <a:ext cx="177175" cy="34155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129309" y="711669"/>
              <a:ext cx="1570566" cy="65091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C00000"/>
                  </a:solidFill>
                </a:rPr>
                <a:t>Emittance  measurement </a:t>
              </a:r>
              <a:endParaRPr lang="en-US" dirty="0">
                <a:solidFill>
                  <a:srgbClr val="C00000"/>
                </a:solidFill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5933835" y="901096"/>
            <a:ext cx="28470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Circumference 528 m, </a:t>
            </a:r>
          </a:p>
          <a:p>
            <a:r>
              <a:rPr lang="en-US" b="1" dirty="0" smtClean="0"/>
              <a:t>20 achromats</a:t>
            </a:r>
            <a:r>
              <a:rPr lang="en-US" b="1" dirty="0"/>
              <a:t>, </a:t>
            </a:r>
            <a:endParaRPr lang="en-US" b="1" dirty="0" smtClean="0"/>
          </a:p>
          <a:p>
            <a:r>
              <a:rPr lang="en-US" b="1" dirty="0" smtClean="0"/>
              <a:t>19 straight sections for IDs</a:t>
            </a:r>
            <a:endParaRPr lang="en-US" b="1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1540061" y="1568044"/>
            <a:ext cx="810948" cy="26444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 rot="18536405">
            <a:off x="4475454" y="5518771"/>
            <a:ext cx="579503" cy="261610"/>
          </a:xfrm>
          <a:prstGeom prst="rect">
            <a:avLst/>
          </a:prstGeom>
          <a:solidFill>
            <a:srgbClr val="FB8DCE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100" b="1" dirty="0" smtClean="0">
                <a:solidFill>
                  <a:srgbClr val="333399"/>
                </a:solidFill>
              </a:rPr>
              <a:t>Balder</a:t>
            </a:r>
            <a:endParaRPr lang="en-US" sz="900" b="1" dirty="0">
              <a:solidFill>
                <a:srgbClr val="333399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95999" y="4313591"/>
            <a:ext cx="2569219" cy="626701"/>
          </a:xfrm>
          <a:prstGeom prst="rect">
            <a:avLst/>
          </a:prstGeom>
          <a:solidFill>
            <a:srgbClr val="333399">
              <a:lumMod val="20000"/>
              <a:lumOff val="80000"/>
            </a:srgbClr>
          </a:solidFill>
        </p:spPr>
        <p:txBody>
          <a:bodyPr wrap="square" lIns="36000" tIns="36000" rIns="36000" bIns="36000" rtlCol="0" anchor="ctr" anchorCtr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rPr>
              <a:t>2 In vacuum undulators (2 m long)</a:t>
            </a:r>
          </a:p>
          <a:p>
            <a:pPr marL="171450" marR="0" lvl="0" indent="-17145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rPr>
              <a:t>NanoMAX IVU18 </a:t>
            </a:r>
          </a:p>
          <a:p>
            <a:pPr marL="171450" marR="0" lvl="0" indent="-17145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rPr>
              <a:t>BioMAX IVU18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096000" y="5028643"/>
            <a:ext cx="2569218" cy="626701"/>
          </a:xfrm>
          <a:prstGeom prst="rect">
            <a:avLst/>
          </a:prstGeom>
          <a:solidFill>
            <a:srgbClr val="FFC000"/>
          </a:solidFill>
        </p:spPr>
        <p:txBody>
          <a:bodyPr wrap="square" lIns="36000" tIns="36000" rIns="36000" bIns="36000" rtlCol="0" anchor="ctr" anchorCtr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333399"/>
                </a:solidFill>
                <a:latin typeface="Arial" charset="0"/>
              </a:rPr>
              <a:t>2 EPU (4 m long,  min gap 11 mm)</a:t>
            </a: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200" b="1" dirty="0" smtClean="0">
                <a:solidFill>
                  <a:srgbClr val="333399"/>
                </a:solidFill>
                <a:latin typeface="Arial" charset="0"/>
              </a:rPr>
              <a:t>VERITAS EPU48</a:t>
            </a: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200" b="1" dirty="0" smtClean="0">
                <a:solidFill>
                  <a:srgbClr val="333399"/>
                </a:solidFill>
                <a:latin typeface="Arial" charset="0"/>
              </a:rPr>
              <a:t>HIPPIE EPU53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096000" y="5743695"/>
            <a:ext cx="2569218" cy="442035"/>
          </a:xfrm>
          <a:prstGeom prst="rect">
            <a:avLst/>
          </a:prstGeom>
          <a:solidFill>
            <a:srgbClr val="FB8DCE"/>
          </a:solidFill>
        </p:spPr>
        <p:txBody>
          <a:bodyPr wrap="square" lIns="36000" tIns="36000" rIns="36000" bIns="36000" rtlCol="0" anchor="ctr" anchorCtr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333399"/>
                </a:solidFill>
                <a:latin typeface="Arial" charset="0"/>
              </a:rPr>
              <a:t>1 In vac. Wiggler (2.4 m long)</a:t>
            </a: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200" b="1" dirty="0" smtClean="0">
                <a:solidFill>
                  <a:srgbClr val="333399"/>
                </a:solidFill>
                <a:latin typeface="Arial" charset="0"/>
              </a:rPr>
              <a:t>BALDER IVW50</a:t>
            </a:r>
            <a:endParaRPr lang="en-US" sz="1200" b="1" dirty="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019799" y="3983307"/>
            <a:ext cx="23622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Installed Insertion Devices:</a:t>
            </a:r>
            <a:endParaRPr lang="en-US" sz="1400" b="1" dirty="0"/>
          </a:p>
        </p:txBody>
      </p:sp>
      <p:sp>
        <p:nvSpPr>
          <p:cNvPr id="6" name="Rectangle 5"/>
          <p:cNvSpPr/>
          <p:nvPr/>
        </p:nvSpPr>
        <p:spPr>
          <a:xfrm>
            <a:off x="5888982" y="3961402"/>
            <a:ext cx="2891885" cy="236319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881535" y="1700975"/>
            <a:ext cx="2884302" cy="2169403"/>
            <a:chOff x="5896566" y="1769492"/>
            <a:chExt cx="2884302" cy="2169403"/>
          </a:xfrm>
        </p:grpSpPr>
        <p:sp>
          <p:nvSpPr>
            <p:cNvPr id="27" name="Rectangle 26"/>
            <p:cNvSpPr/>
            <p:nvPr/>
          </p:nvSpPr>
          <p:spPr>
            <a:xfrm>
              <a:off x="6085989" y="1769492"/>
              <a:ext cx="26670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>
                <a:lnSpc>
                  <a:spcPct val="150000"/>
                </a:lnSpc>
              </a:pPr>
              <a:r>
                <a:rPr lang="sv-SE" sz="1400" b="1" dirty="0" smtClean="0"/>
                <a:t>Legend:</a:t>
              </a:r>
              <a:endParaRPr lang="en-US" sz="1400" b="1" dirty="0" smtClean="0"/>
            </a:p>
            <a:p>
              <a:pPr marL="0" lvl="1" indent="-285750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nb-NO" sz="1400" b="1" dirty="0" smtClean="0"/>
                <a:t> </a:t>
              </a:r>
              <a:r>
                <a:rPr lang="nb-NO" sz="1400" b="1" dirty="0" smtClean="0">
                  <a:solidFill>
                    <a:srgbClr val="FF0000"/>
                  </a:solidFill>
                </a:rPr>
                <a:t>Dk</a:t>
              </a:r>
              <a:r>
                <a:rPr lang="nb-NO" sz="1400" b="1" dirty="0" smtClean="0"/>
                <a:t>: Dipole kicker (S1)</a:t>
              </a:r>
            </a:p>
            <a:p>
              <a:pPr marL="0" lvl="1" indent="-285750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en-US" sz="1400" b="1" dirty="0" smtClean="0"/>
                <a:t> </a:t>
              </a:r>
              <a:r>
                <a:rPr lang="en-US" sz="1400" b="1" dirty="0" smtClean="0">
                  <a:solidFill>
                    <a:srgbClr val="FF0000"/>
                  </a:solidFill>
                </a:rPr>
                <a:t>Mk</a:t>
              </a:r>
              <a:r>
                <a:rPr lang="en-US" sz="1400" b="1" dirty="0" smtClean="0"/>
                <a:t>: Multipole kicker (L)</a:t>
              </a:r>
            </a:p>
            <a:p>
              <a:pPr marL="0" lvl="1" indent="-285750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en-US" sz="1400" b="1" dirty="0" smtClean="0"/>
                <a:t> </a:t>
              </a:r>
              <a:r>
                <a:rPr lang="en-US" sz="1400" b="1" dirty="0" smtClean="0">
                  <a:solidFill>
                    <a:srgbClr val="FF0000"/>
                  </a:solidFill>
                </a:rPr>
                <a:t>LK</a:t>
              </a:r>
              <a:r>
                <a:rPr lang="en-US" sz="1400" b="1" dirty="0" smtClean="0"/>
                <a:t>: Longitudinal kicker (S2)</a:t>
              </a:r>
            </a:p>
            <a:p>
              <a:pPr marL="0" lvl="1" indent="-285750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en-US" sz="1400" b="1" dirty="0" smtClean="0"/>
                <a:t> </a:t>
              </a:r>
              <a:r>
                <a:rPr lang="en-US" sz="1400" b="1" dirty="0" smtClean="0">
                  <a:solidFill>
                    <a:srgbClr val="FF0000"/>
                  </a:solidFill>
                </a:rPr>
                <a:t>VP</a:t>
              </a:r>
              <a:r>
                <a:rPr lang="en-US" sz="1400" b="1" dirty="0" smtClean="0"/>
                <a:t>: Vertical pinger (S2)</a:t>
              </a:r>
            </a:p>
            <a:p>
              <a:pPr marL="0" lvl="3"/>
              <a:r>
                <a:rPr lang="en-US" sz="1400" b="1" dirty="0" smtClean="0"/>
                <a:t>	L=long </a:t>
              </a:r>
              <a:r>
                <a:rPr lang="en-US" sz="1400" b="1" dirty="0"/>
                <a:t>straight, </a:t>
              </a:r>
              <a:endParaRPr lang="en-US" sz="1400" b="1" dirty="0" smtClean="0"/>
            </a:p>
            <a:p>
              <a:pPr marL="0" lvl="3"/>
              <a:r>
                <a:rPr lang="en-US" sz="1400" b="1" dirty="0" smtClean="0"/>
                <a:t>	S=short </a:t>
              </a:r>
              <a:r>
                <a:rPr lang="en-US" sz="1400" b="1" dirty="0"/>
                <a:t>straight, 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896566" y="1887321"/>
              <a:ext cx="2884302" cy="205157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6587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 txBox="1">
            <a:spLocks/>
          </p:cNvSpPr>
          <p:nvPr/>
        </p:nvSpPr>
        <p:spPr>
          <a:xfrm>
            <a:off x="609600" y="228601"/>
            <a:ext cx="8001000" cy="609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Standard vacuum chamber geometry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16917" y="790575"/>
            <a:ext cx="8450951" cy="2111117"/>
            <a:chOff x="281833" y="866981"/>
            <a:chExt cx="8450951" cy="2111117"/>
          </a:xfrm>
        </p:grpSpPr>
        <p:grpSp>
          <p:nvGrpSpPr>
            <p:cNvPr id="5" name="Group 4"/>
            <p:cNvGrpSpPr/>
            <p:nvPr/>
          </p:nvGrpSpPr>
          <p:grpSpPr>
            <a:xfrm>
              <a:off x="281833" y="866981"/>
              <a:ext cx="8450951" cy="2111117"/>
              <a:chOff x="281833" y="866981"/>
              <a:chExt cx="8450951" cy="2111117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281833" y="866981"/>
                <a:ext cx="8450951" cy="2111117"/>
                <a:chOff x="543482" y="990600"/>
                <a:chExt cx="8057033" cy="2015856"/>
              </a:xfrm>
            </p:grpSpPr>
            <p:sp>
              <p:nvSpPr>
                <p:cNvPr id="36" name="TextBox 35"/>
                <p:cNvSpPr txBox="1"/>
                <p:nvPr/>
              </p:nvSpPr>
              <p:spPr>
                <a:xfrm>
                  <a:off x="6324600" y="990600"/>
                  <a:ext cx="1905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One achromat</a:t>
                  </a:r>
                  <a:endParaRPr lang="en-US" dirty="0"/>
                </a:p>
              </p:txBody>
            </p:sp>
            <p:pic>
              <p:nvPicPr>
                <p:cNvPr id="37" name="Picture 36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lum bright="-20000" contrast="-2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616" t="26812" r="4132" b="25231"/>
                <a:stretch/>
              </p:blipFill>
              <p:spPr bwMode="auto">
                <a:xfrm>
                  <a:off x="543482" y="1066800"/>
                  <a:ext cx="8057033" cy="19396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3" name="TextBox 2"/>
              <p:cNvSpPr txBox="1"/>
              <p:nvPr/>
            </p:nvSpPr>
            <p:spPr>
              <a:xfrm>
                <a:off x="6345597" y="951723"/>
                <a:ext cx="150300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</p:grpSp>
        <p:cxnSp>
          <p:nvCxnSpPr>
            <p:cNvPr id="38" name="Straight Arrow Connector 37"/>
            <p:cNvCxnSpPr/>
            <p:nvPr/>
          </p:nvCxnSpPr>
          <p:spPr>
            <a:xfrm>
              <a:off x="516776" y="1879828"/>
              <a:ext cx="1371600" cy="0"/>
            </a:xfrm>
            <a:prstGeom prst="straightConnector1">
              <a:avLst/>
            </a:prstGeom>
            <a:ln w="50800" cmpd="tri">
              <a:solidFill>
                <a:srgbClr val="FF0000"/>
              </a:solidFill>
              <a:tailEnd type="stealth" w="med" len="lg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threePt" dir="t"/>
            </a:scene3d>
            <a:sp3d prstMaterial="matte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 Box 2"/>
            <p:cNvSpPr txBox="1">
              <a:spLocks noChangeArrowheads="1"/>
            </p:cNvSpPr>
            <p:nvPr/>
          </p:nvSpPr>
          <p:spPr bwMode="auto">
            <a:xfrm>
              <a:off x="499076" y="1956028"/>
              <a:ext cx="1304250" cy="257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US" sz="1200" b="1" dirty="0" smtClean="0">
                  <a:solidFill>
                    <a:srgbClr val="FF0000"/>
                  </a:solidFill>
                  <a:effectLst/>
                  <a:latin typeface="Times New Roman"/>
                  <a:ea typeface="Calibri"/>
                </a:rPr>
                <a:t>Beam direction</a:t>
              </a:r>
              <a:endParaRPr lang="en-US" sz="1600" dirty="0">
                <a:effectLst/>
                <a:latin typeface="Times New Roman"/>
                <a:ea typeface="Calibri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988942" y="1396120"/>
            <a:ext cx="921894" cy="572363"/>
            <a:chOff x="4248193" y="1450803"/>
            <a:chExt cx="921894" cy="572363"/>
          </a:xfrm>
        </p:grpSpPr>
        <p:sp>
          <p:nvSpPr>
            <p:cNvPr id="49" name="Rectangle 48"/>
            <p:cNvSpPr/>
            <p:nvPr/>
          </p:nvSpPr>
          <p:spPr>
            <a:xfrm>
              <a:off x="4368793" y="1684612"/>
              <a:ext cx="51636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VC5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51" name="Oval 50"/>
            <p:cNvSpPr/>
            <p:nvPr/>
          </p:nvSpPr>
          <p:spPr>
            <a:xfrm rot="435263">
              <a:off x="4248193" y="1450803"/>
              <a:ext cx="921894" cy="30309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4" name="Straight Connector 53"/>
            <p:cNvCxnSpPr/>
            <p:nvPr/>
          </p:nvCxnSpPr>
          <p:spPr>
            <a:xfrm>
              <a:off x="4406306" y="2023166"/>
              <a:ext cx="441334" cy="0"/>
            </a:xfrm>
            <a:prstGeom prst="line">
              <a:avLst/>
            </a:prstGeom>
            <a:ln w="22225">
              <a:solidFill>
                <a:srgbClr val="FF0000"/>
              </a:solidFill>
            </a:ln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253372" y="2288498"/>
            <a:ext cx="8793652" cy="4098563"/>
            <a:chOff x="253372" y="2288498"/>
            <a:chExt cx="8793652" cy="4098563"/>
          </a:xfrm>
        </p:grpSpPr>
        <p:grpSp>
          <p:nvGrpSpPr>
            <p:cNvPr id="19" name="Group 18"/>
            <p:cNvGrpSpPr/>
            <p:nvPr/>
          </p:nvGrpSpPr>
          <p:grpSpPr>
            <a:xfrm>
              <a:off x="253372" y="2288498"/>
              <a:ext cx="8793652" cy="4098563"/>
              <a:chOff x="304801" y="2302237"/>
              <a:chExt cx="8793652" cy="4098563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304801" y="2302237"/>
                <a:ext cx="8793652" cy="4098563"/>
                <a:chOff x="304801" y="2302237"/>
                <a:chExt cx="8793652" cy="4098563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304801" y="2302237"/>
                  <a:ext cx="8793652" cy="4098563"/>
                  <a:chOff x="304801" y="2302237"/>
                  <a:chExt cx="8793652" cy="4098563"/>
                </a:xfrm>
              </p:grpSpPr>
              <p:grpSp>
                <p:nvGrpSpPr>
                  <p:cNvPr id="39" name="Group 38"/>
                  <p:cNvGrpSpPr/>
                  <p:nvPr/>
                </p:nvGrpSpPr>
                <p:grpSpPr>
                  <a:xfrm>
                    <a:off x="304801" y="2302237"/>
                    <a:ext cx="6331622" cy="4098563"/>
                    <a:chOff x="304800" y="491857"/>
                    <a:chExt cx="8458199" cy="5475131"/>
                  </a:xfrm>
                </p:grpSpPr>
                <p:pic>
                  <p:nvPicPr>
                    <p:cNvPr id="1026" name="Picture 2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 cstate="print">
                      <a:clrChange>
                        <a:clrFrom>
                          <a:srgbClr val="D6D9E0"/>
                        </a:clrFrom>
                        <a:clrTo>
                          <a:srgbClr val="D6D9E0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/>
                  </p:blipFill>
                  <p:spPr bwMode="auto">
                    <a:xfrm>
                      <a:off x="304800" y="609599"/>
                      <a:ext cx="8458199" cy="5357389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pic>
                <p:sp>
                  <p:nvSpPr>
                    <p:cNvPr id="2" name="TextBox 1"/>
                    <p:cNvSpPr txBox="1"/>
                    <p:nvPr/>
                  </p:nvSpPr>
                  <p:spPr>
                    <a:xfrm>
                      <a:off x="3604145" y="4279788"/>
                      <a:ext cx="1882255" cy="781181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E24F36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C00000"/>
                          </a:solidFill>
                        </a:rPr>
                        <a:t>Distributed cooling</a:t>
                      </a:r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p:txBody>
                </p:sp>
                <p:cxnSp>
                  <p:nvCxnSpPr>
                    <p:cNvPr id="4" name="Straight Arrow Connector 3"/>
                    <p:cNvCxnSpPr>
                      <a:stCxn id="2" idx="1"/>
                    </p:cNvCxnSpPr>
                    <p:nvPr/>
                  </p:nvCxnSpPr>
                  <p:spPr>
                    <a:xfrm flipH="1" flipV="1">
                      <a:off x="2391753" y="4217443"/>
                      <a:ext cx="1212392" cy="452936"/>
                    </a:xfrm>
                    <a:prstGeom prst="straightConnector1">
                      <a:avLst/>
                    </a:prstGeom>
                    <a:ln>
                      <a:solidFill>
                        <a:srgbClr val="C00000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" name="TextBox 6"/>
                    <p:cNvSpPr txBox="1"/>
                    <p:nvPr/>
                  </p:nvSpPr>
                  <p:spPr>
                    <a:xfrm>
                      <a:off x="5791199" y="2702868"/>
                      <a:ext cx="898136" cy="452263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E24F36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C00000"/>
                          </a:solidFill>
                        </a:rPr>
                        <a:t>Ribs</a:t>
                      </a:r>
                      <a:endParaRPr lang="en-US" sz="1200" dirty="0">
                        <a:solidFill>
                          <a:srgbClr val="C00000"/>
                        </a:solidFill>
                      </a:endParaRPr>
                    </a:p>
                  </p:txBody>
                </p:sp>
                <p:cxnSp>
                  <p:nvCxnSpPr>
                    <p:cNvPr id="8" name="Straight Arrow Connector 7"/>
                    <p:cNvCxnSpPr/>
                    <p:nvPr/>
                  </p:nvCxnSpPr>
                  <p:spPr>
                    <a:xfrm flipH="1" flipV="1">
                      <a:off x="5486400" y="2438400"/>
                      <a:ext cx="914399" cy="264467"/>
                    </a:xfrm>
                    <a:prstGeom prst="straightConnector1">
                      <a:avLst/>
                    </a:prstGeom>
                    <a:ln>
                      <a:solidFill>
                        <a:srgbClr val="C00000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" name="Straight Arrow Connector 8"/>
                    <p:cNvCxnSpPr/>
                    <p:nvPr/>
                  </p:nvCxnSpPr>
                  <p:spPr>
                    <a:xfrm flipH="1" flipV="1">
                      <a:off x="6324600" y="1905000"/>
                      <a:ext cx="76199" cy="797867"/>
                    </a:xfrm>
                    <a:prstGeom prst="straightConnector1">
                      <a:avLst/>
                    </a:prstGeom>
                    <a:ln>
                      <a:solidFill>
                        <a:srgbClr val="C00000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3" name="TextBox 12"/>
                    <p:cNvSpPr txBox="1"/>
                    <p:nvPr/>
                  </p:nvSpPr>
                  <p:spPr>
                    <a:xfrm>
                      <a:off x="2235184" y="5183882"/>
                      <a:ext cx="1479760" cy="781181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E24F36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C00000"/>
                          </a:solidFill>
                        </a:rPr>
                        <a:t>Cooling for corrector</a:t>
                      </a:r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p:txBody>
                </p:sp>
                <p:cxnSp>
                  <p:nvCxnSpPr>
                    <p:cNvPr id="14" name="Straight Arrow Connector 13"/>
                    <p:cNvCxnSpPr>
                      <a:stCxn id="13" idx="0"/>
                    </p:cNvCxnSpPr>
                    <p:nvPr/>
                  </p:nvCxnSpPr>
                  <p:spPr>
                    <a:xfrm flipH="1" flipV="1">
                      <a:off x="1669141" y="4701719"/>
                      <a:ext cx="1305923" cy="482163"/>
                    </a:xfrm>
                    <a:prstGeom prst="straightConnector1">
                      <a:avLst/>
                    </a:prstGeom>
                    <a:ln>
                      <a:solidFill>
                        <a:srgbClr val="C00000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7" name="TextBox 16"/>
                    <p:cNvSpPr txBox="1"/>
                    <p:nvPr/>
                  </p:nvSpPr>
                  <p:spPr>
                    <a:xfrm>
                      <a:off x="6783017" y="2307853"/>
                      <a:ext cx="1490034" cy="781181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E24F36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C00000"/>
                          </a:solidFill>
                        </a:rPr>
                        <a:t>Cooling for corrector</a:t>
                      </a:r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p:txBody>
                </p:sp>
                <p:cxnSp>
                  <p:nvCxnSpPr>
                    <p:cNvPr id="18" name="Straight Arrow Connector 17"/>
                    <p:cNvCxnSpPr/>
                    <p:nvPr/>
                  </p:nvCxnSpPr>
                  <p:spPr>
                    <a:xfrm flipH="1" flipV="1">
                      <a:off x="6553200" y="1710035"/>
                      <a:ext cx="544396" cy="593899"/>
                    </a:xfrm>
                    <a:prstGeom prst="straightConnector1">
                      <a:avLst/>
                    </a:prstGeom>
                    <a:ln>
                      <a:solidFill>
                        <a:srgbClr val="C00000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0" name="TextBox 19"/>
                    <p:cNvSpPr txBox="1"/>
                    <p:nvPr/>
                  </p:nvSpPr>
                  <p:spPr>
                    <a:xfrm>
                      <a:off x="474301" y="3223304"/>
                      <a:ext cx="1164946" cy="781181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E24F36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C00000"/>
                          </a:solidFill>
                        </a:rPr>
                        <a:t>Welded bellows</a:t>
                      </a:r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p:txBody>
                </p:sp>
                <p:cxnSp>
                  <p:nvCxnSpPr>
                    <p:cNvPr id="21" name="Straight Arrow Connector 20"/>
                    <p:cNvCxnSpPr/>
                    <p:nvPr/>
                  </p:nvCxnSpPr>
                  <p:spPr>
                    <a:xfrm flipH="1">
                      <a:off x="762000" y="4028300"/>
                      <a:ext cx="176744" cy="619899"/>
                    </a:xfrm>
                    <a:prstGeom prst="straightConnector1">
                      <a:avLst/>
                    </a:prstGeom>
                    <a:ln>
                      <a:solidFill>
                        <a:srgbClr val="C00000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6" name="TextBox 25"/>
                    <p:cNvSpPr txBox="1"/>
                    <p:nvPr/>
                  </p:nvSpPr>
                  <p:spPr>
                    <a:xfrm>
                      <a:off x="5043885" y="491857"/>
                      <a:ext cx="1131817" cy="781181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E24F36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C00000"/>
                          </a:solidFill>
                        </a:rPr>
                        <a:t>Welded bellows</a:t>
                      </a:r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p:txBody>
                </p:sp>
                <p:cxnSp>
                  <p:nvCxnSpPr>
                    <p:cNvPr id="27" name="Straight Arrow Connector 26"/>
                    <p:cNvCxnSpPr/>
                    <p:nvPr/>
                  </p:nvCxnSpPr>
                  <p:spPr>
                    <a:xfrm>
                      <a:off x="6175702" y="908182"/>
                      <a:ext cx="567997" cy="86883"/>
                    </a:xfrm>
                    <a:prstGeom prst="straightConnector1">
                      <a:avLst/>
                    </a:prstGeom>
                    <a:ln>
                      <a:solidFill>
                        <a:srgbClr val="C00000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0" name="TextBox 29"/>
                    <p:cNvSpPr txBox="1"/>
                    <p:nvPr/>
                  </p:nvSpPr>
                  <p:spPr>
                    <a:xfrm>
                      <a:off x="3725583" y="1422526"/>
                      <a:ext cx="1295127" cy="781181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E24F36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C00000"/>
                          </a:solidFill>
                        </a:rPr>
                        <a:t>Chamber body</a:t>
                      </a:r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p:txBody>
                </p:sp>
                <p:cxnSp>
                  <p:nvCxnSpPr>
                    <p:cNvPr id="31" name="Straight Arrow Connector 30"/>
                    <p:cNvCxnSpPr>
                      <a:stCxn id="30" idx="2"/>
                    </p:cNvCxnSpPr>
                    <p:nvPr/>
                  </p:nvCxnSpPr>
                  <p:spPr>
                    <a:xfrm>
                      <a:off x="4373147" y="2203707"/>
                      <a:ext cx="79201" cy="542247"/>
                    </a:xfrm>
                    <a:prstGeom prst="straightConnector1">
                      <a:avLst/>
                    </a:prstGeom>
                    <a:ln>
                      <a:solidFill>
                        <a:srgbClr val="C00000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45" name="TextBox 44"/>
                  <p:cNvSpPr txBox="1"/>
                  <p:nvPr/>
                </p:nvSpPr>
                <p:spPr>
                  <a:xfrm>
                    <a:off x="6318306" y="3308844"/>
                    <a:ext cx="2780147" cy="280076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sv-SE" b="1" dirty="0" smtClean="0">
                        <a:solidFill>
                          <a:srgbClr val="C00000"/>
                        </a:solidFill>
                      </a:rPr>
                      <a:t>Material: OFS copper</a:t>
                    </a:r>
                  </a:p>
                  <a:p>
                    <a:endParaRPr lang="en-US" sz="1000" b="1" dirty="0" smtClean="0">
                      <a:solidFill>
                        <a:srgbClr val="C00000"/>
                      </a:solidFill>
                    </a:endParaRPr>
                  </a:p>
                  <a:p>
                    <a:r>
                      <a:rPr lang="en-US" b="1" dirty="0" smtClean="0">
                        <a:solidFill>
                          <a:srgbClr val="C00000"/>
                        </a:solidFill>
                      </a:rPr>
                      <a:t>Inside diameter: 	22 mm, </a:t>
                    </a:r>
                  </a:p>
                  <a:p>
                    <a:r>
                      <a:rPr lang="en-US" b="1" dirty="0" smtClean="0">
                        <a:solidFill>
                          <a:srgbClr val="C00000"/>
                        </a:solidFill>
                      </a:rPr>
                      <a:t>Total length: 	2.5 m,</a:t>
                    </a:r>
                  </a:p>
                  <a:p>
                    <a:endParaRPr lang="en-US" sz="1000" b="1" dirty="0">
                      <a:solidFill>
                        <a:srgbClr val="C00000"/>
                      </a:solidFill>
                    </a:endParaRPr>
                  </a:p>
                  <a:p>
                    <a:r>
                      <a:rPr lang="en-US" b="1" dirty="0" smtClean="0">
                        <a:solidFill>
                          <a:srgbClr val="C00000"/>
                        </a:solidFill>
                      </a:rPr>
                      <a:t>Bent part </a:t>
                    </a:r>
                  </a:p>
                  <a:p>
                    <a:r>
                      <a:rPr lang="en-US" b="1" dirty="0" smtClean="0">
                        <a:solidFill>
                          <a:srgbClr val="C00000"/>
                        </a:solidFill>
                      </a:rPr>
                      <a:t>Arc length:	 1 m, </a:t>
                    </a:r>
                  </a:p>
                  <a:p>
                    <a:r>
                      <a:rPr lang="en-US" b="1" dirty="0" smtClean="0">
                        <a:solidFill>
                          <a:srgbClr val="C00000"/>
                        </a:solidFill>
                      </a:rPr>
                      <a:t>Bending angle:	 3</a:t>
                    </a:r>
                    <a:r>
                      <a:rPr lang="en-US" b="1" baseline="30000" dirty="0" smtClean="0">
                        <a:solidFill>
                          <a:srgbClr val="C00000"/>
                        </a:solidFill>
                      </a:rPr>
                      <a:t>0</a:t>
                    </a:r>
                    <a:r>
                      <a:rPr lang="en-US" b="1" dirty="0" smtClean="0">
                        <a:solidFill>
                          <a:srgbClr val="C00000"/>
                        </a:solidFill>
                      </a:rPr>
                      <a:t>, </a:t>
                    </a:r>
                  </a:p>
                  <a:p>
                    <a:r>
                      <a:rPr lang="en-US" b="1" dirty="0" smtClean="0">
                        <a:solidFill>
                          <a:srgbClr val="C00000"/>
                        </a:solidFill>
                      </a:rPr>
                      <a:t>Bending radius: 	19 m.</a:t>
                    </a:r>
                  </a:p>
                  <a:p>
                    <a:endParaRPr lang="en-US" sz="1000" b="1" dirty="0" smtClean="0">
                      <a:solidFill>
                        <a:srgbClr val="C00000"/>
                      </a:solidFill>
                    </a:endParaRPr>
                  </a:p>
                  <a:p>
                    <a:r>
                      <a:rPr lang="sv-SE" sz="2000" b="1" dirty="0" smtClean="0">
                        <a:solidFill>
                          <a:srgbClr val="C00000"/>
                        </a:solidFill>
                      </a:rPr>
                      <a:t>NEG-coated. </a:t>
                    </a:r>
                    <a:endParaRPr lang="en-US" sz="2000" b="1" dirty="0">
                      <a:solidFill>
                        <a:srgbClr val="C00000"/>
                      </a:solidFill>
                    </a:endParaRPr>
                  </a:p>
                </p:txBody>
              </p:sp>
            </p:grpSp>
            <p:grpSp>
              <p:nvGrpSpPr>
                <p:cNvPr id="25" name="Group 24"/>
                <p:cNvGrpSpPr/>
                <p:nvPr/>
              </p:nvGrpSpPr>
              <p:grpSpPr>
                <a:xfrm rot="19586080">
                  <a:off x="1617896" y="3708990"/>
                  <a:ext cx="1514734" cy="443955"/>
                  <a:chOff x="6428250" y="6438239"/>
                  <a:chExt cx="1514734" cy="443955"/>
                </a:xfrm>
              </p:grpSpPr>
              <p:cxnSp>
                <p:nvCxnSpPr>
                  <p:cNvPr id="28" name="Straight Arrow Connector 27"/>
                  <p:cNvCxnSpPr/>
                  <p:nvPr/>
                </p:nvCxnSpPr>
                <p:spPr>
                  <a:xfrm flipH="1" flipV="1">
                    <a:off x="6524775" y="6736969"/>
                    <a:ext cx="1194724" cy="145225"/>
                  </a:xfrm>
                  <a:prstGeom prst="straightConnector1">
                    <a:avLst/>
                  </a:prstGeom>
                  <a:ln w="50800" cmpd="tri">
                    <a:solidFill>
                      <a:srgbClr val="FF0000"/>
                    </a:solidFill>
                    <a:tailEnd type="stealth" w="med" len="lg"/>
                  </a:ln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scene3d>
                    <a:camera prst="orthographicFront">
                      <a:rot lat="0" lon="0" rev="0"/>
                    </a:camera>
                    <a:lightRig rig="threePt" dir="t"/>
                  </a:scene3d>
                  <a:sp3d prstMaterial="matte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9" name="Text Box 2"/>
                  <p:cNvSpPr txBox="1">
                    <a:spLocks noChangeArrowheads="1"/>
                  </p:cNvSpPr>
                  <p:nvPr/>
                </p:nvSpPr>
                <p:spPr bwMode="auto">
                  <a:xfrm rot="331815">
                    <a:off x="6428250" y="6438239"/>
                    <a:ext cx="1514734" cy="25764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algn="ctr">
                      <a:lnSpc>
                        <a:spcPct val="115000"/>
                      </a:lnSpc>
                      <a:spcAft>
                        <a:spcPts val="0"/>
                      </a:spcAft>
                    </a:pPr>
                    <a:r>
                      <a:rPr lang="en-US" sz="1400" b="1" dirty="0" smtClean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</a:rPr>
                      <a:t>Beam direction</a:t>
                    </a:r>
                    <a:endParaRPr lang="en-US" dirty="0">
                      <a:effectLst/>
                      <a:latin typeface="Times New Roman"/>
                      <a:ea typeface="Calibri"/>
                    </a:endParaRPr>
                  </a:p>
                </p:txBody>
              </p:sp>
            </p:grpSp>
          </p:grpSp>
          <p:sp>
            <p:nvSpPr>
              <p:cNvPr id="11" name="Right Brace 10"/>
              <p:cNvSpPr/>
              <p:nvPr/>
            </p:nvSpPr>
            <p:spPr>
              <a:xfrm rot="3380799">
                <a:off x="3237191" y="3488515"/>
                <a:ext cx="261175" cy="2040682"/>
              </a:xfrm>
              <a:prstGeom prst="rightBrac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234591" y="4672587"/>
                <a:ext cx="1007221" cy="338554"/>
              </a:xfrm>
              <a:prstGeom prst="rect">
                <a:avLst/>
              </a:prstGeom>
              <a:noFill/>
              <a:ln>
                <a:solidFill>
                  <a:srgbClr val="E24F36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solidFill>
                      <a:srgbClr val="C00000"/>
                    </a:solidFill>
                  </a:rPr>
                  <a:t>Bent part</a:t>
                </a:r>
                <a:endParaRPr lang="en-US" sz="1600" b="1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55" name="Rectangle 54"/>
            <p:cNvSpPr/>
            <p:nvPr/>
          </p:nvSpPr>
          <p:spPr>
            <a:xfrm>
              <a:off x="1079989" y="2665189"/>
              <a:ext cx="1314655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solidFill>
                    <a:srgbClr val="C00000"/>
                  </a:solidFill>
                </a:rPr>
                <a:t>VC5 chamber</a:t>
              </a:r>
              <a:endParaRPr lang="en-US" sz="16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22" name="AutoShape 2" descr="Site"/>
          <p:cNvSpPr>
            <a:spLocks noChangeAspect="1" noChangeArrowheads="1"/>
          </p:cNvSpPr>
          <p:nvPr/>
        </p:nvSpPr>
        <p:spPr bwMode="auto">
          <a:xfrm>
            <a:off x="155575" y="-571500"/>
            <a:ext cx="217170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" name="AutoShape 4" descr="https://lh3.googleusercontent.com/4TbVN8fAvCovJNP5rrB4465EU_qwP0cjCJBuWrwfVKUBiW8TyNSV5f2CkvGJ-rL1flWejTm3wZsl29Kh43diUB-6sJKfESWdHLvj2IJn5qj5wUfs7CUPNjXpj3ubOpjH9X5ALBhA4jmNCx-NNz2c5z7F7D9KRlNlJg9hloDhb7Kkp79rGSqpO12nCP0KZ1xH1DiNbBnEl4Fho-YFNadkslLav1w6Yppn7cxNP4U-xCxwf4sKvlCSfSQdWESzB_VnW39DHs134GO6PPYHz5yvtkwu-8nn38U6ckUZf_K1KWBiXj1jIXOOX-kulo5oz9uQaQb5aLVa2jBv7CB8qSCN76QSVTptzjMLEdGilYVtyU4IyMqS4h9Ers69hReghhVPqhQ4fi23vwYC7-BELMdZCmFj0I7jKto29uLlAfdOhY4bTn2uurGEpkIYq-hQ1UCkdlCx8WSIYcn6UNuAyXvFECh3-E-pMp6VvnclWZ4C7QxbrRyBLNmhwk5iU4Qo2Ww8KqCuispTVOy8W9W6u6uVBu-uHsf1JpNCA76sLJvYQdiOoBfRA_197N880L1eHG5PO6PGQjw1T7yTkH2vDQL9U3fuvfo85vWHipwilk4CrxyEp9WORA=w1080-h810-n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54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5" r="8737" b="3538"/>
          <a:stretch/>
        </p:blipFill>
        <p:spPr bwMode="auto">
          <a:xfrm>
            <a:off x="3268548" y="880000"/>
            <a:ext cx="2743200" cy="5717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609600" y="228601"/>
            <a:ext cx="8001000" cy="609600"/>
          </a:xfrm>
          <a:prstGeom prst="rect">
            <a:avLst/>
          </a:prstGeom>
        </p:spPr>
        <p:txBody>
          <a:bodyPr>
            <a:normAutofit fontScale="97500"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General vacuum chamber geometry</a:t>
            </a:r>
          </a:p>
        </p:txBody>
      </p:sp>
      <p:sp>
        <p:nvSpPr>
          <p:cNvPr id="28" name="Right Arrow 27"/>
          <p:cNvSpPr/>
          <p:nvPr/>
        </p:nvSpPr>
        <p:spPr>
          <a:xfrm rot="4922696">
            <a:off x="4673661" y="3560701"/>
            <a:ext cx="990600" cy="29012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5645654" y="3474928"/>
            <a:ext cx="2140868" cy="4616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Beam direction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365204" y="4144491"/>
            <a:ext cx="1940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Welded bellows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4956749" y="4509600"/>
            <a:ext cx="1442347" cy="33027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487488" y="2383104"/>
            <a:ext cx="1970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Cooling for corrector area</a:t>
            </a:r>
            <a:endParaRPr lang="en-US" sz="2000" dirty="0">
              <a:solidFill>
                <a:srgbClr val="C00000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4771574" y="2662735"/>
            <a:ext cx="1944514" cy="37030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440696" y="1731803"/>
            <a:ext cx="1560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Ribs</a:t>
            </a:r>
            <a:endParaRPr lang="en-US" sz="2000" dirty="0">
              <a:solidFill>
                <a:srgbClr val="C00000"/>
              </a:solidFill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flipH="1">
            <a:off x="4640148" y="1921769"/>
            <a:ext cx="2227270" cy="27306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143000" y="3033037"/>
            <a:ext cx="14949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Distributed cooling</a:t>
            </a:r>
            <a:endParaRPr lang="en-US" sz="2000" dirty="0">
              <a:solidFill>
                <a:srgbClr val="C00000"/>
              </a:solidFill>
            </a:endParaRPr>
          </a:p>
        </p:txBody>
      </p:sp>
      <p:cxnSp>
        <p:nvCxnSpPr>
          <p:cNvPr id="45" name="Straight Arrow Connector 44"/>
          <p:cNvCxnSpPr>
            <a:stCxn id="44" idx="3"/>
          </p:cNvCxnSpPr>
          <p:nvPr/>
        </p:nvCxnSpPr>
        <p:spPr>
          <a:xfrm>
            <a:off x="2637974" y="3386980"/>
            <a:ext cx="1752600" cy="44839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143000" y="3830905"/>
            <a:ext cx="1516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Chamber body</a:t>
            </a:r>
            <a:endParaRPr lang="en-US" sz="2000" dirty="0">
              <a:solidFill>
                <a:srgbClr val="C00000"/>
              </a:solidFill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2547197" y="4090500"/>
            <a:ext cx="2092951" cy="12587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" t="6094" b="25112"/>
          <a:stretch/>
        </p:blipFill>
        <p:spPr bwMode="auto">
          <a:xfrm>
            <a:off x="381000" y="4563403"/>
            <a:ext cx="2734831" cy="148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" r="20329" b="34191"/>
          <a:stretch/>
        </p:blipFill>
        <p:spPr bwMode="auto">
          <a:xfrm>
            <a:off x="6629400" y="4817292"/>
            <a:ext cx="2152691" cy="1426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420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1066800" y="228601"/>
            <a:ext cx="8001000" cy="6096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473074" y="2057400"/>
            <a:ext cx="8289925" cy="2078288"/>
            <a:chOff x="473074" y="2057400"/>
            <a:chExt cx="8289925" cy="2078288"/>
          </a:xfrm>
        </p:grpSpPr>
        <p:pic>
          <p:nvPicPr>
            <p:cNvPr id="17414" name="Picture 6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73074" y="2057400"/>
              <a:ext cx="8289925" cy="2078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4580421" y="2102168"/>
              <a:ext cx="728897" cy="276999"/>
            </a:xfrm>
            <a:prstGeom prst="rect">
              <a:avLst/>
            </a:prstGeom>
            <a:solidFill>
              <a:srgbClr val="D48A88"/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>
                  <a:solidFill>
                    <a:schemeClr val="bg1"/>
                  </a:solidFill>
                </a:defRPr>
              </a:lvl1pPr>
            </a:lstStyle>
            <a:p>
              <a:pPr algn="ctr"/>
              <a:r>
                <a:rPr lang="en-US" sz="1200" b="1" dirty="0" smtClean="0">
                  <a:solidFill>
                    <a:srgbClr val="C00000"/>
                  </a:solidFill>
                </a:rPr>
                <a:t>U2, VC4</a:t>
              </a:r>
              <a:endParaRPr lang="en-US" sz="1200" b="1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094959" y="2691241"/>
            <a:ext cx="5668040" cy="3626012"/>
            <a:chOff x="3094959" y="2691241"/>
            <a:chExt cx="5668040" cy="3626012"/>
          </a:xfrm>
        </p:grpSpPr>
        <p:sp>
          <p:nvSpPr>
            <p:cNvPr id="43" name="TextBox 42"/>
            <p:cNvSpPr txBox="1"/>
            <p:nvPr/>
          </p:nvSpPr>
          <p:spPr>
            <a:xfrm>
              <a:off x="3094959" y="6009476"/>
              <a:ext cx="5668040" cy="307777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>
                  <a:solidFill>
                    <a:schemeClr val="bg1"/>
                  </a:solidFill>
                </a:defRPr>
              </a:lvl1pPr>
            </a:lstStyle>
            <a:p>
              <a:pPr algn="ctr"/>
              <a:r>
                <a:rPr lang="en-US" b="1" dirty="0" smtClean="0">
                  <a:solidFill>
                    <a:srgbClr val="C00000"/>
                  </a:solidFill>
                </a:rPr>
                <a:t>Min. clearance with the iron 0.5 mm, min. clearance with the coils 2 mm.</a:t>
              </a:r>
              <a:endParaRPr lang="en-US" b="1" dirty="0"/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4401171" y="2691241"/>
              <a:ext cx="4361827" cy="3173005"/>
              <a:chOff x="4401171" y="2691241"/>
              <a:chExt cx="4361827" cy="3173005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6127691" y="4216182"/>
                <a:ext cx="2635307" cy="1648064"/>
                <a:chOff x="1262512" y="914400"/>
                <a:chExt cx="2635307" cy="1648064"/>
              </a:xfrm>
            </p:grpSpPr>
            <p:pic>
              <p:nvPicPr>
                <p:cNvPr id="31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1262512" y="914400"/>
                  <a:ext cx="2635307" cy="1648064"/>
                </a:xfrm>
                <a:prstGeom prst="rect">
                  <a:avLst/>
                </a:prstGeom>
                <a:noFill/>
                <a:ln w="9525">
                  <a:solidFill>
                    <a:srgbClr val="C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2" name="Line 5"/>
                <p:cNvSpPr>
                  <a:spLocks noChangeShapeType="1"/>
                </p:cNvSpPr>
                <p:nvPr/>
              </p:nvSpPr>
              <p:spPr bwMode="auto">
                <a:xfrm flipH="1">
                  <a:off x="1981200" y="1517867"/>
                  <a:ext cx="420178" cy="568107"/>
                </a:xfrm>
                <a:prstGeom prst="line">
                  <a:avLst/>
                </a:prstGeom>
                <a:noFill/>
                <a:ln w="15875">
                  <a:solidFill>
                    <a:srgbClr val="C00000"/>
                  </a:solidFill>
                  <a:round/>
                  <a:headEnd type="triangle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3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2159278" y="1637450"/>
                  <a:ext cx="637078" cy="2667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l">
                    <a:spcAft>
                      <a:spcPts val="0"/>
                    </a:spcAft>
                  </a:pPr>
                  <a:r>
                    <a:rPr lang="en-US" sz="1400" b="1" dirty="0" smtClean="0">
                      <a:solidFill>
                        <a:srgbClr val="C00000"/>
                      </a:solidFill>
                      <a:effectLst/>
                      <a:latin typeface="Calibri"/>
                      <a:ea typeface="Calibri"/>
                    </a:rPr>
                    <a:t>Ø</a:t>
                  </a:r>
                  <a:r>
                    <a:rPr lang="en-US" sz="1400" b="1" dirty="0" smtClean="0">
                      <a:solidFill>
                        <a:srgbClr val="C00000"/>
                      </a:solidFill>
                      <a:effectLst/>
                      <a:latin typeface="Times New Roman"/>
                      <a:ea typeface="Calibri"/>
                    </a:rPr>
                    <a:t>22 (ID)</a:t>
                  </a:r>
                  <a:endParaRPr lang="en-US" b="1" dirty="0">
                    <a:solidFill>
                      <a:srgbClr val="C00000"/>
                    </a:solidFill>
                    <a:effectLst/>
                    <a:latin typeface="Times New Roman"/>
                    <a:ea typeface="Calibri"/>
                  </a:endParaRP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1773795" y="958895"/>
                  <a:ext cx="1242783" cy="307777"/>
                </a:xfrm>
                <a:prstGeom prst="rect">
                  <a:avLst/>
                </a:prstGeom>
                <a:solidFill>
                  <a:srgbClr val="D48A88"/>
                </a:solidFill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>
                    <a:defRPr sz="1400">
                      <a:solidFill>
                        <a:schemeClr val="bg1"/>
                      </a:solidFill>
                    </a:defRPr>
                  </a:lvl1pPr>
                </a:lstStyle>
                <a:p>
                  <a:pPr algn="ctr"/>
                  <a:r>
                    <a:rPr lang="en-US" b="1" dirty="0" smtClean="0">
                      <a:solidFill>
                        <a:srgbClr val="C00000"/>
                      </a:solidFill>
                    </a:rPr>
                    <a:t>Dipole </a:t>
                  </a:r>
                  <a:endParaRPr lang="en-US" b="1" dirty="0"/>
                </a:p>
              </p:txBody>
            </p:sp>
          </p:grpSp>
          <p:sp>
            <p:nvSpPr>
              <p:cNvPr id="9" name="Striped Right Arrow 8"/>
              <p:cNvSpPr/>
              <p:nvPr/>
            </p:nvSpPr>
            <p:spPr>
              <a:xfrm rot="2896210">
                <a:off x="5612355" y="3444469"/>
                <a:ext cx="1480328" cy="557009"/>
              </a:xfrm>
              <a:prstGeom prst="stripedRightArrow">
                <a:avLst>
                  <a:gd name="adj1" fmla="val 38965"/>
                  <a:gd name="adj2" fmla="val 58055"/>
                </a:avLst>
              </a:prstGeom>
              <a:solidFill>
                <a:srgbClr val="C00000"/>
              </a:solidFill>
              <a:ln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 prstMaterial="dkEdge"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" name="Rectangle 45"/>
              <p:cNvSpPr/>
              <p:nvPr/>
            </p:nvSpPr>
            <p:spPr>
              <a:xfrm rot="380594">
                <a:off x="4401171" y="2691241"/>
                <a:ext cx="3274265" cy="62985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54" name="Title 1"/>
          <p:cNvSpPr txBox="1">
            <a:spLocks/>
          </p:cNvSpPr>
          <p:nvPr/>
        </p:nvSpPr>
        <p:spPr>
          <a:xfrm>
            <a:off x="1108813" y="222508"/>
            <a:ext cx="8001000" cy="6096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 GeV magnet layout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96439" y="832108"/>
            <a:ext cx="8885310" cy="2111117"/>
            <a:chOff x="196439" y="832108"/>
            <a:chExt cx="8885310" cy="2111117"/>
          </a:xfrm>
        </p:grpSpPr>
        <p:sp>
          <p:nvSpPr>
            <p:cNvPr id="30" name="Rectangle 29"/>
            <p:cNvSpPr/>
            <p:nvPr/>
          </p:nvSpPr>
          <p:spPr>
            <a:xfrm rot="744583">
              <a:off x="4972932" y="1719407"/>
              <a:ext cx="4108817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GB" sz="2000" dirty="0" smtClean="0"/>
                <a:t>                                </a:t>
              </a:r>
            </a:p>
            <a:p>
              <a:r>
                <a:rPr lang="en-GB" sz="2000" dirty="0"/>
                <a:t> </a:t>
              </a:r>
              <a:r>
                <a:rPr lang="en-GB" sz="2000" dirty="0" smtClean="0"/>
                <a:t>                                                                   </a:t>
              </a:r>
              <a:endParaRPr lang="en-US" sz="2000" dirty="0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533399" y="832108"/>
              <a:ext cx="8450951" cy="2111117"/>
              <a:chOff x="281833" y="866981"/>
              <a:chExt cx="8450951" cy="2111117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281833" y="866981"/>
                <a:ext cx="8450951" cy="2111117"/>
                <a:chOff x="543482" y="990600"/>
                <a:chExt cx="8057033" cy="2015856"/>
              </a:xfrm>
            </p:grpSpPr>
            <p:sp>
              <p:nvSpPr>
                <p:cNvPr id="26" name="TextBox 25"/>
                <p:cNvSpPr txBox="1"/>
                <p:nvPr/>
              </p:nvSpPr>
              <p:spPr>
                <a:xfrm>
                  <a:off x="6324600" y="990600"/>
                  <a:ext cx="1905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One achromat</a:t>
                  </a:r>
                  <a:endParaRPr lang="en-US" dirty="0"/>
                </a:p>
              </p:txBody>
            </p:sp>
            <p:pic>
              <p:nvPicPr>
                <p:cNvPr id="27" name="Picture 26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lum bright="-20000" contrast="-2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616" t="26812" r="4132" b="25231"/>
                <a:stretch/>
              </p:blipFill>
              <p:spPr bwMode="auto">
                <a:xfrm>
                  <a:off x="543482" y="1066800"/>
                  <a:ext cx="8057033" cy="19396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25" name="TextBox 24"/>
              <p:cNvSpPr txBox="1"/>
              <p:nvPr/>
            </p:nvSpPr>
            <p:spPr>
              <a:xfrm>
                <a:off x="6345597" y="951723"/>
                <a:ext cx="150300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</p:grpSp>
        <p:cxnSp>
          <p:nvCxnSpPr>
            <p:cNvPr id="22" name="Straight Arrow Connector 21"/>
            <p:cNvCxnSpPr/>
            <p:nvPr/>
          </p:nvCxnSpPr>
          <p:spPr>
            <a:xfrm>
              <a:off x="1523998" y="1905622"/>
              <a:ext cx="1371600" cy="0"/>
            </a:xfrm>
            <a:prstGeom prst="straightConnector1">
              <a:avLst/>
            </a:prstGeom>
            <a:ln w="50800" cmpd="tri">
              <a:solidFill>
                <a:srgbClr val="FF0000"/>
              </a:solidFill>
              <a:tailEnd type="stealth" w="med" len="lg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threePt" dir="t"/>
            </a:scene3d>
            <a:sp3d prstMaterial="matte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 Box 2"/>
            <p:cNvSpPr txBox="1">
              <a:spLocks noChangeArrowheads="1"/>
            </p:cNvSpPr>
            <p:nvPr/>
          </p:nvSpPr>
          <p:spPr bwMode="auto">
            <a:xfrm>
              <a:off x="196439" y="1755583"/>
              <a:ext cx="1304250" cy="257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US" sz="1200" b="1" dirty="0" smtClean="0">
                  <a:solidFill>
                    <a:srgbClr val="FF0000"/>
                  </a:solidFill>
                  <a:effectLst/>
                  <a:latin typeface="Times New Roman"/>
                  <a:ea typeface="Calibri"/>
                </a:rPr>
                <a:t>Beam direction</a:t>
              </a:r>
              <a:endParaRPr lang="en-US" sz="1600" dirty="0">
                <a:effectLst/>
                <a:latin typeface="Times New Roman"/>
                <a:ea typeface="Calibri"/>
              </a:endParaRPr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3040428" y="1035683"/>
              <a:ext cx="3151946" cy="306990"/>
              <a:chOff x="3040428" y="1189178"/>
              <a:chExt cx="3151946" cy="306990"/>
            </a:xfrm>
          </p:grpSpPr>
          <p:cxnSp>
            <p:nvCxnSpPr>
              <p:cNvPr id="66" name="Line 1984"/>
              <p:cNvCxnSpPr/>
              <p:nvPr/>
            </p:nvCxnSpPr>
            <p:spPr bwMode="auto">
              <a:xfrm>
                <a:off x="3040428" y="1496168"/>
                <a:ext cx="3151946" cy="0"/>
              </a:xfrm>
              <a:prstGeom prst="line">
                <a:avLst/>
              </a:prstGeom>
              <a:noFill/>
              <a:ln w="34925" cmpd="dbl">
                <a:solidFill>
                  <a:srgbClr val="00B0F0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7" name="Text Box 2"/>
              <p:cNvSpPr txBox="1">
                <a:spLocks noChangeArrowheads="1"/>
              </p:cNvSpPr>
              <p:nvPr/>
            </p:nvSpPr>
            <p:spPr bwMode="auto">
              <a:xfrm>
                <a:off x="4842047" y="1189178"/>
                <a:ext cx="957401" cy="221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1000" b="1" dirty="0">
                    <a:solidFill>
                      <a:srgbClr val="00B0F0"/>
                    </a:solidFill>
                    <a:effectLst/>
                    <a:latin typeface="Times New Roman"/>
                    <a:ea typeface="Calibri"/>
                  </a:rPr>
                  <a:t>Photon beam</a:t>
                </a:r>
                <a:endParaRPr lang="en-US" sz="1100" dirty="0">
                  <a:effectLst/>
                  <a:latin typeface="Times New Roman"/>
                  <a:ea typeface="Calibri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2514600" y="2313366"/>
            <a:ext cx="3461621" cy="3550880"/>
            <a:chOff x="2514600" y="2313366"/>
            <a:chExt cx="3461621" cy="3550880"/>
          </a:xfrm>
        </p:grpSpPr>
        <p:grpSp>
          <p:nvGrpSpPr>
            <p:cNvPr id="12" name="Group 11"/>
            <p:cNvGrpSpPr/>
            <p:nvPr/>
          </p:nvGrpSpPr>
          <p:grpSpPr>
            <a:xfrm>
              <a:off x="2514600" y="2313366"/>
              <a:ext cx="3461621" cy="3550880"/>
              <a:chOff x="2514600" y="2313366"/>
              <a:chExt cx="3461621" cy="355088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2514600" y="2313366"/>
                <a:ext cx="457200" cy="62985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>
                <a:off x="3094959" y="4207762"/>
                <a:ext cx="2881262" cy="1656484"/>
                <a:chOff x="4988517" y="4281806"/>
                <a:chExt cx="2881262" cy="1656484"/>
              </a:xfrm>
            </p:grpSpPr>
            <p:pic>
              <p:nvPicPr>
                <p:cNvPr id="35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4988517" y="4281806"/>
                  <a:ext cx="2881262" cy="1656484"/>
                </a:xfrm>
                <a:prstGeom prst="rect">
                  <a:avLst/>
                </a:prstGeom>
                <a:noFill/>
                <a:ln w="9525">
                  <a:solidFill>
                    <a:srgbClr val="C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6" name="TextBox 15"/>
                <p:cNvSpPr txBox="1"/>
                <p:nvPr/>
              </p:nvSpPr>
              <p:spPr>
                <a:xfrm>
                  <a:off x="6846558" y="4327890"/>
                  <a:ext cx="936388" cy="307777"/>
                </a:xfrm>
                <a:prstGeom prst="rect">
                  <a:avLst/>
                </a:prstGeom>
                <a:solidFill>
                  <a:srgbClr val="D48A88"/>
                </a:solidFill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>
                    <a:defRPr sz="1400">
                      <a:solidFill>
                        <a:schemeClr val="bg1"/>
                      </a:solidFill>
                    </a:defRPr>
                  </a:lvl1pPr>
                </a:lstStyle>
                <a:p>
                  <a:pPr algn="ctr"/>
                  <a:r>
                    <a:rPr lang="en-US" b="1" dirty="0" smtClean="0">
                      <a:solidFill>
                        <a:srgbClr val="C00000"/>
                      </a:solidFill>
                    </a:rPr>
                    <a:t>Corrector</a:t>
                  </a:r>
                  <a:endParaRPr lang="en-US" b="1" dirty="0"/>
                </a:p>
              </p:txBody>
            </p:sp>
          </p:grpSp>
          <p:sp>
            <p:nvSpPr>
              <p:cNvPr id="47" name="Striped Right Arrow 46"/>
              <p:cNvSpPr/>
              <p:nvPr/>
            </p:nvSpPr>
            <p:spPr>
              <a:xfrm rot="2896210">
                <a:off x="2858015" y="3432834"/>
                <a:ext cx="1467962" cy="557009"/>
              </a:xfrm>
              <a:prstGeom prst="stripedRightArrow">
                <a:avLst>
                  <a:gd name="adj1" fmla="val 38965"/>
                  <a:gd name="adj2" fmla="val 58055"/>
                </a:avLst>
              </a:prstGeom>
              <a:solidFill>
                <a:srgbClr val="C00000"/>
              </a:solidFill>
              <a:ln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 prstMaterial="dkEdge"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9" name="Line 5"/>
            <p:cNvSpPr>
              <a:spLocks noChangeShapeType="1"/>
            </p:cNvSpPr>
            <p:nvPr/>
          </p:nvSpPr>
          <p:spPr bwMode="auto">
            <a:xfrm flipH="1">
              <a:off x="4069871" y="4413032"/>
              <a:ext cx="781527" cy="13395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 type="triangle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Text Box 2"/>
            <p:cNvSpPr txBox="1">
              <a:spLocks noChangeArrowheads="1"/>
            </p:cNvSpPr>
            <p:nvPr/>
          </p:nvSpPr>
          <p:spPr bwMode="auto">
            <a:xfrm>
              <a:off x="4112450" y="4149071"/>
              <a:ext cx="800667" cy="266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l">
                <a:lnSpc>
                  <a:spcPct val="115000"/>
                </a:lnSpc>
                <a:spcAft>
                  <a:spcPts val="0"/>
                </a:spcAft>
              </a:pPr>
              <a:r>
                <a:rPr lang="en-US" sz="1400" b="1" dirty="0" smtClean="0">
                  <a:solidFill>
                    <a:srgbClr val="FF0000"/>
                  </a:solidFill>
                  <a:effectLst/>
                  <a:latin typeface="Times New Roman"/>
                  <a:ea typeface="Calibri"/>
                </a:rPr>
                <a:t>25mm</a:t>
              </a:r>
              <a:endParaRPr lang="en-US" b="1" dirty="0">
                <a:solidFill>
                  <a:srgbClr val="FF0000"/>
                </a:solidFill>
                <a:effectLst/>
                <a:latin typeface="Times New Roman"/>
                <a:ea typeface="Calibri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558561" y="5528727"/>
              <a:ext cx="1859157" cy="307777"/>
            </a:xfrm>
            <a:prstGeom prst="rect">
              <a:avLst/>
            </a:prstGeom>
            <a:solidFill>
              <a:srgbClr val="FFC9C9">
                <a:alpha val="73000"/>
              </a:srgbClr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C00000"/>
                  </a:solidFill>
                  <a:ea typeface="Calibri"/>
                </a:rPr>
                <a:t>Chamber ID 22mm</a:t>
              </a:r>
              <a:endParaRPr lang="en-US" sz="1400" dirty="0">
                <a:solidFill>
                  <a:srgbClr val="C00000"/>
                </a:solidFill>
              </a:endParaRPr>
            </a:p>
          </p:txBody>
        </p:sp>
        <p:sp>
          <p:nvSpPr>
            <p:cNvPr id="55" name="Line 5"/>
            <p:cNvSpPr>
              <a:spLocks noChangeShapeType="1"/>
            </p:cNvSpPr>
            <p:nvPr/>
          </p:nvSpPr>
          <p:spPr bwMode="auto">
            <a:xfrm>
              <a:off x="4851394" y="4396410"/>
              <a:ext cx="5" cy="27719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 type="none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Line 5"/>
            <p:cNvSpPr>
              <a:spLocks noChangeShapeType="1"/>
            </p:cNvSpPr>
            <p:nvPr/>
          </p:nvSpPr>
          <p:spPr bwMode="auto">
            <a:xfrm>
              <a:off x="4063526" y="4396410"/>
              <a:ext cx="0" cy="292847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 type="none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31799" y="2206776"/>
            <a:ext cx="2498726" cy="4168733"/>
            <a:chOff x="431799" y="2206776"/>
            <a:chExt cx="2498726" cy="4168733"/>
          </a:xfrm>
        </p:grpSpPr>
        <p:grpSp>
          <p:nvGrpSpPr>
            <p:cNvPr id="11" name="Group 10"/>
            <p:cNvGrpSpPr/>
            <p:nvPr/>
          </p:nvGrpSpPr>
          <p:grpSpPr>
            <a:xfrm>
              <a:off x="431799" y="2206776"/>
              <a:ext cx="2498726" cy="4168733"/>
              <a:chOff x="431799" y="2206776"/>
              <a:chExt cx="2498726" cy="4168733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431799" y="4190454"/>
                <a:ext cx="2498726" cy="2185055"/>
                <a:chOff x="3096142" y="4089072"/>
                <a:chExt cx="2498726" cy="2185055"/>
              </a:xfrm>
            </p:grpSpPr>
            <p:pic>
              <p:nvPicPr>
                <p:cNvPr id="37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3096142" y="4089072"/>
                  <a:ext cx="2498726" cy="2185055"/>
                </a:xfrm>
                <a:prstGeom prst="rect">
                  <a:avLst/>
                </a:prstGeom>
                <a:noFill/>
                <a:ln w="9525">
                  <a:solidFill>
                    <a:srgbClr val="C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9" name="TextBox 38"/>
                <p:cNvSpPr txBox="1"/>
                <p:nvPr/>
              </p:nvSpPr>
              <p:spPr>
                <a:xfrm>
                  <a:off x="3127892" y="5877317"/>
                  <a:ext cx="2400301" cy="338554"/>
                </a:xfrm>
                <a:prstGeom prst="rect">
                  <a:avLst/>
                </a:prstGeom>
                <a:solidFill>
                  <a:srgbClr val="FFC9C9">
                    <a:alpha val="73000"/>
                  </a:srgbClr>
                </a:solidFill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 smtClean="0">
                      <a:solidFill>
                        <a:srgbClr val="C00000"/>
                      </a:solidFill>
                      <a:ea typeface="Calibri"/>
                    </a:rPr>
                    <a:t>Magnet apertures Ø25mm</a:t>
                  </a:r>
                  <a:endParaRPr lang="en-US" sz="1600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3686726" y="4141140"/>
                  <a:ext cx="1242783" cy="307777"/>
                </a:xfrm>
                <a:prstGeom prst="rect">
                  <a:avLst/>
                </a:prstGeom>
                <a:solidFill>
                  <a:srgbClr val="D48A88"/>
                </a:solidFill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>
                    <a:defRPr sz="1400">
                      <a:solidFill>
                        <a:schemeClr val="bg1"/>
                      </a:solidFill>
                    </a:defRPr>
                  </a:lvl1pPr>
                </a:lstStyle>
                <a:p>
                  <a:pPr algn="ctr"/>
                  <a:r>
                    <a:rPr lang="en-US" b="1" dirty="0" smtClean="0">
                      <a:solidFill>
                        <a:srgbClr val="C00000"/>
                      </a:solidFill>
                    </a:rPr>
                    <a:t>Sextupole</a:t>
                  </a:r>
                  <a:endParaRPr lang="en-US" b="1" dirty="0"/>
                </a:p>
              </p:txBody>
            </p:sp>
          </p:grpSp>
          <p:sp>
            <p:nvSpPr>
              <p:cNvPr id="44" name="Rectangle 43"/>
              <p:cNvSpPr/>
              <p:nvPr/>
            </p:nvSpPr>
            <p:spPr>
              <a:xfrm>
                <a:off x="1244894" y="2206776"/>
                <a:ext cx="583906" cy="73644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Striped Right Arrow 44"/>
              <p:cNvSpPr/>
              <p:nvPr/>
            </p:nvSpPr>
            <p:spPr>
              <a:xfrm rot="5400000">
                <a:off x="943815" y="3399823"/>
                <a:ext cx="1191921" cy="557009"/>
              </a:xfrm>
              <a:prstGeom prst="stripedRightArrow">
                <a:avLst>
                  <a:gd name="adj1" fmla="val 38965"/>
                  <a:gd name="adj2" fmla="val 58055"/>
                </a:avLst>
              </a:prstGeom>
              <a:solidFill>
                <a:srgbClr val="C00000"/>
              </a:solidFill>
              <a:ln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 prstMaterial="dkEdge"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2" name="Line 5"/>
            <p:cNvSpPr>
              <a:spLocks noChangeShapeType="1"/>
            </p:cNvSpPr>
            <p:nvPr/>
          </p:nvSpPr>
          <p:spPr bwMode="auto">
            <a:xfrm flipH="1">
              <a:off x="1333500" y="5054601"/>
              <a:ext cx="692149" cy="463550"/>
            </a:xfrm>
            <a:prstGeom prst="line">
              <a:avLst/>
            </a:prstGeom>
            <a:noFill/>
            <a:ln w="15875">
              <a:solidFill>
                <a:srgbClr val="C00000"/>
              </a:solidFill>
              <a:round/>
              <a:headEnd type="triangle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Text Box 2"/>
            <p:cNvSpPr txBox="1">
              <a:spLocks noChangeArrowheads="1"/>
            </p:cNvSpPr>
            <p:nvPr/>
          </p:nvSpPr>
          <p:spPr bwMode="auto">
            <a:xfrm>
              <a:off x="1541152" y="5197257"/>
              <a:ext cx="637078" cy="266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l">
                <a:lnSpc>
                  <a:spcPct val="115000"/>
                </a:lnSpc>
                <a:spcAft>
                  <a:spcPts val="0"/>
                </a:spcAft>
              </a:pPr>
              <a:r>
                <a:rPr lang="en-US" sz="1400" b="1" dirty="0" smtClean="0">
                  <a:solidFill>
                    <a:srgbClr val="C00000"/>
                  </a:solidFill>
                  <a:effectLst/>
                  <a:latin typeface="Calibri"/>
                  <a:ea typeface="Calibri"/>
                </a:rPr>
                <a:t>Ø</a:t>
              </a:r>
              <a:r>
                <a:rPr lang="en-US" sz="1400" b="1" dirty="0" smtClean="0">
                  <a:solidFill>
                    <a:srgbClr val="C00000"/>
                  </a:solidFill>
                  <a:effectLst/>
                  <a:latin typeface="Times New Roman"/>
                  <a:ea typeface="Calibri"/>
                </a:rPr>
                <a:t>25</a:t>
              </a:r>
              <a:endParaRPr lang="en-US" b="1" dirty="0">
                <a:solidFill>
                  <a:srgbClr val="C00000"/>
                </a:solidFill>
                <a:effectLst/>
                <a:latin typeface="Times New Roman"/>
                <a:ea typeface="Calibri"/>
              </a:endParaRPr>
            </a:p>
          </p:txBody>
        </p:sp>
      </p:grpSp>
      <p:sp>
        <p:nvSpPr>
          <p:cNvPr id="21" name="Oval 20"/>
          <p:cNvSpPr/>
          <p:nvPr/>
        </p:nvSpPr>
        <p:spPr>
          <a:xfrm rot="435263">
            <a:off x="3940236" y="950942"/>
            <a:ext cx="1321218" cy="997027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6705601" y="905816"/>
            <a:ext cx="2362200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- Total length ~26 m, </a:t>
            </a:r>
            <a:endParaRPr lang="en-US" sz="1600" dirty="0" smtClean="0"/>
          </a:p>
          <a:p>
            <a:r>
              <a:rPr lang="en-US" sz="1600" dirty="0" smtClean="0">
                <a:solidFill>
                  <a:srgbClr val="C00000"/>
                </a:solidFill>
              </a:rPr>
              <a:t>- 4.5 m straight section (L) </a:t>
            </a:r>
            <a:endParaRPr lang="en-US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410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066800" y="228601"/>
            <a:ext cx="8001000" cy="6096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Vacuum achromat layout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788" y="2176489"/>
            <a:ext cx="7620001" cy="42672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-20357" y="2974954"/>
            <a:ext cx="8826311" cy="2322115"/>
            <a:chOff x="-20357" y="2974954"/>
            <a:chExt cx="8826311" cy="2322115"/>
          </a:xfrm>
        </p:grpSpPr>
        <p:grpSp>
          <p:nvGrpSpPr>
            <p:cNvPr id="9" name="Group 8"/>
            <p:cNvGrpSpPr/>
            <p:nvPr/>
          </p:nvGrpSpPr>
          <p:grpSpPr>
            <a:xfrm>
              <a:off x="-20357" y="4659915"/>
              <a:ext cx="1657922" cy="585563"/>
              <a:chOff x="2082522" y="6990776"/>
              <a:chExt cx="1657922" cy="585563"/>
            </a:xfrm>
          </p:grpSpPr>
          <p:cxnSp>
            <p:nvCxnSpPr>
              <p:cNvPr id="62" name="Line 1984"/>
              <p:cNvCxnSpPr/>
              <p:nvPr/>
            </p:nvCxnSpPr>
            <p:spPr bwMode="auto">
              <a:xfrm flipH="1" flipV="1">
                <a:off x="2316906" y="6990776"/>
                <a:ext cx="1083679" cy="229664"/>
              </a:xfrm>
              <a:prstGeom prst="line">
                <a:avLst/>
              </a:prstGeom>
              <a:noFill/>
              <a:ln w="34925" cmpd="dbl">
                <a:solidFill>
                  <a:srgbClr val="00B0F0"/>
                </a:solidFill>
                <a:round/>
                <a:headEnd/>
                <a:tailEnd type="stealth" w="lg" len="lg"/>
              </a:ln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3" name="Text Box 2"/>
              <p:cNvSpPr txBox="1">
                <a:spLocks noChangeArrowheads="1"/>
              </p:cNvSpPr>
              <p:nvPr/>
            </p:nvSpPr>
            <p:spPr bwMode="auto">
              <a:xfrm rot="655805">
                <a:off x="2082522" y="7192680"/>
                <a:ext cx="1657922" cy="3836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1600" b="1" dirty="0">
                    <a:solidFill>
                      <a:srgbClr val="00B0F0"/>
                    </a:solidFill>
                    <a:effectLst/>
                    <a:latin typeface="Times New Roman"/>
                    <a:ea typeface="Calibri"/>
                  </a:rPr>
                  <a:t>Photon </a:t>
                </a:r>
                <a:r>
                  <a:rPr lang="en-US" sz="1600" b="1" dirty="0" smtClean="0">
                    <a:solidFill>
                      <a:srgbClr val="00B0F0"/>
                    </a:solidFill>
                    <a:effectLst/>
                    <a:latin typeface="Times New Roman"/>
                    <a:ea typeface="Calibri"/>
                  </a:rPr>
                  <a:t>beam</a:t>
                </a:r>
                <a:endParaRPr lang="en-US" sz="2000" dirty="0">
                  <a:effectLst/>
                  <a:latin typeface="Times New Roman"/>
                  <a:ea typeface="Calibri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 rot="250677">
              <a:off x="2515070" y="2974954"/>
              <a:ext cx="6290884" cy="2322115"/>
              <a:chOff x="1368197" y="2242028"/>
              <a:chExt cx="6271403" cy="3299667"/>
            </a:xfrm>
          </p:grpSpPr>
          <p:sp>
            <p:nvSpPr>
              <p:cNvPr id="61" name="Freeform 60"/>
              <p:cNvSpPr/>
              <p:nvPr/>
            </p:nvSpPr>
            <p:spPr>
              <a:xfrm>
                <a:off x="1368197" y="2242028"/>
                <a:ext cx="4591182" cy="3187299"/>
              </a:xfrm>
              <a:custGeom>
                <a:avLst/>
                <a:gdLst>
                  <a:gd name="connsiteX0" fmla="*/ 2773299 w 2773299"/>
                  <a:gd name="connsiteY0" fmla="*/ 1516380 h 1516380"/>
                  <a:gd name="connsiteX1" fmla="*/ 37719 w 2773299"/>
                  <a:gd name="connsiteY1" fmla="*/ 1173480 h 1516380"/>
                  <a:gd name="connsiteX2" fmla="*/ 1432179 w 2773299"/>
                  <a:gd name="connsiteY2" fmla="*/ 0 h 1516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73299" h="1516380">
                    <a:moveTo>
                      <a:pt x="2773299" y="1516380"/>
                    </a:moveTo>
                    <a:cubicBezTo>
                      <a:pt x="1517269" y="1471295"/>
                      <a:pt x="261239" y="1426210"/>
                      <a:pt x="37719" y="1173480"/>
                    </a:cubicBezTo>
                    <a:cubicBezTo>
                      <a:pt x="-185801" y="920750"/>
                      <a:pt x="623189" y="460375"/>
                      <a:pt x="1432179" y="0"/>
                    </a:cubicBezTo>
                  </a:path>
                </a:pathLst>
              </a:custGeom>
              <a:noFill/>
              <a:ln w="47625" cmpd="tri">
                <a:solidFill>
                  <a:srgbClr val="FF0000"/>
                </a:solidFill>
                <a:tailEnd type="stealth" w="lg" len="lg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sp>
            <p:nvSpPr>
              <p:cNvPr id="64" name="Text Box 2"/>
              <p:cNvSpPr txBox="1">
                <a:spLocks noChangeArrowheads="1"/>
              </p:cNvSpPr>
              <p:nvPr/>
            </p:nvSpPr>
            <p:spPr bwMode="auto">
              <a:xfrm>
                <a:off x="5981678" y="5158036"/>
                <a:ext cx="1657922" cy="3836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1600" b="1" dirty="0" smtClean="0">
                    <a:solidFill>
                      <a:srgbClr val="FF0000"/>
                    </a:solidFill>
                    <a:effectLst/>
                    <a:latin typeface="Times New Roman"/>
                    <a:ea typeface="Calibri"/>
                  </a:rPr>
                  <a:t>Electron bea</a:t>
                </a:r>
                <a:r>
                  <a:rPr lang="en-US" sz="1600" b="1" dirty="0">
                    <a:solidFill>
                      <a:srgbClr val="FF0000"/>
                    </a:solidFill>
                    <a:latin typeface="Times New Roman"/>
                    <a:ea typeface="Calibri"/>
                  </a:rPr>
                  <a:t>m</a:t>
                </a:r>
                <a:endParaRPr lang="en-US" sz="2000" dirty="0">
                  <a:solidFill>
                    <a:srgbClr val="FF0000"/>
                  </a:solidFill>
                  <a:effectLst/>
                  <a:latin typeface="Times New Roman"/>
                  <a:ea typeface="Calibri"/>
                </a:endParaRPr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2544554" y="1909185"/>
            <a:ext cx="1759001" cy="595206"/>
            <a:chOff x="2514355" y="956198"/>
            <a:chExt cx="1759001" cy="595206"/>
          </a:xfrm>
        </p:grpSpPr>
        <p:sp>
          <p:nvSpPr>
            <p:cNvPr id="50" name="TextBox 49"/>
            <p:cNvSpPr txBox="1"/>
            <p:nvPr/>
          </p:nvSpPr>
          <p:spPr>
            <a:xfrm>
              <a:off x="2514355" y="956198"/>
              <a:ext cx="1759001" cy="338554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>
                  <a:solidFill>
                    <a:schemeClr val="bg1"/>
                  </a:solidFill>
                </a:defRPr>
              </a:lvl1pPr>
            </a:lstStyle>
            <a:p>
              <a:pPr algn="ctr"/>
              <a:r>
                <a:rPr lang="en-US" sz="1600" dirty="0" smtClean="0">
                  <a:solidFill>
                    <a:srgbClr val="C00000"/>
                  </a:solidFill>
                </a:rPr>
                <a:t>Penning gauge (S2)</a:t>
              </a: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>
              <a:off x="3314721" y="1314914"/>
              <a:ext cx="260196" cy="23649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3607532" y="4021068"/>
            <a:ext cx="1522813" cy="849557"/>
            <a:chOff x="2172825" y="956198"/>
            <a:chExt cx="1522813" cy="849557"/>
          </a:xfrm>
        </p:grpSpPr>
        <p:sp>
          <p:nvSpPr>
            <p:cNvPr id="54" name="TextBox 53"/>
            <p:cNvSpPr txBox="1"/>
            <p:nvPr/>
          </p:nvSpPr>
          <p:spPr>
            <a:xfrm>
              <a:off x="2636427" y="956198"/>
              <a:ext cx="1059211" cy="584775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>
                  <a:solidFill>
                    <a:schemeClr val="bg1"/>
                  </a:solidFill>
                </a:defRPr>
              </a:lvl1pPr>
            </a:lstStyle>
            <a:p>
              <a:pPr algn="ctr"/>
              <a:r>
                <a:rPr lang="en-US" sz="1600" dirty="0" smtClean="0">
                  <a:solidFill>
                    <a:srgbClr val="C00000"/>
                  </a:solidFill>
                </a:rPr>
                <a:t>Extractor gauge (S1)</a:t>
              </a:r>
            </a:p>
          </p:txBody>
        </p:sp>
        <p:cxnSp>
          <p:nvCxnSpPr>
            <p:cNvPr id="55" name="Straight Arrow Connector 54"/>
            <p:cNvCxnSpPr>
              <a:stCxn id="54" idx="2"/>
            </p:cNvCxnSpPr>
            <p:nvPr/>
          </p:nvCxnSpPr>
          <p:spPr>
            <a:xfrm flipH="1">
              <a:off x="2172825" y="1540973"/>
              <a:ext cx="993208" cy="26478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5859243" y="2536903"/>
            <a:ext cx="3697687" cy="2484665"/>
            <a:chOff x="5878323" y="1481641"/>
            <a:chExt cx="3697687" cy="2484665"/>
          </a:xfrm>
        </p:grpSpPr>
        <p:grpSp>
          <p:nvGrpSpPr>
            <p:cNvPr id="8" name="Group 7"/>
            <p:cNvGrpSpPr/>
            <p:nvPr/>
          </p:nvGrpSpPr>
          <p:grpSpPr>
            <a:xfrm>
              <a:off x="5978358" y="1481641"/>
              <a:ext cx="3597652" cy="2308324"/>
              <a:chOff x="9176778" y="761652"/>
              <a:chExt cx="3597652" cy="2308324"/>
            </a:xfrm>
          </p:grpSpPr>
          <p:sp>
            <p:nvSpPr>
              <p:cNvPr id="79" name="Down Arrow 78"/>
              <p:cNvSpPr/>
              <p:nvPr/>
            </p:nvSpPr>
            <p:spPr>
              <a:xfrm rot="5400000">
                <a:off x="9311240" y="1234634"/>
                <a:ext cx="210709" cy="458973"/>
              </a:xfrm>
              <a:prstGeom prst="down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3" name="Down Arrow 82"/>
              <p:cNvSpPr/>
              <p:nvPr/>
            </p:nvSpPr>
            <p:spPr>
              <a:xfrm rot="5400000">
                <a:off x="9311240" y="1556783"/>
                <a:ext cx="210709" cy="458973"/>
              </a:xfrm>
              <a:prstGeom prst="downArrow">
                <a:avLst/>
              </a:prstGeom>
              <a:solidFill>
                <a:srgbClr val="6985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6" name="Down Arrow 85"/>
              <p:cNvSpPr/>
              <p:nvPr/>
            </p:nvSpPr>
            <p:spPr>
              <a:xfrm rot="5400000">
                <a:off x="9310404" y="2184441"/>
                <a:ext cx="210709" cy="458973"/>
              </a:xfrm>
              <a:prstGeom prst="downArrow">
                <a:avLst/>
              </a:prstGeom>
              <a:solidFill>
                <a:srgbClr val="3355B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0" name="Striped Right Arrow 89"/>
              <p:cNvSpPr/>
              <p:nvPr/>
            </p:nvSpPr>
            <p:spPr>
              <a:xfrm rot="10800000">
                <a:off x="9176778" y="2624893"/>
                <a:ext cx="458973" cy="402967"/>
              </a:xfrm>
              <a:prstGeom prst="stripedRightArrow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9509342" y="761652"/>
                <a:ext cx="3265088" cy="23083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b="1" dirty="0" smtClean="0">
                    <a:solidFill>
                      <a:srgbClr val="C00000"/>
                    </a:solidFill>
                  </a:rPr>
                  <a:t>In each achromat: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b="1" dirty="0">
                    <a:solidFill>
                      <a:srgbClr val="C00000"/>
                    </a:solidFill>
                  </a:rPr>
                  <a:t> </a:t>
                </a:r>
                <a:r>
                  <a:rPr lang="en-US" b="1" dirty="0" smtClean="0">
                    <a:solidFill>
                      <a:srgbClr val="C00000"/>
                    </a:solidFill>
                  </a:rPr>
                  <a:t>  10 BPMs,</a:t>
                </a:r>
              </a:p>
              <a:p>
                <a:r>
                  <a:rPr lang="en-US" b="1" dirty="0" smtClean="0">
                    <a:solidFill>
                      <a:srgbClr val="C00000"/>
                    </a:solidFill>
                  </a:rPr>
                  <a:t>   3 pumping ports (with ion pumps) and 1 pump in FE, </a:t>
                </a:r>
                <a:endParaRPr lang="en-US" dirty="0" smtClean="0"/>
              </a:p>
              <a:p>
                <a:pPr>
                  <a:lnSpc>
                    <a:spcPct val="150000"/>
                  </a:lnSpc>
                </a:pPr>
                <a:r>
                  <a:rPr lang="en-US" b="1" dirty="0" smtClean="0">
                    <a:solidFill>
                      <a:srgbClr val="C00000"/>
                    </a:solidFill>
                  </a:rPr>
                  <a:t>   1 crotch absorber,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b="1" dirty="0" smtClean="0">
                    <a:solidFill>
                      <a:srgbClr val="C00000"/>
                    </a:solidFill>
                  </a:rPr>
                  <a:t>   3 </a:t>
                </a:r>
                <a:r>
                  <a:rPr lang="en-US" b="1" dirty="0">
                    <a:solidFill>
                      <a:srgbClr val="C00000"/>
                    </a:solidFill>
                  </a:rPr>
                  <a:t>gate </a:t>
                </a:r>
                <a:r>
                  <a:rPr lang="en-US" b="1" dirty="0" smtClean="0">
                    <a:solidFill>
                      <a:srgbClr val="C00000"/>
                    </a:solidFill>
                  </a:rPr>
                  <a:t>valves</a:t>
                </a:r>
                <a:r>
                  <a:rPr lang="en-US" b="1" dirty="0">
                    <a:solidFill>
                      <a:srgbClr val="C00000"/>
                    </a:solidFill>
                  </a:rPr>
                  <a:t>.</a:t>
                </a:r>
              </a:p>
            </p:txBody>
          </p:sp>
        </p:grpSp>
        <p:sp>
          <p:nvSpPr>
            <p:cNvPr id="18" name="Rectangle 17"/>
            <p:cNvSpPr/>
            <p:nvPr/>
          </p:nvSpPr>
          <p:spPr>
            <a:xfrm>
              <a:off x="5878323" y="1501803"/>
              <a:ext cx="3189477" cy="2464503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239475" y="752305"/>
            <a:ext cx="8450951" cy="2111117"/>
            <a:chOff x="281833" y="866981"/>
            <a:chExt cx="8450951" cy="2111117"/>
          </a:xfrm>
        </p:grpSpPr>
        <p:grpSp>
          <p:nvGrpSpPr>
            <p:cNvPr id="70" name="Group 69"/>
            <p:cNvGrpSpPr/>
            <p:nvPr/>
          </p:nvGrpSpPr>
          <p:grpSpPr>
            <a:xfrm>
              <a:off x="281833" y="866981"/>
              <a:ext cx="8450951" cy="2111117"/>
              <a:chOff x="281833" y="866981"/>
              <a:chExt cx="8450951" cy="2111117"/>
            </a:xfrm>
          </p:grpSpPr>
          <p:grpSp>
            <p:nvGrpSpPr>
              <p:cNvPr id="81" name="Group 80"/>
              <p:cNvGrpSpPr/>
              <p:nvPr/>
            </p:nvGrpSpPr>
            <p:grpSpPr>
              <a:xfrm>
                <a:off x="281833" y="866981"/>
                <a:ext cx="8450951" cy="2111117"/>
                <a:chOff x="543482" y="990600"/>
                <a:chExt cx="8057033" cy="2015856"/>
              </a:xfrm>
            </p:grpSpPr>
            <p:sp>
              <p:nvSpPr>
                <p:cNvPr id="103" name="TextBox 102"/>
                <p:cNvSpPr txBox="1"/>
                <p:nvPr/>
              </p:nvSpPr>
              <p:spPr>
                <a:xfrm>
                  <a:off x="6324600" y="990600"/>
                  <a:ext cx="1905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One achromat</a:t>
                  </a:r>
                  <a:endParaRPr lang="en-US" dirty="0"/>
                </a:p>
              </p:txBody>
            </p:sp>
            <p:pic>
              <p:nvPicPr>
                <p:cNvPr id="104" name="Picture 103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lum bright="-20000" contrast="-2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616" t="26812" r="4132" b="25231"/>
                <a:stretch/>
              </p:blipFill>
              <p:spPr bwMode="auto">
                <a:xfrm>
                  <a:off x="543482" y="1066800"/>
                  <a:ext cx="8057033" cy="19396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92" name="TextBox 91"/>
              <p:cNvSpPr txBox="1"/>
              <p:nvPr/>
            </p:nvSpPr>
            <p:spPr>
              <a:xfrm>
                <a:off x="6345597" y="964121"/>
                <a:ext cx="150300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</p:grpSp>
        <p:cxnSp>
          <p:nvCxnSpPr>
            <p:cNvPr id="72" name="Straight Arrow Connector 71"/>
            <p:cNvCxnSpPr/>
            <p:nvPr/>
          </p:nvCxnSpPr>
          <p:spPr>
            <a:xfrm>
              <a:off x="516776" y="1879828"/>
              <a:ext cx="1371600" cy="0"/>
            </a:xfrm>
            <a:prstGeom prst="straightConnector1">
              <a:avLst/>
            </a:prstGeom>
            <a:ln w="50800" cmpd="tri">
              <a:solidFill>
                <a:srgbClr val="FF0000"/>
              </a:solidFill>
              <a:tailEnd type="stealth" w="med" len="lg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threePt" dir="t"/>
            </a:scene3d>
            <a:sp3d prstMaterial="matte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 Box 2"/>
            <p:cNvSpPr txBox="1">
              <a:spLocks noChangeArrowheads="1"/>
            </p:cNvSpPr>
            <p:nvPr/>
          </p:nvSpPr>
          <p:spPr bwMode="auto">
            <a:xfrm>
              <a:off x="499076" y="1956028"/>
              <a:ext cx="1304250" cy="257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US" sz="1200" b="1" dirty="0" smtClean="0">
                  <a:solidFill>
                    <a:srgbClr val="FF0000"/>
                  </a:solidFill>
                  <a:effectLst/>
                  <a:latin typeface="Times New Roman"/>
                  <a:ea typeface="Calibri"/>
                </a:rPr>
                <a:t>Beam direction</a:t>
              </a:r>
              <a:endParaRPr lang="en-US" sz="1600" dirty="0">
                <a:effectLst/>
                <a:latin typeface="Times New Roman"/>
                <a:ea typeface="Calibri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24357" y="1938900"/>
            <a:ext cx="7083837" cy="4533923"/>
            <a:chOff x="224357" y="1938900"/>
            <a:chExt cx="7083837" cy="4533923"/>
          </a:xfrm>
        </p:grpSpPr>
        <p:grpSp>
          <p:nvGrpSpPr>
            <p:cNvPr id="6" name="Group 5"/>
            <p:cNvGrpSpPr/>
            <p:nvPr/>
          </p:nvGrpSpPr>
          <p:grpSpPr>
            <a:xfrm>
              <a:off x="224357" y="1938900"/>
              <a:ext cx="7083837" cy="4409188"/>
              <a:chOff x="689008" y="676957"/>
              <a:chExt cx="7083837" cy="4409188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689008" y="676957"/>
                <a:ext cx="7083837" cy="4409188"/>
                <a:chOff x="689008" y="676957"/>
                <a:chExt cx="7083837" cy="4409188"/>
              </a:xfrm>
            </p:grpSpPr>
            <p:sp>
              <p:nvSpPr>
                <p:cNvPr id="67" name="Down Arrow 66"/>
                <p:cNvSpPr/>
                <p:nvPr/>
              </p:nvSpPr>
              <p:spPr>
                <a:xfrm rot="5400000">
                  <a:off x="2994060" y="3327736"/>
                  <a:ext cx="210709" cy="351182"/>
                </a:xfrm>
                <a:prstGeom prst="downArrow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1" name="Down Arrow 70"/>
                <p:cNvSpPr/>
                <p:nvPr/>
              </p:nvSpPr>
              <p:spPr>
                <a:xfrm>
                  <a:off x="4779103" y="3668527"/>
                  <a:ext cx="210709" cy="351182"/>
                </a:xfrm>
                <a:prstGeom prst="downArrow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3" name="Down Arrow 72"/>
                <p:cNvSpPr/>
                <p:nvPr/>
              </p:nvSpPr>
              <p:spPr>
                <a:xfrm rot="5400000">
                  <a:off x="5824596" y="1054526"/>
                  <a:ext cx="210709" cy="351182"/>
                </a:xfrm>
                <a:prstGeom prst="downArrow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4" name="Down Arrow 73"/>
                <p:cNvSpPr/>
                <p:nvPr/>
              </p:nvSpPr>
              <p:spPr>
                <a:xfrm rot="5400000">
                  <a:off x="2392825" y="2638186"/>
                  <a:ext cx="210709" cy="351182"/>
                </a:xfrm>
                <a:prstGeom prst="downArrow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5" name="Down Arrow 74"/>
                <p:cNvSpPr/>
                <p:nvPr/>
              </p:nvSpPr>
              <p:spPr>
                <a:xfrm rot="5400000">
                  <a:off x="3867728" y="1759767"/>
                  <a:ext cx="210709" cy="351182"/>
                </a:xfrm>
                <a:prstGeom prst="downArrow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6" name="Down Arrow 75"/>
                <p:cNvSpPr/>
                <p:nvPr/>
              </p:nvSpPr>
              <p:spPr>
                <a:xfrm rot="5400000">
                  <a:off x="4686145" y="1434863"/>
                  <a:ext cx="210709" cy="351182"/>
                </a:xfrm>
                <a:prstGeom prst="downArrow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7" name="Down Arrow 76"/>
                <p:cNvSpPr/>
                <p:nvPr/>
              </p:nvSpPr>
              <p:spPr>
                <a:xfrm rot="5400000">
                  <a:off x="2862536" y="2208943"/>
                  <a:ext cx="210709" cy="351182"/>
                </a:xfrm>
                <a:prstGeom prst="downArrow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Down Arrow 81"/>
                <p:cNvSpPr/>
                <p:nvPr/>
              </p:nvSpPr>
              <p:spPr>
                <a:xfrm rot="10800000">
                  <a:off x="3972823" y="2122876"/>
                  <a:ext cx="297404" cy="401782"/>
                </a:xfrm>
                <a:prstGeom prst="downArrow">
                  <a:avLst/>
                </a:prstGeom>
                <a:solidFill>
                  <a:srgbClr val="69856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Down Arrow 84"/>
                <p:cNvSpPr/>
                <p:nvPr/>
              </p:nvSpPr>
              <p:spPr>
                <a:xfrm rot="14721143">
                  <a:off x="3062677" y="4048112"/>
                  <a:ext cx="352087" cy="538369"/>
                </a:xfrm>
                <a:prstGeom prst="downArrow">
                  <a:avLst/>
                </a:prstGeom>
                <a:solidFill>
                  <a:srgbClr val="3355B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Striped Right Arrow 88"/>
                <p:cNvSpPr/>
                <p:nvPr/>
              </p:nvSpPr>
              <p:spPr>
                <a:xfrm rot="5400000">
                  <a:off x="5217982" y="651064"/>
                  <a:ext cx="351182" cy="402967"/>
                </a:xfrm>
                <a:prstGeom prst="stripedRightArrow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3" name="TextBox 92"/>
                <p:cNvSpPr txBox="1"/>
                <p:nvPr/>
              </p:nvSpPr>
              <p:spPr>
                <a:xfrm>
                  <a:off x="4535786" y="4230819"/>
                  <a:ext cx="656300" cy="3404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C00000"/>
                      </a:solidFill>
                    </a:rPr>
                    <a:t>VC1</a:t>
                  </a:r>
                  <a:endParaRPr lang="en-US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94" name="TextBox 93"/>
                <p:cNvSpPr txBox="1"/>
                <p:nvPr/>
              </p:nvSpPr>
              <p:spPr>
                <a:xfrm>
                  <a:off x="3370039" y="4390177"/>
                  <a:ext cx="656300" cy="3404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C00000"/>
                      </a:solidFill>
                    </a:rPr>
                    <a:t>VC2</a:t>
                  </a:r>
                  <a:endParaRPr lang="en-US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95" name="TextBox 94"/>
                <p:cNvSpPr txBox="1"/>
                <p:nvPr/>
              </p:nvSpPr>
              <p:spPr>
                <a:xfrm>
                  <a:off x="2550888" y="3865796"/>
                  <a:ext cx="656300" cy="3404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C00000"/>
                      </a:solidFill>
                    </a:rPr>
                    <a:t>VC3</a:t>
                  </a:r>
                  <a:endParaRPr lang="en-US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96" name="TextBox 95"/>
                <p:cNvSpPr txBox="1"/>
                <p:nvPr/>
              </p:nvSpPr>
              <p:spPr>
                <a:xfrm>
                  <a:off x="2577793" y="3158609"/>
                  <a:ext cx="656300" cy="3404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C00000"/>
                      </a:solidFill>
                    </a:rPr>
                    <a:t>VC4</a:t>
                  </a:r>
                  <a:endParaRPr lang="en-US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97" name="TextBox 96"/>
                <p:cNvSpPr txBox="1"/>
                <p:nvPr/>
              </p:nvSpPr>
              <p:spPr>
                <a:xfrm>
                  <a:off x="689008" y="2919132"/>
                  <a:ext cx="656300" cy="3404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C00000"/>
                      </a:solidFill>
                    </a:rPr>
                    <a:t>VC5</a:t>
                  </a:r>
                  <a:endParaRPr lang="en-US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98" name="TextBox 97"/>
                <p:cNvSpPr txBox="1"/>
                <p:nvPr/>
              </p:nvSpPr>
              <p:spPr>
                <a:xfrm>
                  <a:off x="981265" y="2374573"/>
                  <a:ext cx="656300" cy="3404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C00000"/>
                      </a:solidFill>
                    </a:rPr>
                    <a:t>VC6</a:t>
                  </a:r>
                  <a:endParaRPr lang="en-US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99" name="TextBox 98"/>
                <p:cNvSpPr txBox="1"/>
                <p:nvPr/>
              </p:nvSpPr>
              <p:spPr>
                <a:xfrm>
                  <a:off x="2216250" y="1842092"/>
                  <a:ext cx="656300" cy="3404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C00000"/>
                      </a:solidFill>
                    </a:rPr>
                    <a:t>VC7</a:t>
                  </a:r>
                  <a:endParaRPr lang="en-US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100" name="TextBox 99"/>
                <p:cNvSpPr txBox="1"/>
                <p:nvPr/>
              </p:nvSpPr>
              <p:spPr>
                <a:xfrm>
                  <a:off x="3115639" y="1375381"/>
                  <a:ext cx="656300" cy="3404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C00000"/>
                      </a:solidFill>
                    </a:rPr>
                    <a:t>VC8</a:t>
                  </a:r>
                  <a:endParaRPr lang="en-US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>
                  <a:off x="4205547" y="1117602"/>
                  <a:ext cx="656300" cy="3404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C00000"/>
                      </a:solidFill>
                    </a:rPr>
                    <a:t>VC9</a:t>
                  </a:r>
                  <a:endParaRPr lang="en-US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102" name="Down Arrow 101"/>
                <p:cNvSpPr/>
                <p:nvPr/>
              </p:nvSpPr>
              <p:spPr>
                <a:xfrm rot="10800000">
                  <a:off x="3889163" y="4438766"/>
                  <a:ext cx="327436" cy="441094"/>
                </a:xfrm>
                <a:prstGeom prst="downArrow">
                  <a:avLst/>
                </a:prstGeom>
                <a:solidFill>
                  <a:srgbClr val="69856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6" name="Down Arrow 105"/>
                <p:cNvSpPr/>
                <p:nvPr/>
              </p:nvSpPr>
              <p:spPr>
                <a:xfrm rot="5400000">
                  <a:off x="2439046" y="3004945"/>
                  <a:ext cx="210709" cy="351182"/>
                </a:xfrm>
                <a:prstGeom prst="downArrow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7" name="Down Arrow 106"/>
                <p:cNvSpPr/>
                <p:nvPr/>
              </p:nvSpPr>
              <p:spPr>
                <a:xfrm>
                  <a:off x="3493646" y="3351496"/>
                  <a:ext cx="210709" cy="351182"/>
                </a:xfrm>
                <a:prstGeom prst="downArrow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>
                  <a:off x="6951762" y="4716813"/>
                  <a:ext cx="82108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C00000"/>
                      </a:solidFill>
                    </a:rPr>
                    <a:t>VC10</a:t>
                  </a:r>
                  <a:endParaRPr lang="en-US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59" name="Down Arrow 58"/>
                <p:cNvSpPr/>
                <p:nvPr/>
              </p:nvSpPr>
              <p:spPr>
                <a:xfrm>
                  <a:off x="5461544" y="3815053"/>
                  <a:ext cx="210709" cy="351182"/>
                </a:xfrm>
                <a:prstGeom prst="downArrow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56" name="Down Arrow 55"/>
              <p:cNvSpPr/>
              <p:nvPr/>
            </p:nvSpPr>
            <p:spPr>
              <a:xfrm rot="10800000">
                <a:off x="1895730" y="3910500"/>
                <a:ext cx="322593" cy="415442"/>
              </a:xfrm>
              <a:prstGeom prst="downArrow">
                <a:avLst/>
              </a:prstGeom>
              <a:solidFill>
                <a:srgbClr val="6985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5" name="Striped Right Arrow 64"/>
            <p:cNvSpPr/>
            <p:nvPr/>
          </p:nvSpPr>
          <p:spPr>
            <a:xfrm rot="17982461">
              <a:off x="4813866" y="5754052"/>
              <a:ext cx="351182" cy="402967"/>
            </a:xfrm>
            <a:prstGeom prst="stripedRightArrow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Down Arrow 67"/>
            <p:cNvSpPr/>
            <p:nvPr/>
          </p:nvSpPr>
          <p:spPr>
            <a:xfrm rot="10800000">
              <a:off x="5363454" y="6031729"/>
              <a:ext cx="327436" cy="441094"/>
            </a:xfrm>
            <a:prstGeom prst="downArrow">
              <a:avLst/>
            </a:prstGeom>
            <a:solidFill>
              <a:srgbClr val="698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" name="Striped Right Arrow 107"/>
            <p:cNvSpPr/>
            <p:nvPr/>
          </p:nvSpPr>
          <p:spPr>
            <a:xfrm rot="17982461">
              <a:off x="1086712" y="5123917"/>
              <a:ext cx="351182" cy="402967"/>
            </a:xfrm>
            <a:prstGeom prst="stripedRightArrow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0" y="2349299"/>
            <a:ext cx="1751600" cy="70788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One achromat</a:t>
            </a:r>
          </a:p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Length: ~26m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474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 txBox="1">
            <a:spLocks/>
          </p:cNvSpPr>
          <p:nvPr/>
        </p:nvSpPr>
        <p:spPr>
          <a:xfrm>
            <a:off x="1524000" y="152400"/>
            <a:ext cx="6629400" cy="6096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NEG-coating R&amp;D at CERN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186117" y="2105621"/>
            <a:ext cx="8907294" cy="429517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buAutoNum type="arabicPeriod"/>
            </a:pPr>
            <a:r>
              <a:rPr lang="en-US" sz="2200" dirty="0" smtClean="0">
                <a:solidFill>
                  <a:srgbClr val="C00000"/>
                </a:solidFill>
              </a:rPr>
              <a:t>Define and perform initial </a:t>
            </a:r>
            <a:r>
              <a:rPr lang="en-US" sz="2200" b="1" u="sng" dirty="0" smtClean="0">
                <a:solidFill>
                  <a:srgbClr val="C00000"/>
                </a:solidFill>
              </a:rPr>
              <a:t>surface treatment </a:t>
            </a:r>
            <a:r>
              <a:rPr lang="en-US" sz="2200" dirty="0" smtClean="0">
                <a:solidFill>
                  <a:srgbClr val="C00000"/>
                </a:solidFill>
              </a:rPr>
              <a:t>of OFS copper substrate.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en-US" sz="2200" kern="0" dirty="0" smtClean="0">
                <a:solidFill>
                  <a:srgbClr val="C00000"/>
                </a:solidFill>
              </a:rPr>
              <a:t>Validate </a:t>
            </a:r>
            <a:r>
              <a:rPr lang="en-US" sz="2200" kern="0" dirty="0">
                <a:solidFill>
                  <a:srgbClr val="C00000"/>
                </a:solidFill>
              </a:rPr>
              <a:t>compatibility of NEG-coating (adhesion, thickness, activation behavior):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200" kern="0" dirty="0">
                <a:solidFill>
                  <a:srgbClr val="C00000"/>
                </a:solidFill>
              </a:rPr>
              <a:t>	a). on etched </a:t>
            </a:r>
            <a:r>
              <a:rPr lang="en-US" sz="2200" b="1" kern="0" dirty="0">
                <a:solidFill>
                  <a:srgbClr val="C00000"/>
                </a:solidFill>
              </a:rPr>
              <a:t>OFS copper</a:t>
            </a:r>
            <a:r>
              <a:rPr lang="en-US" sz="2200" kern="0" dirty="0">
                <a:solidFill>
                  <a:srgbClr val="C00000"/>
                </a:solidFill>
              </a:rPr>
              <a:t>. </a:t>
            </a:r>
            <a:endParaRPr lang="en-US" sz="2200" kern="0" dirty="0" smtClean="0">
              <a:solidFill>
                <a:srgbClr val="C0000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200" kern="0" dirty="0" smtClean="0">
                <a:solidFill>
                  <a:srgbClr val="C00000"/>
                </a:solidFill>
              </a:rPr>
              <a:t>               b</a:t>
            </a:r>
            <a:r>
              <a:rPr lang="en-US" sz="2200" kern="0" dirty="0">
                <a:solidFill>
                  <a:srgbClr val="C00000"/>
                </a:solidFill>
              </a:rPr>
              <a:t>). </a:t>
            </a:r>
            <a:r>
              <a:rPr lang="en-US" sz="2200" dirty="0">
                <a:solidFill>
                  <a:srgbClr val="C00000"/>
                </a:solidFill>
              </a:rPr>
              <a:t>on </a:t>
            </a:r>
            <a:r>
              <a:rPr lang="en-US" sz="2200" b="1" dirty="0">
                <a:solidFill>
                  <a:srgbClr val="C00000"/>
                </a:solidFill>
              </a:rPr>
              <a:t>wire-eroded</a:t>
            </a:r>
            <a:r>
              <a:rPr lang="en-US" sz="2200" dirty="0">
                <a:solidFill>
                  <a:srgbClr val="C00000"/>
                </a:solidFill>
              </a:rPr>
              <a:t> surfaces and used </a:t>
            </a:r>
            <a:r>
              <a:rPr lang="en-US" sz="2200" b="1" dirty="0">
                <a:solidFill>
                  <a:srgbClr val="C00000"/>
                </a:solidFill>
              </a:rPr>
              <a:t>brazing alloys</a:t>
            </a:r>
            <a:r>
              <a:rPr lang="en-US" sz="2200" dirty="0">
                <a:solidFill>
                  <a:srgbClr val="C00000"/>
                </a:solidFill>
              </a:rPr>
              <a:t>. 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200" dirty="0">
              <a:solidFill>
                <a:srgbClr val="C00000"/>
              </a:solidFill>
            </a:endParaRPr>
          </a:p>
          <a:p>
            <a:pPr marL="457200" indent="-457200">
              <a:lnSpc>
                <a:spcPct val="120000"/>
              </a:lnSpc>
              <a:buAutoNum type="arabicPeriod"/>
            </a:pPr>
            <a:endParaRPr lang="en-US" sz="2200" dirty="0" smtClean="0">
              <a:solidFill>
                <a:srgbClr val="C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86117" y="980212"/>
            <a:ext cx="85761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rgbClr val="C00000"/>
                </a:solidFill>
              </a:rPr>
              <a:t>To validate the coating feasibility 3 </a:t>
            </a:r>
            <a:r>
              <a:rPr lang="en-US" sz="2000" dirty="0">
                <a:solidFill>
                  <a:srgbClr val="C00000"/>
                </a:solidFill>
              </a:rPr>
              <a:t>main stages of NEG (Ti, Zr, V) coating validation by magnetron sputtering in collaboration with CERN were </a:t>
            </a:r>
            <a:r>
              <a:rPr lang="en-US" sz="2000" dirty="0" smtClean="0">
                <a:solidFill>
                  <a:srgbClr val="C00000"/>
                </a:solidFill>
              </a:rPr>
              <a:t>undertaken. (R&amp;D duration ~2 years). 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160506" y="4419600"/>
            <a:ext cx="8907294" cy="19812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200" dirty="0" smtClean="0">
                <a:solidFill>
                  <a:srgbClr val="C00000"/>
                </a:solidFill>
              </a:rPr>
              <a:t>3.     NEG-coating validation of compact vacuum chamber </a:t>
            </a:r>
            <a:r>
              <a:rPr lang="en-US" sz="2200" b="1" u="sng" dirty="0" smtClean="0">
                <a:solidFill>
                  <a:srgbClr val="C00000"/>
                </a:solidFill>
              </a:rPr>
              <a:t>geometries</a:t>
            </a:r>
            <a:r>
              <a:rPr lang="en-US" sz="2200" dirty="0" smtClean="0">
                <a:solidFill>
                  <a:srgbClr val="C00000"/>
                </a:solidFill>
              </a:rPr>
              <a:t>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200" dirty="0">
                <a:solidFill>
                  <a:srgbClr val="C00000"/>
                </a:solidFill>
              </a:rPr>
              <a:t>	</a:t>
            </a:r>
            <a:r>
              <a:rPr lang="en-US" sz="2200" dirty="0" smtClean="0">
                <a:solidFill>
                  <a:srgbClr val="C00000"/>
                </a:solidFill>
              </a:rPr>
              <a:t>a). Coating and testing of </a:t>
            </a:r>
            <a:r>
              <a:rPr lang="en-US" sz="2200" b="1" dirty="0" smtClean="0">
                <a:solidFill>
                  <a:srgbClr val="C00000"/>
                </a:solidFill>
              </a:rPr>
              <a:t>small diameter</a:t>
            </a:r>
            <a:r>
              <a:rPr lang="en-US" sz="2200" dirty="0" smtClean="0">
                <a:solidFill>
                  <a:srgbClr val="C00000"/>
                </a:solidFill>
              </a:rPr>
              <a:t>, </a:t>
            </a:r>
            <a:r>
              <a:rPr lang="en-US" sz="2200" b="1" dirty="0" smtClean="0">
                <a:solidFill>
                  <a:srgbClr val="C00000"/>
                </a:solidFill>
              </a:rPr>
              <a:t>bent</a:t>
            </a:r>
            <a:r>
              <a:rPr lang="en-US" sz="2200" dirty="0" smtClean="0">
                <a:solidFill>
                  <a:srgbClr val="C00000"/>
                </a:solidFill>
              </a:rPr>
              <a:t> tubes.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200" dirty="0">
                <a:solidFill>
                  <a:srgbClr val="C00000"/>
                </a:solidFill>
              </a:rPr>
              <a:t>	</a:t>
            </a:r>
            <a:r>
              <a:rPr lang="en-US" sz="2200" dirty="0" smtClean="0">
                <a:solidFill>
                  <a:srgbClr val="C00000"/>
                </a:solidFill>
              </a:rPr>
              <a:t>b). Establish coating procedure/technology and coat chambers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200" dirty="0">
                <a:solidFill>
                  <a:srgbClr val="C00000"/>
                </a:solidFill>
              </a:rPr>
              <a:t>	</a:t>
            </a:r>
            <a:r>
              <a:rPr lang="en-US" sz="2200" dirty="0" smtClean="0">
                <a:solidFill>
                  <a:srgbClr val="C00000"/>
                </a:solidFill>
              </a:rPr>
              <a:t>of </a:t>
            </a:r>
            <a:r>
              <a:rPr lang="en-US" sz="2200" b="1" dirty="0" smtClean="0">
                <a:solidFill>
                  <a:srgbClr val="C00000"/>
                </a:solidFill>
              </a:rPr>
              <a:t>complex geometry</a:t>
            </a:r>
            <a:r>
              <a:rPr lang="en-US" sz="2200" dirty="0" smtClean="0">
                <a:solidFill>
                  <a:srgbClr val="C00000"/>
                </a:solidFill>
              </a:rPr>
              <a:t>. </a:t>
            </a:r>
            <a:endParaRPr lang="en-US" sz="2200" dirty="0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190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oup 86"/>
          <p:cNvGrpSpPr/>
          <p:nvPr/>
        </p:nvGrpSpPr>
        <p:grpSpPr>
          <a:xfrm>
            <a:off x="640999" y="3548270"/>
            <a:ext cx="3553174" cy="2774207"/>
            <a:chOff x="848793" y="3466640"/>
            <a:chExt cx="3553174" cy="2774207"/>
          </a:xfrm>
        </p:grpSpPr>
        <p:grpSp>
          <p:nvGrpSpPr>
            <p:cNvPr id="88" name="Group 87"/>
            <p:cNvGrpSpPr/>
            <p:nvPr/>
          </p:nvGrpSpPr>
          <p:grpSpPr>
            <a:xfrm>
              <a:off x="848793" y="3466640"/>
              <a:ext cx="3306954" cy="2774207"/>
              <a:chOff x="333347" y="3466640"/>
              <a:chExt cx="3306954" cy="2774207"/>
            </a:xfrm>
          </p:grpSpPr>
          <p:grpSp>
            <p:nvGrpSpPr>
              <p:cNvPr id="91" name="Group 90"/>
              <p:cNvGrpSpPr/>
              <p:nvPr/>
            </p:nvGrpSpPr>
            <p:grpSpPr>
              <a:xfrm>
                <a:off x="2202147" y="3466640"/>
                <a:ext cx="1438154" cy="1331076"/>
                <a:chOff x="167540" y="3140238"/>
                <a:chExt cx="1438154" cy="1331076"/>
              </a:xfrm>
            </p:grpSpPr>
            <p:pic>
              <p:nvPicPr>
                <p:cNvPr id="105" name="Picture 6" descr="C:\Users\Marek\Desktop\VC2 and VC1\Pics\5. VC2 assembly 28-30 August\DSC04400.JPG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42" r="14567"/>
                <a:stretch/>
              </p:blipFill>
              <p:spPr bwMode="auto">
                <a:xfrm>
                  <a:off x="167540" y="3185581"/>
                  <a:ext cx="1438154" cy="128573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06" name="Straight Arrow Connector 105"/>
                <p:cNvCxnSpPr/>
                <p:nvPr/>
              </p:nvCxnSpPr>
              <p:spPr bwMode="auto">
                <a:xfrm flipV="1">
                  <a:off x="897403" y="3857768"/>
                  <a:ext cx="0" cy="311080"/>
                </a:xfrm>
                <a:prstGeom prst="straightConnector1">
                  <a:avLst/>
                </a:prstGeom>
                <a:solidFill>
                  <a:srgbClr val="BBE0E3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07" name="Straight Arrow Connector 106"/>
                <p:cNvCxnSpPr/>
                <p:nvPr/>
              </p:nvCxnSpPr>
              <p:spPr bwMode="auto">
                <a:xfrm>
                  <a:off x="897403" y="3413363"/>
                  <a:ext cx="0" cy="340667"/>
                </a:xfrm>
                <a:prstGeom prst="straightConnector1">
                  <a:avLst/>
                </a:prstGeom>
                <a:solidFill>
                  <a:srgbClr val="BBE0E3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08" name="Straight Arrow Connector 107"/>
                <p:cNvCxnSpPr/>
                <p:nvPr/>
              </p:nvCxnSpPr>
              <p:spPr bwMode="auto">
                <a:xfrm flipV="1">
                  <a:off x="1145441" y="3974567"/>
                  <a:ext cx="0" cy="311080"/>
                </a:xfrm>
                <a:prstGeom prst="straightConnector1">
                  <a:avLst/>
                </a:prstGeom>
                <a:solidFill>
                  <a:srgbClr val="BBE0E3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09" name="Straight Arrow Connector 108"/>
                <p:cNvCxnSpPr/>
                <p:nvPr/>
              </p:nvCxnSpPr>
              <p:spPr bwMode="auto">
                <a:xfrm>
                  <a:off x="1145441" y="3292965"/>
                  <a:ext cx="0" cy="340667"/>
                </a:xfrm>
                <a:prstGeom prst="straightConnector1">
                  <a:avLst/>
                </a:prstGeom>
                <a:solidFill>
                  <a:srgbClr val="BBE0E3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10" name="Rectangle 109"/>
                <p:cNvSpPr/>
                <p:nvPr/>
              </p:nvSpPr>
              <p:spPr>
                <a:xfrm>
                  <a:off x="911429" y="3140238"/>
                  <a:ext cx="458780" cy="276999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FF0000"/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</a:rPr>
                    <a:t>Ø</a:t>
                  </a:r>
                  <a:r>
                    <a:rPr kumimoji="0" lang="en-US" sz="12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itchFamily="34" charset="0"/>
                    </a:rPr>
                    <a:t>25</a:t>
                  </a:r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757655" y="4154259"/>
                  <a:ext cx="263214" cy="26161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FF0000"/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itchFamily="34" charset="0"/>
                    </a:rPr>
                    <a:t>5</a:t>
                  </a:r>
                </a:p>
              </p:txBody>
            </p:sp>
          </p:grpSp>
          <p:grpSp>
            <p:nvGrpSpPr>
              <p:cNvPr id="92" name="Group 91"/>
              <p:cNvGrpSpPr/>
              <p:nvPr/>
            </p:nvGrpSpPr>
            <p:grpSpPr>
              <a:xfrm>
                <a:off x="333347" y="3472856"/>
                <a:ext cx="1582067" cy="1344349"/>
                <a:chOff x="1907704" y="3123936"/>
                <a:chExt cx="1582067" cy="1344349"/>
              </a:xfrm>
            </p:grpSpPr>
            <p:pic>
              <p:nvPicPr>
                <p:cNvPr id="95" name="Picture 7" descr="C:\Users\Marek\Desktop\VC2 and VC1\Pics\5. VC2 assembly 28-30 August\DSC04407.JPG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8072" t="12267" r="17054" b="16513"/>
                <a:stretch/>
              </p:blipFill>
              <p:spPr bwMode="auto">
                <a:xfrm>
                  <a:off x="1907704" y="3165651"/>
                  <a:ext cx="1582067" cy="130263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96" name="Straight Arrow Connector 95"/>
                <p:cNvCxnSpPr/>
                <p:nvPr/>
              </p:nvCxnSpPr>
              <p:spPr bwMode="auto">
                <a:xfrm flipV="1">
                  <a:off x="2871384" y="3938831"/>
                  <a:ext cx="0" cy="311080"/>
                </a:xfrm>
                <a:prstGeom prst="straightConnector1">
                  <a:avLst/>
                </a:prstGeom>
                <a:solidFill>
                  <a:srgbClr val="BBE0E3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97" name="Straight Arrow Connector 96"/>
                <p:cNvCxnSpPr/>
                <p:nvPr/>
              </p:nvCxnSpPr>
              <p:spPr bwMode="auto">
                <a:xfrm>
                  <a:off x="2871384" y="3494426"/>
                  <a:ext cx="0" cy="340667"/>
                </a:xfrm>
                <a:prstGeom prst="straightConnector1">
                  <a:avLst/>
                </a:prstGeom>
                <a:solidFill>
                  <a:srgbClr val="BBE0E3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98" name="Rectangle 97"/>
                <p:cNvSpPr/>
                <p:nvPr/>
              </p:nvSpPr>
              <p:spPr>
                <a:xfrm>
                  <a:off x="2754944" y="3262032"/>
                  <a:ext cx="263214" cy="26161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FF0000"/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itchFamily="34" charset="0"/>
                    </a:rPr>
                    <a:t>7</a:t>
                  </a:r>
                </a:p>
              </p:txBody>
            </p:sp>
            <p:cxnSp>
              <p:nvCxnSpPr>
                <p:cNvPr id="99" name="Straight Arrow Connector 98"/>
                <p:cNvCxnSpPr/>
                <p:nvPr/>
              </p:nvCxnSpPr>
              <p:spPr bwMode="auto">
                <a:xfrm flipV="1">
                  <a:off x="2453034" y="4001078"/>
                  <a:ext cx="0" cy="311080"/>
                </a:xfrm>
                <a:prstGeom prst="straightConnector1">
                  <a:avLst/>
                </a:prstGeom>
                <a:solidFill>
                  <a:srgbClr val="BBE0E3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00" name="Straight Arrow Connector 99"/>
                <p:cNvCxnSpPr/>
                <p:nvPr/>
              </p:nvCxnSpPr>
              <p:spPr bwMode="auto">
                <a:xfrm>
                  <a:off x="2453035" y="3294914"/>
                  <a:ext cx="0" cy="437430"/>
                </a:xfrm>
                <a:prstGeom prst="straightConnector1">
                  <a:avLst/>
                </a:prstGeom>
                <a:solidFill>
                  <a:srgbClr val="BBE0E3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01" name="Rectangle 100"/>
                <p:cNvSpPr/>
                <p:nvPr/>
              </p:nvSpPr>
              <p:spPr>
                <a:xfrm>
                  <a:off x="2261075" y="3123936"/>
                  <a:ext cx="458780" cy="276999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FF0000"/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</a:rPr>
                    <a:t>Ø</a:t>
                  </a:r>
                  <a:r>
                    <a:rPr kumimoji="0" lang="en-US" sz="12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itchFamily="34" charset="0"/>
                    </a:rPr>
                    <a:t>22</a:t>
                  </a:r>
                </a:p>
              </p:txBody>
            </p:sp>
            <p:cxnSp>
              <p:nvCxnSpPr>
                <p:cNvPr id="102" name="Straight Arrow Connector 101"/>
                <p:cNvCxnSpPr/>
                <p:nvPr/>
              </p:nvCxnSpPr>
              <p:spPr bwMode="auto">
                <a:xfrm flipV="1">
                  <a:off x="2636207" y="3916288"/>
                  <a:ext cx="0" cy="311080"/>
                </a:xfrm>
                <a:prstGeom prst="straightConnector1">
                  <a:avLst/>
                </a:prstGeom>
                <a:solidFill>
                  <a:srgbClr val="BBE0E3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03" name="Straight Arrow Connector 102"/>
                <p:cNvCxnSpPr/>
                <p:nvPr/>
              </p:nvCxnSpPr>
              <p:spPr bwMode="auto">
                <a:xfrm>
                  <a:off x="2642710" y="3515760"/>
                  <a:ext cx="0" cy="340667"/>
                </a:xfrm>
                <a:prstGeom prst="straightConnector1">
                  <a:avLst/>
                </a:prstGeom>
                <a:solidFill>
                  <a:srgbClr val="BBE0E3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04" name="Rectangle 103"/>
                <p:cNvSpPr/>
                <p:nvPr/>
              </p:nvSpPr>
              <p:spPr>
                <a:xfrm>
                  <a:off x="2504600" y="4201844"/>
                  <a:ext cx="263214" cy="26161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FF0000"/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itchFamily="34" charset="0"/>
                    </a:rPr>
                    <a:t>3</a:t>
                  </a:r>
                </a:p>
              </p:txBody>
            </p:sp>
          </p:grpSp>
          <p:pic>
            <p:nvPicPr>
              <p:cNvPr id="93" name="Picture 3" descr="C:\Users\Marek\Desktop\VC2 and VC1\Pics\8. VC2 after 1st coating\DSC04689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38" t="9379" r="12758" b="13610"/>
              <a:stretch/>
            </p:blipFill>
            <p:spPr bwMode="auto">
              <a:xfrm>
                <a:off x="338287" y="4926134"/>
                <a:ext cx="1582067" cy="13147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" name="Picture 4" descr="C:\Users\Marek\Desktop\VC2 and VC1\Pics\8. VC2 after 1st coating\DSC0468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05" t="9458" r="11450" b="17404"/>
              <a:stretch/>
            </p:blipFill>
            <p:spPr bwMode="auto">
              <a:xfrm>
                <a:off x="2054946" y="4926135"/>
                <a:ext cx="1585354" cy="13147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9" name="Rectangle 88"/>
            <p:cNvSpPr/>
            <p:nvPr/>
          </p:nvSpPr>
          <p:spPr>
            <a:xfrm rot="16200000">
              <a:off x="480981" y="4803024"/>
              <a:ext cx="994183" cy="24622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C00000"/>
              </a:solidFill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itchFamily="34" charset="0"/>
                </a:rPr>
                <a:t>Chamber exit</a:t>
              </a:r>
            </a:p>
          </p:txBody>
        </p:sp>
        <p:sp>
          <p:nvSpPr>
            <p:cNvPr id="90" name="Rectangle 89"/>
            <p:cNvSpPr/>
            <p:nvPr/>
          </p:nvSpPr>
          <p:spPr>
            <a:xfrm rot="16200000">
              <a:off x="3625473" y="4717303"/>
              <a:ext cx="1306768" cy="24622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C00000"/>
              </a:solidFill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itchFamily="34" charset="0"/>
                </a:rPr>
                <a:t>Chamber entrance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402841" y="1623450"/>
            <a:ext cx="4591366" cy="2083436"/>
            <a:chOff x="5727490" y="651288"/>
            <a:chExt cx="4985538" cy="2262300"/>
          </a:xfrm>
        </p:grpSpPr>
        <p:pic>
          <p:nvPicPr>
            <p:cNvPr id="113" name="Picture 2" descr="C:\Users\Marek\Desktop\VC2 and VC1\Pics\8. VC2 set 1 after 1st coating\VC2 with flanges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336"/>
            <a:stretch/>
          </p:blipFill>
          <p:spPr bwMode="auto">
            <a:xfrm>
              <a:off x="6032687" y="2255088"/>
              <a:ext cx="4680341" cy="658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7" name="Group 136"/>
            <p:cNvGrpSpPr/>
            <p:nvPr/>
          </p:nvGrpSpPr>
          <p:grpSpPr>
            <a:xfrm>
              <a:off x="5727490" y="651288"/>
              <a:ext cx="4974619" cy="1707921"/>
              <a:chOff x="4057375" y="1088448"/>
              <a:chExt cx="4974619" cy="1707921"/>
            </a:xfrm>
          </p:grpSpPr>
          <p:grpSp>
            <p:nvGrpSpPr>
              <p:cNvPr id="138" name="Group 137"/>
              <p:cNvGrpSpPr/>
              <p:nvPr/>
            </p:nvGrpSpPr>
            <p:grpSpPr>
              <a:xfrm>
                <a:off x="4057375" y="1088448"/>
                <a:ext cx="4974619" cy="1427512"/>
                <a:chOff x="4057375" y="1088448"/>
                <a:chExt cx="4974619" cy="1427512"/>
              </a:xfrm>
            </p:grpSpPr>
            <p:pic>
              <p:nvPicPr>
                <p:cNvPr id="145" name="Picture 4" descr="C:\Users\Marek\Desktop\VC2 and VC1\Pics\9. VC2 assembly set 2 - 25 Sept\vc2.JPG"/>
                <p:cNvPicPr>
                  <a:picLocks noChangeAspect="1" noChangeArrowheads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84" t="4918"/>
                <a:stretch/>
              </p:blipFill>
              <p:spPr bwMode="auto">
                <a:xfrm>
                  <a:off x="4362571" y="1123816"/>
                  <a:ext cx="4392829" cy="139214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6" name="Rectangle 145"/>
                <p:cNvSpPr/>
                <p:nvPr/>
              </p:nvSpPr>
              <p:spPr>
                <a:xfrm rot="16200000">
                  <a:off x="3651288" y="1663297"/>
                  <a:ext cx="1079534" cy="267359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0070C0"/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 pitchFamily="34" charset="0"/>
                    </a:rPr>
                    <a:t>Chamber exit</a:t>
                  </a:r>
                </a:p>
              </p:txBody>
            </p:sp>
            <p:sp>
              <p:nvSpPr>
                <p:cNvPr id="147" name="Rectangle 146"/>
                <p:cNvSpPr/>
                <p:nvPr/>
              </p:nvSpPr>
              <p:spPr>
                <a:xfrm rot="16200000">
                  <a:off x="8188837" y="1664246"/>
                  <a:ext cx="1418955" cy="267359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C00000"/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 pitchFamily="34" charset="0"/>
                    </a:rPr>
                    <a:t>Chamber entrance</a:t>
                  </a:r>
                </a:p>
              </p:txBody>
            </p:sp>
          </p:grpSp>
          <p:grpSp>
            <p:nvGrpSpPr>
              <p:cNvPr id="139" name="Group 138"/>
              <p:cNvGrpSpPr/>
              <p:nvPr/>
            </p:nvGrpSpPr>
            <p:grpSpPr>
              <a:xfrm>
                <a:off x="4875084" y="2256775"/>
                <a:ext cx="3833482" cy="539594"/>
                <a:chOff x="4875084" y="2256775"/>
                <a:chExt cx="3833482" cy="539594"/>
              </a:xfrm>
            </p:grpSpPr>
            <p:grpSp>
              <p:nvGrpSpPr>
                <p:cNvPr id="140" name="Group 139"/>
                <p:cNvGrpSpPr/>
                <p:nvPr/>
              </p:nvGrpSpPr>
              <p:grpSpPr>
                <a:xfrm>
                  <a:off x="4875084" y="2512299"/>
                  <a:ext cx="3803285" cy="284070"/>
                  <a:chOff x="1180145" y="2791964"/>
                  <a:chExt cx="3089515" cy="284070"/>
                </a:xfrm>
              </p:grpSpPr>
              <p:cxnSp>
                <p:nvCxnSpPr>
                  <p:cNvPr id="143" name="Straight Arrow Connector 142"/>
                  <p:cNvCxnSpPr/>
                  <p:nvPr/>
                </p:nvCxnSpPr>
                <p:spPr bwMode="auto">
                  <a:xfrm>
                    <a:off x="1180145" y="2877213"/>
                    <a:ext cx="3089515" cy="0"/>
                  </a:xfrm>
                  <a:prstGeom prst="straightConnector1">
                    <a:avLst/>
                  </a:prstGeom>
                  <a:solidFill>
                    <a:srgbClr val="BBE0E3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stealth" w="lg" len="lg"/>
                    <a:tailEnd type="stealth" w="lg" len="lg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144" name="Rectangle 143"/>
                  <p:cNvSpPr/>
                  <p:nvPr/>
                </p:nvSpPr>
                <p:spPr>
                  <a:xfrm>
                    <a:off x="2406524" y="2791964"/>
                    <a:ext cx="608670" cy="28407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rgbClr val="FF0000"/>
                    </a:solidFill>
                  </a:ln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1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itchFamily="34" charset="0"/>
                      </a:rPr>
                      <a:t>0.75 m</a:t>
                    </a:r>
                    <a:endParaRPr kumimoji="0" lang="en-US" sz="11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itchFamily="34" charset="0"/>
                    </a:endParaRPr>
                  </a:p>
                </p:txBody>
              </p:sp>
            </p:grpSp>
            <p:cxnSp>
              <p:nvCxnSpPr>
                <p:cNvPr id="141" name="Straight Arrow Connector 140"/>
                <p:cNvCxnSpPr/>
                <p:nvPr/>
              </p:nvCxnSpPr>
              <p:spPr bwMode="auto">
                <a:xfrm flipV="1">
                  <a:off x="4878018" y="2279037"/>
                  <a:ext cx="0" cy="494872"/>
                </a:xfrm>
                <a:prstGeom prst="straightConnector1">
                  <a:avLst/>
                </a:prstGeom>
                <a:solidFill>
                  <a:srgbClr val="BBE0E3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lg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42" name="Straight Arrow Connector 141"/>
                <p:cNvCxnSpPr/>
                <p:nvPr/>
              </p:nvCxnSpPr>
              <p:spPr bwMode="auto">
                <a:xfrm flipV="1">
                  <a:off x="8708566" y="2256775"/>
                  <a:ext cx="0" cy="517134"/>
                </a:xfrm>
                <a:prstGeom prst="straightConnector1">
                  <a:avLst/>
                </a:prstGeom>
                <a:solidFill>
                  <a:srgbClr val="BBE0E3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lg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</p:grpSp>
      <p:grpSp>
        <p:nvGrpSpPr>
          <p:cNvPr id="149" name="Group 148"/>
          <p:cNvGrpSpPr/>
          <p:nvPr/>
        </p:nvGrpSpPr>
        <p:grpSpPr>
          <a:xfrm>
            <a:off x="335901" y="1963453"/>
            <a:ext cx="3839222" cy="1389347"/>
            <a:chOff x="159403" y="1062997"/>
            <a:chExt cx="5200909" cy="1882118"/>
          </a:xfrm>
        </p:grpSpPr>
        <p:pic>
          <p:nvPicPr>
            <p:cNvPr id="150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82" t="19548" r="67751" b="32613"/>
            <a:stretch/>
          </p:blipFill>
          <p:spPr bwMode="auto">
            <a:xfrm>
              <a:off x="159403" y="1067142"/>
              <a:ext cx="2612372" cy="1877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1" name="Picture 3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49" t="28962" r="45115" b="40163"/>
            <a:stretch/>
          </p:blipFill>
          <p:spPr bwMode="auto">
            <a:xfrm>
              <a:off x="2910384" y="1067143"/>
              <a:ext cx="2449928" cy="1296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2" name="Straight Arrow Connector 151"/>
            <p:cNvCxnSpPr/>
            <p:nvPr/>
          </p:nvCxnSpPr>
          <p:spPr>
            <a:xfrm flipV="1">
              <a:off x="2771775" y="2066925"/>
              <a:ext cx="171450" cy="6959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TextBox 152"/>
            <p:cNvSpPr txBox="1"/>
            <p:nvPr/>
          </p:nvSpPr>
          <p:spPr>
            <a:xfrm>
              <a:off x="331328" y="1062997"/>
              <a:ext cx="2302335" cy="333550"/>
            </a:xfrm>
            <a:prstGeom prst="rect">
              <a:avLst/>
            </a:prstGeom>
            <a:solidFill>
              <a:srgbClr val="D48A88"/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>
                  <a:solidFill>
                    <a:schemeClr val="bg1"/>
                  </a:solidFill>
                </a:defRPr>
              </a:lvl1pPr>
            </a:lstStyle>
            <a:p>
              <a:pPr algn="ctr"/>
              <a:r>
                <a:rPr lang="en-US" sz="1000" b="1" dirty="0" smtClean="0">
                  <a:solidFill>
                    <a:srgbClr val="C00000"/>
                  </a:solidFill>
                </a:rPr>
                <a:t>Aperture limiting sextupole</a:t>
              </a:r>
              <a:endParaRPr lang="en-US" sz="1000" b="1" dirty="0"/>
            </a:p>
          </p:txBody>
        </p:sp>
      </p:grpSp>
      <p:sp>
        <p:nvSpPr>
          <p:cNvPr id="115" name="Title 1"/>
          <p:cNvSpPr txBox="1">
            <a:spLocks/>
          </p:cNvSpPr>
          <p:nvPr/>
        </p:nvSpPr>
        <p:spPr>
          <a:xfrm>
            <a:off x="762000" y="159909"/>
            <a:ext cx="8534400" cy="6477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NEG coating: R&amp;D at CERN</a:t>
            </a:r>
          </a:p>
        </p:txBody>
      </p:sp>
      <p:sp>
        <p:nvSpPr>
          <p:cNvPr id="114" name="Content Placeholder 2"/>
          <p:cNvSpPr txBox="1">
            <a:spLocks/>
          </p:cNvSpPr>
          <p:nvPr/>
        </p:nvSpPr>
        <p:spPr bwMode="auto">
          <a:xfrm>
            <a:off x="125037" y="914384"/>
            <a:ext cx="6782154" cy="713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800" u="sng" dirty="0" smtClean="0">
                <a:solidFill>
                  <a:srgbClr val="C00000"/>
                </a:solidFill>
              </a:rPr>
              <a:t>Example: Develop </a:t>
            </a:r>
            <a:r>
              <a:rPr lang="en-US" sz="1800" u="sng" dirty="0">
                <a:solidFill>
                  <a:srgbClr val="C00000"/>
                </a:solidFill>
              </a:rPr>
              <a:t>coating procedure for chambers with small antechamber </a:t>
            </a:r>
            <a:r>
              <a:rPr lang="en-US" sz="1400" dirty="0" smtClean="0">
                <a:solidFill>
                  <a:srgbClr val="C00000"/>
                </a:solidFill>
              </a:rPr>
              <a:t>–(</a:t>
            </a:r>
            <a:r>
              <a:rPr lang="en-US" sz="1400" dirty="0">
                <a:solidFill>
                  <a:srgbClr val="C00000"/>
                </a:solidFill>
              </a:rPr>
              <a:t>vertical aperture </a:t>
            </a:r>
            <a:r>
              <a:rPr lang="en-US" sz="1400" dirty="0" smtClean="0">
                <a:solidFill>
                  <a:srgbClr val="C00000"/>
                </a:solidFill>
              </a:rPr>
              <a:t>from </a:t>
            </a:r>
            <a:r>
              <a:rPr lang="en-US" sz="1400" dirty="0">
                <a:solidFill>
                  <a:srgbClr val="C00000"/>
                </a:solidFill>
              </a:rPr>
              <a:t>5 to 7 mm</a:t>
            </a:r>
            <a:r>
              <a:rPr lang="en-US" sz="1400" dirty="0" smtClean="0">
                <a:solidFill>
                  <a:srgbClr val="C00000"/>
                </a:solidFill>
              </a:rPr>
              <a:t>).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116" name="Content Placeholder 2"/>
          <p:cNvSpPr txBox="1">
            <a:spLocks/>
          </p:cNvSpPr>
          <p:nvPr/>
        </p:nvSpPr>
        <p:spPr bwMode="auto">
          <a:xfrm>
            <a:off x="5843215" y="4036123"/>
            <a:ext cx="3300785" cy="535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defRPr/>
            </a:pPr>
            <a:r>
              <a:rPr lang="en-US" sz="1400" dirty="0" smtClean="0">
                <a:solidFill>
                  <a:srgbClr val="C00000"/>
                </a:solidFill>
              </a:rPr>
              <a:t>Prototype made at CERN in two halves to be able to inspect the coating quality. </a:t>
            </a:r>
            <a:endParaRPr lang="en-US" sz="1400" dirty="0">
              <a:solidFill>
                <a:srgbClr val="C00000"/>
              </a:solidFill>
            </a:endParaRPr>
          </a:p>
        </p:txBody>
      </p:sp>
      <p:pic>
        <p:nvPicPr>
          <p:cNvPr id="120" name="Picture 3" descr="C:\Users\Marek\Desktop\VC2 and VC1\Pics\11. VC2 set 1 after 3rd coating 16 Oct\trial 3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"/>
          <a:stretch/>
        </p:blipFill>
        <p:spPr bwMode="auto">
          <a:xfrm>
            <a:off x="4644008" y="4898186"/>
            <a:ext cx="4117774" cy="142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own Arrow 1"/>
          <p:cNvSpPr/>
          <p:nvPr/>
        </p:nvSpPr>
        <p:spPr>
          <a:xfrm>
            <a:off x="4800600" y="3899168"/>
            <a:ext cx="917306" cy="901432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45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1"/>
            <a:ext cx="80010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Contents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" y="1066800"/>
            <a:ext cx="8534400" cy="4800600"/>
          </a:xfrm>
        </p:spPr>
        <p:txBody>
          <a:bodyPr>
            <a:normAutofit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Facility layout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Vacuum system layout.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NEG-coating R&amp;D at CERN, 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Installation procedure, 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Vacuum commissioning status.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C00000"/>
                </a:solidFill>
              </a:rPr>
              <a:t>Conclusion </a:t>
            </a:r>
            <a:endParaRPr lang="en-US" sz="3200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93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9161" y="261934"/>
            <a:ext cx="8001000" cy="6096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NEG-coating series production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6063" y="2786924"/>
            <a:ext cx="60678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1. Standard bent vacuum chambers (VC4) - 1.5</a:t>
            </a:r>
            <a:r>
              <a:rPr lang="en-US" sz="1600" b="1" baseline="30000" dirty="0" smtClean="0">
                <a:solidFill>
                  <a:srgbClr val="C00000"/>
                </a:solidFill>
              </a:rPr>
              <a:t>0</a:t>
            </a:r>
            <a:r>
              <a:rPr lang="en-US" sz="1600" b="1" dirty="0" smtClean="0">
                <a:solidFill>
                  <a:srgbClr val="C00000"/>
                </a:solidFill>
              </a:rPr>
              <a:t> and 3</a:t>
            </a:r>
            <a:r>
              <a:rPr lang="en-US" sz="1600" b="1" baseline="30000" dirty="0">
                <a:solidFill>
                  <a:srgbClr val="C00000"/>
                </a:solidFill>
              </a:rPr>
              <a:t>0</a:t>
            </a:r>
            <a:r>
              <a:rPr lang="en-US" sz="1600" b="1" dirty="0" smtClean="0">
                <a:solidFill>
                  <a:srgbClr val="C00000"/>
                </a:solidFill>
              </a:rPr>
              <a:t> bends, 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6065" y="4169462"/>
            <a:ext cx="33128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2. Straight </a:t>
            </a:r>
            <a:r>
              <a:rPr lang="en-US" sz="1600" b="1" dirty="0">
                <a:solidFill>
                  <a:srgbClr val="C00000"/>
                </a:solidFill>
              </a:rPr>
              <a:t>vacuum </a:t>
            </a:r>
            <a:r>
              <a:rPr lang="en-US" sz="1600" b="1" dirty="0" smtClean="0">
                <a:solidFill>
                  <a:srgbClr val="C00000"/>
                </a:solidFill>
              </a:rPr>
              <a:t>(VC10) chambers,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625786"/>
            <a:ext cx="38046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3. Special/complicated </a:t>
            </a:r>
            <a:r>
              <a:rPr lang="en-US" sz="1600" b="1" dirty="0">
                <a:solidFill>
                  <a:srgbClr val="C00000"/>
                </a:solidFill>
              </a:rPr>
              <a:t>vacuum </a:t>
            </a:r>
            <a:r>
              <a:rPr lang="en-US" sz="1600" b="1" dirty="0" smtClean="0">
                <a:solidFill>
                  <a:srgbClr val="C00000"/>
                </a:solidFill>
              </a:rPr>
              <a:t>chambers. </a:t>
            </a:r>
            <a:endParaRPr lang="en-US" sz="1600" b="1" dirty="0">
              <a:solidFill>
                <a:srgbClr val="C00000"/>
              </a:solidFill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931166" y="3111002"/>
            <a:ext cx="4810310" cy="1043659"/>
            <a:chOff x="3352800" y="2913979"/>
            <a:chExt cx="4810310" cy="1043659"/>
          </a:xfrm>
        </p:grpSpPr>
        <p:grpSp>
          <p:nvGrpSpPr>
            <p:cNvPr id="54" name="Group 53"/>
            <p:cNvGrpSpPr/>
            <p:nvPr/>
          </p:nvGrpSpPr>
          <p:grpSpPr>
            <a:xfrm>
              <a:off x="3352800" y="3200400"/>
              <a:ext cx="4810310" cy="757238"/>
              <a:chOff x="3352800" y="3200400"/>
              <a:chExt cx="4810310" cy="757238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352800" y="3276600"/>
                <a:ext cx="4352244" cy="5255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46" name="Line 1984"/>
              <p:cNvCxnSpPr/>
              <p:nvPr/>
            </p:nvCxnSpPr>
            <p:spPr bwMode="auto">
              <a:xfrm flipH="1">
                <a:off x="7848600" y="3288506"/>
                <a:ext cx="2381" cy="250857"/>
              </a:xfrm>
              <a:prstGeom prst="line">
                <a:avLst/>
              </a:prstGeom>
              <a:noFill/>
              <a:ln w="19050" cmpd="sng">
                <a:solidFill>
                  <a:srgbClr val="00B0F0"/>
                </a:solidFill>
                <a:round/>
                <a:headEnd type="none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" name="Straight Connector 8"/>
              <p:cNvCxnSpPr>
                <a:stCxn id="1027" idx="1"/>
              </p:cNvCxnSpPr>
              <p:nvPr/>
            </p:nvCxnSpPr>
            <p:spPr>
              <a:xfrm>
                <a:off x="3352800" y="3539363"/>
                <a:ext cx="4648200" cy="0"/>
              </a:xfrm>
              <a:prstGeom prst="line">
                <a:avLst/>
              </a:prstGeom>
              <a:ln w="127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5861050" y="3578225"/>
                <a:ext cx="2139950" cy="112259"/>
              </a:xfrm>
              <a:prstGeom prst="line">
                <a:avLst/>
              </a:prstGeom>
              <a:ln w="127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/>
              <p:cNvSpPr/>
              <p:nvPr/>
            </p:nvSpPr>
            <p:spPr>
              <a:xfrm>
                <a:off x="7848600" y="3200400"/>
                <a:ext cx="31451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solidFill>
                      <a:srgbClr val="00B0F0"/>
                    </a:solidFill>
                  </a:rPr>
                  <a:t>3</a:t>
                </a:r>
                <a:r>
                  <a:rPr lang="en-US" sz="1200" baseline="30000" dirty="0">
                    <a:solidFill>
                      <a:srgbClr val="00B0F0"/>
                    </a:solidFill>
                  </a:rPr>
                  <a:t>0</a:t>
                </a:r>
                <a:endParaRPr lang="sv-SE" sz="1200" dirty="0">
                  <a:solidFill>
                    <a:srgbClr val="00B0F0"/>
                  </a:solidFill>
                </a:endParaRPr>
              </a:p>
            </p:txBody>
          </p:sp>
          <p:cxnSp>
            <p:nvCxnSpPr>
              <p:cNvPr id="57" name="Line 1984"/>
              <p:cNvCxnSpPr/>
              <p:nvPr/>
            </p:nvCxnSpPr>
            <p:spPr bwMode="auto">
              <a:xfrm flipV="1">
                <a:off x="7817643" y="3691764"/>
                <a:ext cx="21432" cy="265874"/>
              </a:xfrm>
              <a:prstGeom prst="line">
                <a:avLst/>
              </a:prstGeom>
              <a:noFill/>
              <a:ln w="19050" cmpd="sng">
                <a:solidFill>
                  <a:srgbClr val="00B0F0"/>
                </a:solidFill>
                <a:round/>
                <a:headEnd type="none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60" name="Line 1984"/>
            <p:cNvCxnSpPr/>
            <p:nvPr/>
          </p:nvCxnSpPr>
          <p:spPr bwMode="auto">
            <a:xfrm>
              <a:off x="3431382" y="3118382"/>
              <a:ext cx="0" cy="324525"/>
            </a:xfrm>
            <a:prstGeom prst="line">
              <a:avLst/>
            </a:prstGeom>
            <a:noFill/>
            <a:ln w="12700" cmpd="sng">
              <a:solidFill>
                <a:srgbClr val="00B0F0"/>
              </a:solidFill>
              <a:round/>
              <a:headEnd type="none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Line 1984"/>
            <p:cNvCxnSpPr/>
            <p:nvPr/>
          </p:nvCxnSpPr>
          <p:spPr bwMode="auto">
            <a:xfrm>
              <a:off x="3431382" y="3190978"/>
              <a:ext cx="4233863" cy="0"/>
            </a:xfrm>
            <a:prstGeom prst="line">
              <a:avLst/>
            </a:prstGeom>
            <a:noFill/>
            <a:ln w="12700" cmpd="sng">
              <a:solidFill>
                <a:srgbClr val="00B0F0"/>
              </a:solidFill>
              <a:round/>
              <a:headEnd type="stealth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Line 1984"/>
            <p:cNvCxnSpPr/>
            <p:nvPr/>
          </p:nvCxnSpPr>
          <p:spPr bwMode="auto">
            <a:xfrm>
              <a:off x="7665245" y="3110762"/>
              <a:ext cx="0" cy="479783"/>
            </a:xfrm>
            <a:prstGeom prst="line">
              <a:avLst/>
            </a:prstGeom>
            <a:noFill/>
            <a:ln w="12700" cmpd="sng">
              <a:solidFill>
                <a:srgbClr val="00B0F0"/>
              </a:solidFill>
              <a:round/>
              <a:headEnd type="none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8" name="Rectangle 67"/>
            <p:cNvSpPr/>
            <p:nvPr/>
          </p:nvSpPr>
          <p:spPr>
            <a:xfrm>
              <a:off x="5358323" y="2913979"/>
              <a:ext cx="92435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smtClean="0">
                  <a:solidFill>
                    <a:srgbClr val="00B0F0"/>
                  </a:solidFill>
                </a:rPr>
                <a:t>2.8 m (VC4)</a:t>
              </a:r>
              <a:endParaRPr lang="sv-SE" sz="1200" dirty="0">
                <a:solidFill>
                  <a:srgbClr val="00B0F0"/>
                </a:solidFill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2169293" y="4591506"/>
            <a:ext cx="3827999" cy="768316"/>
            <a:chOff x="4600984" y="4440395"/>
            <a:chExt cx="3827999" cy="768316"/>
          </a:xfrm>
        </p:grpSpPr>
        <p:pic>
          <p:nvPicPr>
            <p:cNvPr id="1033" name="Picture 9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600984" y="4760048"/>
              <a:ext cx="3827999" cy="448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7" name="Line 1984"/>
            <p:cNvCxnSpPr/>
            <p:nvPr/>
          </p:nvCxnSpPr>
          <p:spPr bwMode="auto">
            <a:xfrm>
              <a:off x="4680350" y="4591914"/>
              <a:ext cx="0" cy="337057"/>
            </a:xfrm>
            <a:prstGeom prst="line">
              <a:avLst/>
            </a:prstGeom>
            <a:noFill/>
            <a:ln w="12700" cmpd="sng">
              <a:solidFill>
                <a:srgbClr val="00B0F0"/>
              </a:solidFill>
              <a:round/>
              <a:headEnd type="none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8" name="Line 1984"/>
            <p:cNvCxnSpPr/>
            <p:nvPr/>
          </p:nvCxnSpPr>
          <p:spPr bwMode="auto">
            <a:xfrm>
              <a:off x="4680350" y="4681287"/>
              <a:ext cx="3682600" cy="0"/>
            </a:xfrm>
            <a:prstGeom prst="line">
              <a:avLst/>
            </a:prstGeom>
            <a:noFill/>
            <a:ln w="12700" cmpd="sng">
              <a:solidFill>
                <a:srgbClr val="00B0F0"/>
              </a:solidFill>
              <a:round/>
              <a:headEnd type="stealth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9" name="Line 1984"/>
            <p:cNvCxnSpPr/>
            <p:nvPr/>
          </p:nvCxnSpPr>
          <p:spPr bwMode="auto">
            <a:xfrm>
              <a:off x="8357953" y="4584294"/>
              <a:ext cx="0" cy="347535"/>
            </a:xfrm>
            <a:prstGeom prst="line">
              <a:avLst/>
            </a:prstGeom>
            <a:noFill/>
            <a:ln w="12700" cmpd="sng">
              <a:solidFill>
                <a:srgbClr val="00B0F0"/>
              </a:solidFill>
              <a:round/>
              <a:headEnd type="none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0" name="Rectangle 89"/>
            <p:cNvSpPr/>
            <p:nvPr/>
          </p:nvSpPr>
          <p:spPr>
            <a:xfrm>
              <a:off x="6377734" y="4440395"/>
              <a:ext cx="96924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smtClean="0">
                  <a:solidFill>
                    <a:srgbClr val="00B0F0"/>
                  </a:solidFill>
                </a:rPr>
                <a:t>2 m (VC10B)</a:t>
              </a:r>
              <a:endParaRPr lang="sv-SE" sz="1200" dirty="0">
                <a:solidFill>
                  <a:srgbClr val="00B0F0"/>
                </a:solidFill>
              </a:endParaRP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3741110" y="5434156"/>
            <a:ext cx="3345490" cy="881947"/>
            <a:chOff x="3839453" y="5322935"/>
            <a:chExt cx="3345490" cy="881947"/>
          </a:xfrm>
        </p:grpSpPr>
        <p:grpSp>
          <p:nvGrpSpPr>
            <p:cNvPr id="109" name="Group 108"/>
            <p:cNvGrpSpPr/>
            <p:nvPr/>
          </p:nvGrpSpPr>
          <p:grpSpPr>
            <a:xfrm>
              <a:off x="3839453" y="5322935"/>
              <a:ext cx="3345490" cy="881947"/>
              <a:chOff x="6361706" y="5468818"/>
              <a:chExt cx="3345490" cy="881947"/>
            </a:xfrm>
          </p:grpSpPr>
          <p:pic>
            <p:nvPicPr>
              <p:cNvPr id="110" name="Picture 109"/>
              <p:cNvPicPr/>
              <p:nvPr/>
            </p:nvPicPr>
            <p:blipFill rotWithShape="1">
              <a:blip r:embed="rId5" cstate="print">
                <a:clrChange>
                  <a:clrFrom>
                    <a:srgbClr val="D6DBE7"/>
                  </a:clrFrom>
                  <a:clrTo>
                    <a:srgbClr val="D6DBE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6374233" y="5468818"/>
                <a:ext cx="2878186" cy="8819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grpSp>
            <p:nvGrpSpPr>
              <p:cNvPr id="111" name="Group 110"/>
              <p:cNvGrpSpPr/>
              <p:nvPr/>
            </p:nvGrpSpPr>
            <p:grpSpPr>
              <a:xfrm>
                <a:off x="6361706" y="5623377"/>
                <a:ext cx="3345490" cy="672380"/>
                <a:chOff x="3386224" y="4696657"/>
                <a:chExt cx="7012420" cy="1409366"/>
              </a:xfrm>
            </p:grpSpPr>
            <p:grpSp>
              <p:nvGrpSpPr>
                <p:cNvPr id="112" name="Group 111"/>
                <p:cNvGrpSpPr/>
                <p:nvPr/>
              </p:nvGrpSpPr>
              <p:grpSpPr>
                <a:xfrm>
                  <a:off x="6309094" y="5520714"/>
                  <a:ext cx="3778405" cy="585309"/>
                  <a:chOff x="-2665772" y="21911"/>
                  <a:chExt cx="3780369" cy="588508"/>
                </a:xfrm>
              </p:grpSpPr>
              <p:cxnSp>
                <p:nvCxnSpPr>
                  <p:cNvPr id="118" name="Line 1984"/>
                  <p:cNvCxnSpPr/>
                  <p:nvPr/>
                </p:nvCxnSpPr>
                <p:spPr bwMode="auto">
                  <a:xfrm>
                    <a:off x="244785" y="21911"/>
                    <a:ext cx="869812" cy="45517"/>
                  </a:xfrm>
                  <a:prstGeom prst="line">
                    <a:avLst/>
                  </a:prstGeom>
                  <a:noFill/>
                  <a:ln w="34925" cmpd="dbl">
                    <a:solidFill>
                      <a:srgbClr val="FF0000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119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2665772" y="67428"/>
                    <a:ext cx="2418066" cy="5429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algn="ctr">
                      <a:lnSpc>
                        <a:spcPct val="115000"/>
                      </a:lnSpc>
                      <a:spcAft>
                        <a:spcPts val="0"/>
                      </a:spcAft>
                    </a:pPr>
                    <a:r>
                      <a:rPr lang="en-US" sz="1000" b="1" dirty="0" smtClean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</a:rPr>
                      <a:t>Electron beam</a:t>
                    </a:r>
                    <a:endParaRPr lang="en-US" sz="1100" dirty="0">
                      <a:effectLst/>
                      <a:latin typeface="Times New Roman"/>
                      <a:ea typeface="Calibri"/>
                    </a:endParaRPr>
                  </a:p>
                </p:txBody>
              </p:sp>
            </p:grpSp>
            <p:grpSp>
              <p:nvGrpSpPr>
                <p:cNvPr id="113" name="Group 112"/>
                <p:cNvGrpSpPr/>
                <p:nvPr/>
              </p:nvGrpSpPr>
              <p:grpSpPr>
                <a:xfrm>
                  <a:off x="6788882" y="4696657"/>
                  <a:ext cx="3609762" cy="613057"/>
                  <a:chOff x="86143" y="-364866"/>
                  <a:chExt cx="3613548" cy="613057"/>
                </a:xfrm>
              </p:grpSpPr>
              <p:cxnSp>
                <p:nvCxnSpPr>
                  <p:cNvPr id="116" name="Line 1984"/>
                  <p:cNvCxnSpPr/>
                  <p:nvPr/>
                </p:nvCxnSpPr>
                <p:spPr bwMode="auto">
                  <a:xfrm>
                    <a:off x="167181" y="248191"/>
                    <a:ext cx="3532510" cy="0"/>
                  </a:xfrm>
                  <a:prstGeom prst="line">
                    <a:avLst/>
                  </a:prstGeom>
                  <a:noFill/>
                  <a:ln w="34925" cmpd="dbl">
                    <a:solidFill>
                      <a:srgbClr val="00B0F0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117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6143" y="-364866"/>
                    <a:ext cx="2008894" cy="46439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algn="just">
                      <a:lnSpc>
                        <a:spcPct val="115000"/>
                      </a:lnSpc>
                      <a:spcAft>
                        <a:spcPts val="0"/>
                      </a:spcAft>
                    </a:pPr>
                    <a:r>
                      <a:rPr lang="en-US" sz="1000" b="1" dirty="0">
                        <a:solidFill>
                          <a:srgbClr val="00B0F0"/>
                        </a:solidFill>
                        <a:effectLst/>
                        <a:latin typeface="Times New Roman"/>
                        <a:ea typeface="Calibri"/>
                      </a:rPr>
                      <a:t>Photon beam</a:t>
                    </a:r>
                    <a:endParaRPr lang="en-US" sz="1100" dirty="0">
                      <a:effectLst/>
                      <a:latin typeface="Times New Roman"/>
                      <a:ea typeface="Calibri"/>
                    </a:endParaRPr>
                  </a:p>
                </p:txBody>
              </p:sp>
            </p:grpSp>
            <p:cxnSp>
              <p:nvCxnSpPr>
                <p:cNvPr id="114" name="Line 1984"/>
                <p:cNvCxnSpPr/>
                <p:nvPr/>
              </p:nvCxnSpPr>
              <p:spPr bwMode="auto">
                <a:xfrm>
                  <a:off x="3386224" y="5313586"/>
                  <a:ext cx="3448050" cy="0"/>
                </a:xfrm>
                <a:prstGeom prst="line">
                  <a:avLst/>
                </a:prstGeom>
                <a:noFill/>
                <a:ln w="19050" cmpd="sng">
                  <a:solidFill>
                    <a:srgbClr val="00B0F0"/>
                  </a:solidFill>
                  <a:prstDash val="lgDashDot"/>
                  <a:round/>
                  <a:headEnd/>
                  <a:tailEnd type="triangl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15" name="Line 1984"/>
                <p:cNvCxnSpPr/>
                <p:nvPr/>
              </p:nvCxnSpPr>
              <p:spPr bwMode="auto">
                <a:xfrm>
                  <a:off x="3386224" y="5358036"/>
                  <a:ext cx="5831916" cy="153664"/>
                </a:xfrm>
                <a:prstGeom prst="line">
                  <a:avLst/>
                </a:prstGeom>
                <a:noFill/>
                <a:ln w="19050" cmpd="sng">
                  <a:solidFill>
                    <a:srgbClr val="FF0000"/>
                  </a:solidFill>
                  <a:prstDash val="lgDashDot"/>
                  <a:round/>
                  <a:headEnd/>
                  <a:tailEnd type="triangl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  <p:sp>
          <p:nvSpPr>
            <p:cNvPr id="133" name="Rectangle 132"/>
            <p:cNvSpPr/>
            <p:nvPr/>
          </p:nvSpPr>
          <p:spPr>
            <a:xfrm>
              <a:off x="4636032" y="5387910"/>
              <a:ext cx="43383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smtClean="0">
                  <a:solidFill>
                    <a:srgbClr val="00B0F0"/>
                  </a:solidFill>
                </a:rPr>
                <a:t>VC2</a:t>
              </a:r>
              <a:endParaRPr lang="sv-SE" sz="1200" dirty="0">
                <a:solidFill>
                  <a:srgbClr val="00B0F0"/>
                </a:solidFill>
              </a:endParaRPr>
            </a:p>
          </p:txBody>
        </p:sp>
      </p:grpSp>
      <p:pic>
        <p:nvPicPr>
          <p:cNvPr id="134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43273" y="5470020"/>
            <a:ext cx="1808495" cy="957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336182" y="4600173"/>
            <a:ext cx="1379528" cy="918521"/>
            <a:chOff x="336182" y="4596788"/>
            <a:chExt cx="1379528" cy="918521"/>
          </a:xfrm>
        </p:grpSpPr>
        <p:pic>
          <p:nvPicPr>
            <p:cNvPr id="1035" name="Picture 11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36182" y="4925358"/>
              <a:ext cx="594984" cy="383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0" name="Group 99"/>
            <p:cNvGrpSpPr/>
            <p:nvPr/>
          </p:nvGrpSpPr>
          <p:grpSpPr>
            <a:xfrm>
              <a:off x="557506" y="4596788"/>
              <a:ext cx="1158204" cy="918521"/>
              <a:chOff x="221324" y="4843147"/>
              <a:chExt cx="1158204" cy="918521"/>
            </a:xfrm>
          </p:grpSpPr>
          <p:sp>
            <p:nvSpPr>
              <p:cNvPr id="101" name="Rectangle 100"/>
              <p:cNvSpPr/>
              <p:nvPr/>
            </p:nvSpPr>
            <p:spPr>
              <a:xfrm>
                <a:off x="594984" y="5225023"/>
                <a:ext cx="48763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00B0F0"/>
                    </a:solidFill>
                  </a:rPr>
                  <a:t>BPM</a:t>
                </a:r>
                <a:endParaRPr lang="sv-SE" sz="1200" dirty="0">
                  <a:solidFill>
                    <a:srgbClr val="00B0F0"/>
                  </a:solidFill>
                </a:endParaRPr>
              </a:p>
            </p:txBody>
          </p:sp>
          <p:grpSp>
            <p:nvGrpSpPr>
              <p:cNvPr id="94" name="Group 93"/>
              <p:cNvGrpSpPr/>
              <p:nvPr/>
            </p:nvGrpSpPr>
            <p:grpSpPr>
              <a:xfrm>
                <a:off x="904400" y="4884202"/>
                <a:ext cx="475128" cy="877466"/>
                <a:chOff x="3960462" y="4486161"/>
                <a:chExt cx="475128" cy="877466"/>
              </a:xfrm>
            </p:grpSpPr>
            <p:pic>
              <p:nvPicPr>
                <p:cNvPr id="1034" name="Picture 10"/>
                <p:cNvPicPr>
                  <a:picLocks noChangeAspect="1" noChangeArrowheads="1"/>
                </p:cNvPicPr>
                <p:nvPr/>
              </p:nvPicPr>
              <p:blipFill rotWithShape="1"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4134401" y="4693417"/>
                  <a:ext cx="116538" cy="6702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96" name="Line 1984"/>
                <p:cNvCxnSpPr/>
                <p:nvPr/>
              </p:nvCxnSpPr>
              <p:spPr bwMode="auto">
                <a:xfrm flipH="1">
                  <a:off x="4206760" y="4580386"/>
                  <a:ext cx="228830" cy="0"/>
                </a:xfrm>
                <a:prstGeom prst="line">
                  <a:avLst/>
                </a:prstGeom>
                <a:noFill/>
                <a:ln w="19050" cmpd="sng">
                  <a:solidFill>
                    <a:srgbClr val="00B0F0"/>
                  </a:solidFill>
                  <a:round/>
                  <a:headEnd type="none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97" name="Line 1984"/>
                <p:cNvCxnSpPr/>
                <p:nvPr/>
              </p:nvCxnSpPr>
              <p:spPr bwMode="auto">
                <a:xfrm>
                  <a:off x="3960462" y="4581632"/>
                  <a:ext cx="208698" cy="0"/>
                </a:xfrm>
                <a:prstGeom prst="line">
                  <a:avLst/>
                </a:prstGeom>
                <a:noFill/>
                <a:ln w="19050" cmpd="sng">
                  <a:solidFill>
                    <a:srgbClr val="00B0F0"/>
                  </a:solidFill>
                  <a:round/>
                  <a:headEnd type="none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02" name="Line 1984"/>
                <p:cNvCxnSpPr/>
                <p:nvPr/>
              </p:nvCxnSpPr>
              <p:spPr bwMode="auto">
                <a:xfrm>
                  <a:off x="4206760" y="4486161"/>
                  <a:ext cx="0" cy="228714"/>
                </a:xfrm>
                <a:prstGeom prst="line">
                  <a:avLst/>
                </a:prstGeom>
                <a:noFill/>
                <a:ln w="12700" cmpd="sng">
                  <a:solidFill>
                    <a:srgbClr val="00B0F0"/>
                  </a:solidFill>
                  <a:round/>
                  <a:headEnd type="none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05" name="Line 1984"/>
                <p:cNvCxnSpPr/>
                <p:nvPr/>
              </p:nvCxnSpPr>
              <p:spPr bwMode="auto">
                <a:xfrm>
                  <a:off x="4165870" y="4488649"/>
                  <a:ext cx="0" cy="228714"/>
                </a:xfrm>
                <a:prstGeom prst="line">
                  <a:avLst/>
                </a:prstGeom>
                <a:noFill/>
                <a:ln w="12700" cmpd="sng">
                  <a:solidFill>
                    <a:srgbClr val="00B0F0"/>
                  </a:solidFill>
                  <a:round/>
                  <a:headEnd type="none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138" name="Rectangle 137"/>
              <p:cNvSpPr/>
              <p:nvPr/>
            </p:nvSpPr>
            <p:spPr>
              <a:xfrm>
                <a:off x="221324" y="4843147"/>
                <a:ext cx="74732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00B0F0"/>
                    </a:solidFill>
                  </a:rPr>
                  <a:t>17.2 mm</a:t>
                </a:r>
                <a:endParaRPr lang="sv-SE" sz="1200" dirty="0">
                  <a:solidFill>
                    <a:srgbClr val="00B0F0"/>
                  </a:solidFill>
                </a:endParaRP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6782434" y="3091507"/>
            <a:ext cx="1398683" cy="1294524"/>
            <a:chOff x="6793757" y="3205809"/>
            <a:chExt cx="1398683" cy="1294524"/>
          </a:xfrm>
        </p:grpSpPr>
        <p:grpSp>
          <p:nvGrpSpPr>
            <p:cNvPr id="121" name="Group 120"/>
            <p:cNvGrpSpPr/>
            <p:nvPr/>
          </p:nvGrpSpPr>
          <p:grpSpPr>
            <a:xfrm>
              <a:off x="6793757" y="3433532"/>
              <a:ext cx="1398683" cy="1066801"/>
              <a:chOff x="1254491" y="914400"/>
              <a:chExt cx="2333625" cy="1779896"/>
            </a:xfrm>
          </p:grpSpPr>
          <p:pic>
            <p:nvPicPr>
              <p:cNvPr id="122" name="Picture 2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254491" y="914400"/>
                <a:ext cx="2333625" cy="1779896"/>
              </a:xfrm>
              <a:prstGeom prst="rect">
                <a:avLst/>
              </a:prstGeom>
              <a:noFill/>
              <a:ln w="9525">
                <a:solidFill>
                  <a:srgbClr val="C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23" name="Line 5"/>
              <p:cNvSpPr>
                <a:spLocks noChangeShapeType="1"/>
              </p:cNvSpPr>
              <p:nvPr/>
            </p:nvSpPr>
            <p:spPr bwMode="auto">
              <a:xfrm flipH="1">
                <a:off x="1981200" y="1492653"/>
                <a:ext cx="438827" cy="593322"/>
              </a:xfrm>
              <a:prstGeom prst="line">
                <a:avLst/>
              </a:prstGeom>
              <a:noFill/>
              <a:ln w="15875">
                <a:solidFill>
                  <a:srgbClr val="00B0F0"/>
                </a:solidFill>
                <a:round/>
                <a:headEnd type="triangle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24" name="Text Box 2"/>
              <p:cNvSpPr txBox="1">
                <a:spLocks noChangeArrowheads="1"/>
              </p:cNvSpPr>
              <p:nvPr/>
            </p:nvSpPr>
            <p:spPr bwMode="auto">
              <a:xfrm>
                <a:off x="2003890" y="1658378"/>
                <a:ext cx="1084874" cy="3714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l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1000" b="1" dirty="0" smtClean="0">
                    <a:solidFill>
                      <a:srgbClr val="00B0F0"/>
                    </a:solidFill>
                    <a:effectLst/>
                    <a:latin typeface="Calibri"/>
                    <a:ea typeface="Calibri"/>
                  </a:rPr>
                  <a:t>Ø</a:t>
                </a:r>
                <a:r>
                  <a:rPr lang="en-US" sz="1000" b="1" dirty="0" smtClean="0">
                    <a:solidFill>
                      <a:srgbClr val="00B0F0"/>
                    </a:solidFill>
                    <a:effectLst/>
                    <a:latin typeface="Times New Roman"/>
                    <a:ea typeface="Calibri"/>
                  </a:rPr>
                  <a:t>22</a:t>
                </a:r>
                <a:endParaRPr lang="en-US" sz="1100" b="1" dirty="0">
                  <a:solidFill>
                    <a:srgbClr val="00B0F0"/>
                  </a:solidFill>
                  <a:effectLst/>
                  <a:latin typeface="Times New Roman"/>
                  <a:ea typeface="Calibri"/>
                </a:endParaRPr>
              </a:p>
            </p:txBody>
          </p:sp>
        </p:grpSp>
        <p:sp>
          <p:nvSpPr>
            <p:cNvPr id="82" name="Rectangle 81"/>
            <p:cNvSpPr/>
            <p:nvPr/>
          </p:nvSpPr>
          <p:spPr>
            <a:xfrm>
              <a:off x="7031105" y="3205809"/>
              <a:ext cx="73129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smtClean="0">
                  <a:solidFill>
                    <a:srgbClr val="00B0F0"/>
                  </a:solidFill>
                  <a:ea typeface="Calibri"/>
                </a:rPr>
                <a:t>Ø22 m</a:t>
              </a:r>
              <a:r>
                <a:rPr lang="en-US" sz="1200" b="1" dirty="0" smtClean="0">
                  <a:solidFill>
                    <a:srgbClr val="00B0F0"/>
                  </a:solidFill>
                </a:rPr>
                <a:t>m</a:t>
              </a:r>
              <a:endParaRPr lang="sv-SE" sz="1200" dirty="0">
                <a:solidFill>
                  <a:srgbClr val="00B0F0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41591" y="871534"/>
            <a:ext cx="8450951" cy="2213466"/>
            <a:chOff x="312049" y="871534"/>
            <a:chExt cx="8450951" cy="2213466"/>
          </a:xfrm>
        </p:grpSpPr>
        <p:grpSp>
          <p:nvGrpSpPr>
            <p:cNvPr id="32" name="Group 31"/>
            <p:cNvGrpSpPr/>
            <p:nvPr/>
          </p:nvGrpSpPr>
          <p:grpSpPr>
            <a:xfrm>
              <a:off x="312049" y="871534"/>
              <a:ext cx="8450951" cy="2213466"/>
              <a:chOff x="312049" y="871534"/>
              <a:chExt cx="8450951" cy="2213466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312049" y="973883"/>
                <a:ext cx="8450951" cy="2111117"/>
                <a:chOff x="543482" y="990600"/>
                <a:chExt cx="8057033" cy="2015856"/>
              </a:xfrm>
            </p:grpSpPr>
            <p:sp>
              <p:nvSpPr>
                <p:cNvPr id="37" name="TextBox 36"/>
                <p:cNvSpPr txBox="1"/>
                <p:nvPr/>
              </p:nvSpPr>
              <p:spPr>
                <a:xfrm>
                  <a:off x="6324600" y="990600"/>
                  <a:ext cx="1905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One achromat</a:t>
                  </a:r>
                  <a:endParaRPr lang="en-US" dirty="0"/>
                </a:p>
              </p:txBody>
            </p:sp>
            <p:pic>
              <p:nvPicPr>
                <p:cNvPr id="38" name="Picture 37"/>
                <p:cNvPicPr>
                  <a:picLocks noChangeAspect="1" noChangeArrowheads="1"/>
                </p:cNvPicPr>
                <p:nvPr/>
              </p:nvPicPr>
              <p:blipFill rotWithShape="1">
                <a:blip r:embed="rId10" cstate="print">
                  <a:lum bright="-20000" contrast="-2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616" t="26812" r="4132" b="25231"/>
                <a:stretch/>
              </p:blipFill>
              <p:spPr bwMode="auto">
                <a:xfrm>
                  <a:off x="543482" y="1066800"/>
                  <a:ext cx="8057033" cy="19396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cxnSp>
            <p:nvCxnSpPr>
              <p:cNvPr id="35" name="Straight Arrow Connector 34"/>
              <p:cNvCxnSpPr/>
              <p:nvPr/>
            </p:nvCxnSpPr>
            <p:spPr>
              <a:xfrm>
                <a:off x="521054" y="1219200"/>
                <a:ext cx="1371600" cy="0"/>
              </a:xfrm>
              <a:prstGeom prst="straightConnector1">
                <a:avLst/>
              </a:prstGeom>
              <a:ln w="50800" cmpd="tri">
                <a:solidFill>
                  <a:srgbClr val="FF0000"/>
                </a:solidFill>
                <a:tailEnd type="stealth" w="med" len="lg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 Box 2"/>
              <p:cNvSpPr txBox="1">
                <a:spLocks noChangeArrowheads="1"/>
              </p:cNvSpPr>
              <p:nvPr/>
            </p:nvSpPr>
            <p:spPr bwMode="auto">
              <a:xfrm>
                <a:off x="491669" y="871534"/>
                <a:ext cx="1304250" cy="2576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1200" b="1" dirty="0" smtClean="0">
                    <a:solidFill>
                      <a:srgbClr val="FF0000"/>
                    </a:solidFill>
                    <a:effectLst/>
                    <a:latin typeface="Times New Roman"/>
                    <a:ea typeface="Calibri"/>
                  </a:rPr>
                  <a:t>Beam direction</a:t>
                </a:r>
                <a:endParaRPr lang="en-US" sz="1600" dirty="0">
                  <a:effectLst/>
                  <a:latin typeface="Times New Roman"/>
                  <a:ea typeface="Calibri"/>
                </a:endParaRPr>
              </a:p>
            </p:txBody>
          </p:sp>
        </p:grpSp>
        <p:sp>
          <p:nvSpPr>
            <p:cNvPr id="33" name="Rectangle 32"/>
            <p:cNvSpPr/>
            <p:nvPr/>
          </p:nvSpPr>
          <p:spPr>
            <a:xfrm>
              <a:off x="5295598" y="973883"/>
              <a:ext cx="339026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</a:rPr>
                <a:t> 3 GeV - 1 achromat (~26m)           </a:t>
              </a:r>
              <a:endParaRPr lang="en-US" sz="2000" b="1" dirty="0" smtClean="0">
                <a:solidFill>
                  <a:srgbClr val="C0000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248340" y="1448493"/>
            <a:ext cx="885305" cy="592478"/>
            <a:chOff x="4248340" y="1448493"/>
            <a:chExt cx="885305" cy="592478"/>
          </a:xfrm>
        </p:grpSpPr>
        <p:sp>
          <p:nvSpPr>
            <p:cNvPr id="85" name="Rectangle 84"/>
            <p:cNvSpPr/>
            <p:nvPr/>
          </p:nvSpPr>
          <p:spPr>
            <a:xfrm>
              <a:off x="4472729" y="1702417"/>
              <a:ext cx="51636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VC4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78" name="Oval 77"/>
            <p:cNvSpPr/>
            <p:nvPr/>
          </p:nvSpPr>
          <p:spPr>
            <a:xfrm rot="435263">
              <a:off x="4248340" y="1448493"/>
              <a:ext cx="885305" cy="30309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4513071" y="2023166"/>
              <a:ext cx="441334" cy="0"/>
            </a:xfrm>
            <a:prstGeom prst="line">
              <a:avLst/>
            </a:prstGeom>
            <a:ln w="22225">
              <a:solidFill>
                <a:srgbClr val="FF0000"/>
              </a:solidFill>
            </a:ln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2823846" y="1344494"/>
            <a:ext cx="525808" cy="625388"/>
            <a:chOff x="2823846" y="1344494"/>
            <a:chExt cx="525808" cy="625388"/>
          </a:xfrm>
        </p:grpSpPr>
        <p:sp>
          <p:nvSpPr>
            <p:cNvPr id="86" name="Rectangle 85"/>
            <p:cNvSpPr/>
            <p:nvPr/>
          </p:nvSpPr>
          <p:spPr>
            <a:xfrm>
              <a:off x="2833294" y="1631328"/>
              <a:ext cx="51636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VC2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91" name="Straight Connector 90"/>
            <p:cNvCxnSpPr/>
            <p:nvPr/>
          </p:nvCxnSpPr>
          <p:spPr>
            <a:xfrm>
              <a:off x="2873636" y="1952077"/>
              <a:ext cx="441334" cy="0"/>
            </a:xfrm>
            <a:prstGeom prst="line">
              <a:avLst/>
            </a:prstGeom>
            <a:ln w="22225">
              <a:solidFill>
                <a:srgbClr val="FF0000"/>
              </a:solidFill>
            </a:ln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Oval 78"/>
            <p:cNvSpPr/>
            <p:nvPr/>
          </p:nvSpPr>
          <p:spPr>
            <a:xfrm>
              <a:off x="2823846" y="1344494"/>
              <a:ext cx="431419" cy="30463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585671" y="2741670"/>
            <a:ext cx="2461849" cy="338554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Industry (70% length </a:t>
            </a:r>
            <a:r>
              <a:rPr lang="en-US" sz="1600" dirty="0">
                <a:solidFill>
                  <a:srgbClr val="C00000"/>
                </a:solidFill>
              </a:rPr>
              <a:t>w</a:t>
            </a:r>
            <a:r>
              <a:rPr lang="en-US" sz="1600" dirty="0" smtClean="0">
                <a:solidFill>
                  <a:srgbClr val="C00000"/>
                </a:solidFill>
              </a:rPr>
              <a:t>ise) </a:t>
            </a:r>
            <a:endParaRPr lang="sv-SE" sz="1600" dirty="0">
              <a:solidFill>
                <a:srgbClr val="C0000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573967" y="4175022"/>
            <a:ext cx="3031388" cy="36933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Collaboration with ESRF (15%)</a:t>
            </a:r>
            <a:endParaRPr lang="sv-SE" dirty="0">
              <a:solidFill>
                <a:srgbClr val="C00000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326065" y="6003453"/>
            <a:ext cx="3113352" cy="36933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Collaboration with CERN (15%)</a:t>
            </a:r>
            <a:endParaRPr lang="sv-SE" dirty="0">
              <a:solidFill>
                <a:srgbClr val="C00000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77934" y="2417592"/>
            <a:ext cx="55413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Main vacuum chamber types:</a:t>
            </a:r>
            <a:endParaRPr lang="en-US" b="1" dirty="0">
              <a:solidFill>
                <a:srgbClr val="C0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85800" y="1360668"/>
            <a:ext cx="1398443" cy="614877"/>
            <a:chOff x="685800" y="1360668"/>
            <a:chExt cx="1398443" cy="614877"/>
          </a:xfrm>
        </p:grpSpPr>
        <p:grpSp>
          <p:nvGrpSpPr>
            <p:cNvPr id="8" name="Group 7"/>
            <p:cNvGrpSpPr/>
            <p:nvPr/>
          </p:nvGrpSpPr>
          <p:grpSpPr>
            <a:xfrm>
              <a:off x="685800" y="1360668"/>
              <a:ext cx="1398443" cy="614877"/>
              <a:chOff x="685800" y="1360668"/>
              <a:chExt cx="1398443" cy="614877"/>
            </a:xfrm>
          </p:grpSpPr>
          <p:sp>
            <p:nvSpPr>
              <p:cNvPr id="92" name="Rectangle 91"/>
              <p:cNvSpPr/>
              <p:nvPr/>
            </p:nvSpPr>
            <p:spPr>
              <a:xfrm>
                <a:off x="1126841" y="1636991"/>
                <a:ext cx="620554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FF0000"/>
                    </a:solidFill>
                  </a:rPr>
                  <a:t>VC10</a:t>
                </a:r>
                <a:endParaRPr lang="en-US" sz="1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685800" y="1360668"/>
                <a:ext cx="1398443" cy="288465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95" name="Straight Connector 94"/>
            <p:cNvCxnSpPr/>
            <p:nvPr/>
          </p:nvCxnSpPr>
          <p:spPr>
            <a:xfrm>
              <a:off x="1167183" y="1957740"/>
              <a:ext cx="548527" cy="0"/>
            </a:xfrm>
            <a:prstGeom prst="line">
              <a:avLst/>
            </a:prstGeom>
            <a:ln w="22225">
              <a:solidFill>
                <a:srgbClr val="FF0000"/>
              </a:solidFill>
            </a:ln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3040428" y="1189178"/>
            <a:ext cx="3151946" cy="306990"/>
            <a:chOff x="3040428" y="1189178"/>
            <a:chExt cx="3151946" cy="306990"/>
          </a:xfrm>
        </p:grpSpPr>
        <p:cxnSp>
          <p:nvCxnSpPr>
            <p:cNvPr id="84" name="Line 1984"/>
            <p:cNvCxnSpPr/>
            <p:nvPr/>
          </p:nvCxnSpPr>
          <p:spPr bwMode="auto">
            <a:xfrm>
              <a:off x="3040428" y="1496168"/>
              <a:ext cx="3151946" cy="0"/>
            </a:xfrm>
            <a:prstGeom prst="line">
              <a:avLst/>
            </a:prstGeom>
            <a:noFill/>
            <a:ln w="34925" cmpd="dbl">
              <a:solidFill>
                <a:srgbClr val="00B0F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8" name="Text Box 2"/>
            <p:cNvSpPr txBox="1">
              <a:spLocks noChangeArrowheads="1"/>
            </p:cNvSpPr>
            <p:nvPr/>
          </p:nvSpPr>
          <p:spPr bwMode="auto">
            <a:xfrm>
              <a:off x="4842047" y="1189178"/>
              <a:ext cx="957401" cy="221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>
                <a:lnSpc>
                  <a:spcPct val="115000"/>
                </a:lnSpc>
                <a:spcAft>
                  <a:spcPts val="0"/>
                </a:spcAft>
              </a:pPr>
              <a:r>
                <a:rPr lang="en-US" sz="1000" b="1" dirty="0">
                  <a:solidFill>
                    <a:srgbClr val="00B0F0"/>
                  </a:solidFill>
                  <a:effectLst/>
                  <a:latin typeface="Times New Roman"/>
                  <a:ea typeface="Calibri"/>
                </a:rPr>
                <a:t>Photon beam</a:t>
              </a:r>
              <a:endParaRPr lang="en-US" sz="1100" dirty="0">
                <a:effectLst/>
                <a:latin typeface="Times New Roman"/>
                <a:ea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791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2449" y="0"/>
            <a:ext cx="5296151" cy="8382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Installation procedure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1818" y="953869"/>
            <a:ext cx="7513567" cy="646331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C00000"/>
                </a:solidFill>
                <a:latin typeface="Arial" pitchFamily="34" charset="0"/>
              </a:rPr>
              <a:t>Ring installation was tested and rehearsed by installing and activating </a:t>
            </a:r>
            <a:br>
              <a:rPr lang="en-US" dirty="0" smtClean="0">
                <a:solidFill>
                  <a:srgbClr val="C00000"/>
                </a:solidFill>
                <a:latin typeface="Arial" pitchFamily="34" charset="0"/>
              </a:rPr>
            </a:br>
            <a:r>
              <a:rPr lang="en-US" dirty="0" smtClean="0">
                <a:solidFill>
                  <a:srgbClr val="C00000"/>
                </a:solidFill>
                <a:latin typeface="Arial" pitchFamily="34" charset="0"/>
              </a:rPr>
              <a:t>1 mockup achromat in summer 2014. </a:t>
            </a:r>
            <a:endParaRPr lang="en-US" dirty="0">
              <a:solidFill>
                <a:srgbClr val="C00000"/>
              </a:solidFill>
              <a:latin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9503" y="1778405"/>
            <a:ext cx="4503102" cy="646331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v-SE" dirty="0" smtClean="0">
                <a:solidFill>
                  <a:srgbClr val="C00000"/>
                </a:solidFill>
                <a:latin typeface="Arial" pitchFamily="34" charset="0"/>
              </a:rPr>
              <a:t>Actual installation started in November 2014, ended June 2015</a:t>
            </a:r>
            <a:endParaRPr lang="en-US" dirty="0">
              <a:solidFill>
                <a:srgbClr val="C00000"/>
              </a:solidFill>
              <a:latin typeface="Arial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182248" y="2870943"/>
            <a:ext cx="4682914" cy="3537974"/>
            <a:chOff x="4182248" y="2665645"/>
            <a:chExt cx="4682914" cy="3537974"/>
          </a:xfrm>
        </p:grpSpPr>
        <p:grpSp>
          <p:nvGrpSpPr>
            <p:cNvPr id="5" name="Group 4"/>
            <p:cNvGrpSpPr/>
            <p:nvPr/>
          </p:nvGrpSpPr>
          <p:grpSpPr>
            <a:xfrm>
              <a:off x="4182248" y="2665645"/>
              <a:ext cx="4682914" cy="3537974"/>
              <a:chOff x="4182248" y="2665645"/>
              <a:chExt cx="4682914" cy="3537974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82248" y="2665645"/>
                <a:ext cx="4682914" cy="3063589"/>
              </a:xfrm>
              <a:prstGeom prst="rect">
                <a:avLst/>
              </a:prstGeom>
            </p:spPr>
          </p:pic>
          <p:grpSp>
            <p:nvGrpSpPr>
              <p:cNvPr id="4" name="Group 3"/>
              <p:cNvGrpSpPr/>
              <p:nvPr/>
            </p:nvGrpSpPr>
            <p:grpSpPr>
              <a:xfrm>
                <a:off x="5444036" y="3924300"/>
                <a:ext cx="3153407" cy="2279319"/>
                <a:chOff x="5444036" y="3924300"/>
                <a:chExt cx="3153407" cy="2279319"/>
              </a:xfrm>
            </p:grpSpPr>
            <p:sp>
              <p:nvSpPr>
                <p:cNvPr id="69" name="TextBox 68"/>
                <p:cNvSpPr txBox="1"/>
                <p:nvPr/>
              </p:nvSpPr>
              <p:spPr>
                <a:xfrm>
                  <a:off x="6406423" y="5557288"/>
                  <a:ext cx="2191020" cy="646331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b="1" kern="0" dirty="0" smtClean="0">
                      <a:solidFill>
                        <a:srgbClr val="C0504D">
                          <a:lumMod val="75000"/>
                        </a:srgbClr>
                      </a:solidFill>
                    </a:rPr>
                    <a:t>7 magnet blocks </a:t>
                  </a:r>
                  <a:br>
                    <a:rPr lang="en-US" b="1" kern="0" dirty="0" smtClean="0">
                      <a:solidFill>
                        <a:srgbClr val="C0504D">
                          <a:lumMod val="75000"/>
                        </a:srgbClr>
                      </a:solidFill>
                    </a:rPr>
                  </a:br>
                  <a:r>
                    <a:rPr lang="en-US" b="1" kern="0" dirty="0" smtClean="0">
                      <a:solidFill>
                        <a:srgbClr val="C0504D">
                          <a:lumMod val="75000"/>
                        </a:srgbClr>
                      </a:solidFill>
                    </a:rPr>
                    <a:t>on concrete girders</a:t>
                  </a:r>
                  <a:endParaRPr kumimoji="0" lang="en-US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504D">
                        <a:lumMod val="75000"/>
                      </a:srgbClr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70" name="Straight Arrow Connector 69"/>
                <p:cNvCxnSpPr/>
                <p:nvPr/>
              </p:nvCxnSpPr>
              <p:spPr>
                <a:xfrm flipH="1" flipV="1">
                  <a:off x="6656539" y="3967485"/>
                  <a:ext cx="165846" cy="1577084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E24F36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71" name="Straight Arrow Connector 70"/>
                <p:cNvCxnSpPr/>
                <p:nvPr/>
              </p:nvCxnSpPr>
              <p:spPr>
                <a:xfrm flipH="1" flipV="1">
                  <a:off x="5444036" y="4191000"/>
                  <a:ext cx="962388" cy="1550954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E24F36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72" name="Straight Arrow Connector 71"/>
                <p:cNvCxnSpPr/>
                <p:nvPr/>
              </p:nvCxnSpPr>
              <p:spPr>
                <a:xfrm flipV="1">
                  <a:off x="8283554" y="3967485"/>
                  <a:ext cx="24104" cy="1585648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E24F36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73" name="Straight Arrow Connector 72"/>
                <p:cNvCxnSpPr/>
                <p:nvPr/>
              </p:nvCxnSpPr>
              <p:spPr>
                <a:xfrm flipV="1">
                  <a:off x="7114628" y="3967485"/>
                  <a:ext cx="101598" cy="1589804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E24F36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74" name="Straight Arrow Connector 73"/>
                <p:cNvCxnSpPr/>
                <p:nvPr/>
              </p:nvCxnSpPr>
              <p:spPr>
                <a:xfrm flipV="1">
                  <a:off x="7404828" y="3967485"/>
                  <a:ext cx="186151" cy="1589804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E24F36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75" name="Straight Arrow Connector 74"/>
                <p:cNvCxnSpPr/>
                <p:nvPr/>
              </p:nvCxnSpPr>
              <p:spPr>
                <a:xfrm flipV="1">
                  <a:off x="7651180" y="3924300"/>
                  <a:ext cx="235520" cy="1632991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E24F36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76" name="Straight Arrow Connector 75"/>
                <p:cNvCxnSpPr/>
                <p:nvPr/>
              </p:nvCxnSpPr>
              <p:spPr>
                <a:xfrm flipV="1">
                  <a:off x="7965850" y="3933825"/>
                  <a:ext cx="158975" cy="1619308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E24F36"/>
                  </a:solidFill>
                  <a:prstDash val="solid"/>
                  <a:tailEnd type="arrow"/>
                </a:ln>
                <a:effectLst/>
              </p:spPr>
            </p:cxnSp>
          </p:grpSp>
        </p:grpSp>
        <p:cxnSp>
          <p:nvCxnSpPr>
            <p:cNvPr id="150" name="Straight Arrow Connector 149"/>
            <p:cNvCxnSpPr/>
            <p:nvPr/>
          </p:nvCxnSpPr>
          <p:spPr>
            <a:xfrm>
              <a:off x="4883063" y="2876267"/>
              <a:ext cx="459278" cy="520311"/>
            </a:xfrm>
            <a:prstGeom prst="straightConnector1">
              <a:avLst/>
            </a:prstGeom>
            <a:noFill/>
            <a:ln w="19050" cap="flat" cmpd="sng" algn="ctr">
              <a:solidFill>
                <a:srgbClr val="E24F36"/>
              </a:solidFill>
              <a:prstDash val="solid"/>
              <a:tailEnd type="arrow"/>
            </a:ln>
            <a:effectLst/>
          </p:spPr>
        </p:cxnSp>
      </p:grpSp>
      <p:grpSp>
        <p:nvGrpSpPr>
          <p:cNvPr id="7" name="Group 6"/>
          <p:cNvGrpSpPr/>
          <p:nvPr/>
        </p:nvGrpSpPr>
        <p:grpSpPr>
          <a:xfrm>
            <a:off x="228600" y="2665645"/>
            <a:ext cx="4654462" cy="3614295"/>
            <a:chOff x="3322210" y="2809137"/>
            <a:chExt cx="4654462" cy="3614295"/>
          </a:xfrm>
        </p:grpSpPr>
        <p:grpSp>
          <p:nvGrpSpPr>
            <p:cNvPr id="19" name="Group 18"/>
            <p:cNvGrpSpPr/>
            <p:nvPr/>
          </p:nvGrpSpPr>
          <p:grpSpPr>
            <a:xfrm>
              <a:off x="3322210" y="2809137"/>
              <a:ext cx="4654462" cy="3162222"/>
              <a:chOff x="3031093" y="2067665"/>
              <a:chExt cx="5526009" cy="3754348"/>
            </a:xfrm>
          </p:grpSpPr>
          <p:pic>
            <p:nvPicPr>
              <p:cNvPr id="23" name="Picture 2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1319"/>
              <a:stretch/>
            </p:blipFill>
            <p:spPr bwMode="auto">
              <a:xfrm>
                <a:off x="3031093" y="2067665"/>
                <a:ext cx="4523424" cy="37543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6917765" y="2098481"/>
                <a:ext cx="1639337" cy="438489"/>
              </a:xfrm>
              <a:prstGeom prst="rect">
                <a:avLst/>
              </a:prstGeom>
              <a:solidFill>
                <a:srgbClr val="EEECE1"/>
              </a:solidFill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504D">
                        <a:lumMod val="75000"/>
                      </a:srgbClr>
                    </a:solidFill>
                    <a:effectLst/>
                    <a:uLnTx/>
                    <a:uFillTx/>
                  </a:rPr>
                  <a:t>Strongback</a:t>
                </a:r>
              </a:p>
            </p:txBody>
          </p:sp>
          <p:cxnSp>
            <p:nvCxnSpPr>
              <p:cNvPr id="25" name="Straight Arrow Connector 24"/>
              <p:cNvCxnSpPr>
                <a:stCxn id="24" idx="1"/>
              </p:cNvCxnSpPr>
              <p:nvPr/>
            </p:nvCxnSpPr>
            <p:spPr>
              <a:xfrm flipH="1">
                <a:off x="6559250" y="2317726"/>
                <a:ext cx="358515" cy="617739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E24F36"/>
                </a:solidFill>
                <a:prstDash val="solid"/>
                <a:tailEnd type="arrow"/>
              </a:ln>
              <a:effectLst/>
            </p:spPr>
          </p:cxnSp>
        </p:grpSp>
        <p:grpSp>
          <p:nvGrpSpPr>
            <p:cNvPr id="10" name="Group 9"/>
            <p:cNvGrpSpPr/>
            <p:nvPr/>
          </p:nvGrpSpPr>
          <p:grpSpPr>
            <a:xfrm>
              <a:off x="3931811" y="3626002"/>
              <a:ext cx="3295669" cy="2797430"/>
              <a:chOff x="3931811" y="3626002"/>
              <a:chExt cx="3295669" cy="2797430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5036460" y="5777101"/>
                <a:ext cx="2191020" cy="646331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="1" kern="0" dirty="0" smtClean="0">
                    <a:solidFill>
                      <a:srgbClr val="C0504D">
                        <a:lumMod val="75000"/>
                      </a:srgbClr>
                    </a:solidFill>
                  </a:rPr>
                  <a:t>7 magnet blocks </a:t>
                </a:r>
                <a:br>
                  <a:rPr lang="en-US" b="1" kern="0" dirty="0" smtClean="0">
                    <a:solidFill>
                      <a:srgbClr val="C0504D">
                        <a:lumMod val="75000"/>
                      </a:srgbClr>
                    </a:solidFill>
                  </a:rPr>
                </a:br>
                <a:r>
                  <a:rPr lang="en-US" b="1" kern="0" dirty="0" smtClean="0">
                    <a:solidFill>
                      <a:srgbClr val="C0504D">
                        <a:lumMod val="75000"/>
                      </a:srgbClr>
                    </a:solidFill>
                  </a:rPr>
                  <a:t>on concrete girders</a:t>
                </a:r>
                <a:endParaRPr kumimoji="0" lang="en-US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12" name="Straight Arrow Connector 11"/>
              <p:cNvCxnSpPr/>
              <p:nvPr/>
            </p:nvCxnSpPr>
            <p:spPr>
              <a:xfrm flipH="1" flipV="1">
                <a:off x="4317655" y="5177777"/>
                <a:ext cx="736578" cy="599326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E24F36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13" name="Straight Arrow Connector 12"/>
              <p:cNvCxnSpPr/>
              <p:nvPr/>
            </p:nvCxnSpPr>
            <p:spPr>
              <a:xfrm flipH="1" flipV="1">
                <a:off x="3931811" y="5558777"/>
                <a:ext cx="1104650" cy="402990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E24F36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14" name="Straight Arrow Connector 13"/>
              <p:cNvCxnSpPr/>
              <p:nvPr/>
            </p:nvCxnSpPr>
            <p:spPr>
              <a:xfrm flipV="1">
                <a:off x="6913591" y="3626002"/>
                <a:ext cx="98051" cy="214694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E24F36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15" name="Straight Arrow Connector 14"/>
              <p:cNvCxnSpPr/>
              <p:nvPr/>
            </p:nvCxnSpPr>
            <p:spPr>
              <a:xfrm flipH="1" flipV="1">
                <a:off x="4881636" y="4872977"/>
                <a:ext cx="863028" cy="90412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E24F36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16" name="Straight Arrow Connector 15"/>
              <p:cNvCxnSpPr/>
              <p:nvPr/>
            </p:nvCxnSpPr>
            <p:spPr>
              <a:xfrm flipH="1" flipV="1">
                <a:off x="5379611" y="4508163"/>
                <a:ext cx="655254" cy="1268938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E24F36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17" name="Straight Arrow Connector 16"/>
              <p:cNvCxnSpPr/>
              <p:nvPr/>
            </p:nvCxnSpPr>
            <p:spPr>
              <a:xfrm flipH="1" flipV="1">
                <a:off x="5989211" y="4110977"/>
                <a:ext cx="292006" cy="1666126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E24F36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18" name="Straight Arrow Connector 17"/>
              <p:cNvCxnSpPr/>
              <p:nvPr/>
            </p:nvCxnSpPr>
            <p:spPr>
              <a:xfrm flipH="1" flipV="1">
                <a:off x="6522611" y="3885302"/>
                <a:ext cx="73276" cy="188764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E24F36"/>
                </a:solidFill>
                <a:prstDash val="solid"/>
                <a:tailEnd type="arrow"/>
              </a:ln>
              <a:effectLst/>
            </p:spPr>
          </p:cxnSp>
        </p:grpSp>
      </p:grpSp>
      <p:sp>
        <p:nvSpPr>
          <p:cNvPr id="35" name="TextBox 34"/>
          <p:cNvSpPr txBox="1"/>
          <p:nvPr/>
        </p:nvSpPr>
        <p:spPr>
          <a:xfrm>
            <a:off x="5444036" y="2101571"/>
            <a:ext cx="3556387" cy="58477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600" dirty="0" smtClean="0">
                <a:solidFill>
                  <a:schemeClr val="bg1">
                    <a:lumMod val="50000"/>
                  </a:schemeClr>
                </a:solidFill>
              </a:rPr>
              <a:t>Installation done with help from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Budker Institute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08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411162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Installation </a:t>
            </a:r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procedure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9174" y="1059178"/>
            <a:ext cx="41969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kern="0" dirty="0" smtClean="0">
                <a:solidFill>
                  <a:srgbClr val="C00000"/>
                </a:solidFill>
              </a:rPr>
              <a:t>Assembly in-situ (above magnets), 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kern="0" dirty="0" smtClean="0">
                <a:solidFill>
                  <a:srgbClr val="C00000"/>
                </a:solidFill>
              </a:rPr>
              <a:t>Pump down and testing, 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kern="0" dirty="0" smtClean="0">
                <a:solidFill>
                  <a:srgbClr val="C00000"/>
                </a:solidFill>
              </a:rPr>
              <a:t>Lifting,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0"/>
          <a:stretch/>
        </p:blipFill>
        <p:spPr>
          <a:xfrm>
            <a:off x="4336143" y="914400"/>
            <a:ext cx="4664757" cy="32681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224" y="3033048"/>
            <a:ext cx="4809756" cy="334965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69513" y="1982508"/>
            <a:ext cx="3819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kern="0" dirty="0" smtClean="0">
                <a:solidFill>
                  <a:srgbClr val="C00000"/>
                </a:solidFill>
              </a:rPr>
              <a:t>Bake out (1 day), activation (1 day),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3311" y="4233925"/>
            <a:ext cx="2424289" cy="217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8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411162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Installation </a:t>
            </a:r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procedure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5100" y="838200"/>
            <a:ext cx="55499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sv-SE" kern="0" dirty="0" smtClean="0">
                <a:solidFill>
                  <a:srgbClr val="C00000"/>
                </a:solidFill>
              </a:rPr>
              <a:t>Lowering to the bottom magnet half,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sv-SE" kern="0" dirty="0" smtClean="0">
                <a:solidFill>
                  <a:srgbClr val="C00000"/>
                </a:solidFill>
              </a:rPr>
              <a:t>Installation </a:t>
            </a:r>
            <a:r>
              <a:rPr lang="sv-SE" kern="0" dirty="0">
                <a:solidFill>
                  <a:srgbClr val="C00000"/>
                </a:solidFill>
              </a:rPr>
              <a:t>of final equipment (supports, BPM cables</a:t>
            </a:r>
            <a:r>
              <a:rPr lang="sv-SE" kern="0" dirty="0" smtClean="0">
                <a:solidFill>
                  <a:srgbClr val="C00000"/>
                </a:solidFill>
              </a:rPr>
              <a:t>),</a:t>
            </a:r>
            <a:endParaRPr lang="en-US" kern="0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kern="0" dirty="0" smtClean="0">
                <a:solidFill>
                  <a:srgbClr val="C00000"/>
                </a:solidFill>
              </a:rPr>
              <a:t>Lowering to magnet block.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" r="4069"/>
          <a:stretch/>
        </p:blipFill>
        <p:spPr>
          <a:xfrm>
            <a:off x="5715000" y="962378"/>
            <a:ext cx="3429000" cy="53246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2334" y="1761529"/>
            <a:ext cx="3000356" cy="39157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" y="4953000"/>
            <a:ext cx="3048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23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Coating</a:t>
            </a:r>
            <a:r>
              <a:rPr lang="en-US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4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non-conformities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9918" y="914400"/>
            <a:ext cx="80296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 smtClean="0">
                <a:solidFill>
                  <a:srgbClr val="C00000"/>
                </a:solidFill>
              </a:rPr>
              <a:t>All the chambers were inspected at site </a:t>
            </a:r>
            <a:r>
              <a:rPr lang="sv-SE" dirty="0">
                <a:solidFill>
                  <a:srgbClr val="C00000"/>
                </a:solidFill>
              </a:rPr>
              <a:t>before </a:t>
            </a:r>
            <a:r>
              <a:rPr lang="sv-SE" dirty="0" smtClean="0">
                <a:solidFill>
                  <a:srgbClr val="C00000"/>
                </a:solidFill>
              </a:rPr>
              <a:t>installation. </a:t>
            </a:r>
            <a:endParaRPr lang="en-US" dirty="0"/>
          </a:p>
        </p:txBody>
      </p:sp>
      <p:grpSp>
        <p:nvGrpSpPr>
          <p:cNvPr id="41" name="Group 40"/>
          <p:cNvGrpSpPr/>
          <p:nvPr/>
        </p:nvGrpSpPr>
        <p:grpSpPr>
          <a:xfrm>
            <a:off x="221428" y="1581447"/>
            <a:ext cx="2976271" cy="4542503"/>
            <a:chOff x="221428" y="1581447"/>
            <a:chExt cx="2976271" cy="4542503"/>
          </a:xfrm>
        </p:grpSpPr>
        <p:grpSp>
          <p:nvGrpSpPr>
            <p:cNvPr id="17" name="Group 16"/>
            <p:cNvGrpSpPr/>
            <p:nvPr/>
          </p:nvGrpSpPr>
          <p:grpSpPr>
            <a:xfrm>
              <a:off x="225899" y="3409920"/>
              <a:ext cx="2971800" cy="2714030"/>
              <a:chOff x="6400800" y="4152900"/>
              <a:chExt cx="2971800" cy="2714030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400800" y="4152900"/>
                <a:ext cx="2971800" cy="2362199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6400800" y="5943600"/>
                <a:ext cx="2593501" cy="92333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en-US" kern="0" dirty="0" smtClean="0">
                    <a:solidFill>
                      <a:srgbClr val="C00000"/>
                    </a:solidFill>
                  </a:rPr>
                  <a:t>Peeling-off at </a:t>
                </a:r>
                <a:r>
                  <a:rPr lang="en-US" u="sng" kern="0" dirty="0" smtClean="0">
                    <a:solidFill>
                      <a:srgbClr val="C00000"/>
                    </a:solidFill>
                  </a:rPr>
                  <a:t>RF fingers </a:t>
                </a:r>
                <a:r>
                  <a:rPr lang="en-US" kern="0" dirty="0" smtClean="0">
                    <a:solidFill>
                      <a:srgbClr val="C00000"/>
                    </a:solidFill>
                  </a:rPr>
                  <a:t>and </a:t>
                </a:r>
              </a:p>
              <a:p>
                <a:pPr lvl="0" algn="ctr">
                  <a:defRPr/>
                </a:pPr>
                <a:r>
                  <a:rPr lang="en-US" u="sng" kern="0" dirty="0" smtClean="0">
                    <a:solidFill>
                      <a:srgbClr val="C00000"/>
                    </a:solidFill>
                  </a:rPr>
                  <a:t>Copper end piece</a:t>
                </a:r>
                <a:endParaRPr lang="en-US" u="sng" kern="0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221428" y="1581447"/>
              <a:ext cx="2976271" cy="1815882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</a:rPr>
                <a:t>Observed peeling-off:</a:t>
              </a:r>
            </a:p>
            <a:p>
              <a:r>
                <a:rPr lang="sv-SE" sz="1600" dirty="0">
                  <a:solidFill>
                    <a:srgbClr val="C00000"/>
                  </a:solidFill>
                </a:rPr>
                <a:t>At RF </a:t>
              </a:r>
              <a:r>
                <a:rPr lang="sv-SE" sz="1600" dirty="0" smtClean="0">
                  <a:solidFill>
                    <a:srgbClr val="C00000"/>
                  </a:solidFill>
                </a:rPr>
                <a:t>fingers </a:t>
              </a:r>
              <a:r>
                <a:rPr lang="sv-SE" sz="1600" dirty="0">
                  <a:solidFill>
                    <a:srgbClr val="C00000"/>
                  </a:solidFill>
                </a:rPr>
                <a:t>Cu-Be </a:t>
              </a:r>
              <a:r>
                <a:rPr lang="sv-SE" sz="1600" dirty="0" smtClean="0">
                  <a:solidFill>
                    <a:srgbClr val="C00000"/>
                  </a:solidFill>
                </a:rPr>
                <a:t>insert and Cu end piece. RF </a:t>
              </a:r>
              <a:r>
                <a:rPr lang="sv-SE" sz="1600" dirty="0">
                  <a:solidFill>
                    <a:srgbClr val="C00000"/>
                  </a:solidFill>
                </a:rPr>
                <a:t>fingers and </a:t>
              </a:r>
              <a:r>
                <a:rPr lang="sv-SE" sz="1600" dirty="0" smtClean="0">
                  <a:solidFill>
                    <a:srgbClr val="C00000"/>
                  </a:solidFill>
                </a:rPr>
                <a:t>Cu end were not </a:t>
              </a:r>
              <a:r>
                <a:rPr lang="sv-SE" sz="1600" dirty="0">
                  <a:solidFill>
                    <a:srgbClr val="C00000"/>
                  </a:solidFill>
                </a:rPr>
                <a:t>shielded properly during coating. </a:t>
              </a:r>
              <a:r>
                <a:rPr lang="sv-SE" sz="1600" dirty="0" smtClean="0">
                  <a:solidFill>
                    <a:srgbClr val="C00000"/>
                  </a:solidFill>
                </a:rPr>
                <a:t/>
              </a:r>
              <a:br>
                <a:rPr lang="sv-SE" sz="1600" dirty="0" smtClean="0">
                  <a:solidFill>
                    <a:srgbClr val="C00000"/>
                  </a:solidFill>
                </a:rPr>
              </a:br>
              <a:r>
                <a:rPr lang="sv-SE" sz="1600" dirty="0" smtClean="0">
                  <a:solidFill>
                    <a:srgbClr val="C00000"/>
                  </a:solidFill>
                </a:rPr>
                <a:t>Solution</a:t>
              </a:r>
              <a:r>
                <a:rPr lang="sv-SE" sz="1600" dirty="0">
                  <a:solidFill>
                    <a:srgbClr val="C00000"/>
                  </a:solidFill>
                </a:rPr>
                <a:t>: new pieces ordered and replaced (without coating). 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V="1">
              <a:off x="1143000" y="4722662"/>
              <a:ext cx="100617" cy="1068538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28" name="Straight Arrow Connector 27"/>
            <p:cNvCxnSpPr/>
            <p:nvPr/>
          </p:nvCxnSpPr>
          <p:spPr>
            <a:xfrm flipH="1" flipV="1">
              <a:off x="1447800" y="4114800"/>
              <a:ext cx="304801" cy="1130968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</p:grpSp>
      <p:grpSp>
        <p:nvGrpSpPr>
          <p:cNvPr id="46" name="Group 45"/>
          <p:cNvGrpSpPr/>
          <p:nvPr/>
        </p:nvGrpSpPr>
        <p:grpSpPr>
          <a:xfrm>
            <a:off x="5631337" y="3811071"/>
            <a:ext cx="3311733" cy="2533666"/>
            <a:chOff x="5631337" y="3811071"/>
            <a:chExt cx="3311733" cy="2533666"/>
          </a:xfrm>
        </p:grpSpPr>
        <p:sp>
          <p:nvSpPr>
            <p:cNvPr id="22" name="Rectangle 21"/>
            <p:cNvSpPr/>
            <p:nvPr/>
          </p:nvSpPr>
          <p:spPr>
            <a:xfrm>
              <a:off x="5631337" y="3811071"/>
              <a:ext cx="3311733" cy="523220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sv-SE" sz="1400" dirty="0" smtClean="0">
                  <a:solidFill>
                    <a:srgbClr val="C00000"/>
                  </a:solidFill>
                </a:rPr>
                <a:t>Uncoated </a:t>
              </a:r>
              <a:r>
                <a:rPr lang="sv-SE" sz="1400" dirty="0">
                  <a:solidFill>
                    <a:srgbClr val="C00000"/>
                  </a:solidFill>
                </a:rPr>
                <a:t>areas:</a:t>
              </a:r>
            </a:p>
            <a:p>
              <a:r>
                <a:rPr lang="sv-SE" sz="1400" dirty="0">
                  <a:solidFill>
                    <a:srgbClr val="C00000"/>
                  </a:solidFill>
                </a:rPr>
                <a:t>Few cm^2 uncoated, in complex chambers.</a:t>
              </a:r>
              <a:endParaRPr lang="en-US" sz="1400" dirty="0">
                <a:solidFill>
                  <a:srgbClr val="C00000"/>
                </a:solidFill>
              </a:endParaRP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5689795" y="4340294"/>
              <a:ext cx="3194819" cy="2004443"/>
              <a:chOff x="5689795" y="4340294"/>
              <a:chExt cx="3194819" cy="2004443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5689795" y="4340294"/>
                <a:ext cx="3194819" cy="2004443"/>
                <a:chOff x="4906139" y="3782020"/>
                <a:chExt cx="3194819" cy="2004443"/>
              </a:xfrm>
            </p:grpSpPr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4906139" y="3782020"/>
                  <a:ext cx="3194819" cy="2004443"/>
                </a:xfrm>
                <a:prstGeom prst="rect">
                  <a:avLst/>
                </a:prstGeom>
              </p:spPr>
            </p:pic>
            <p:sp>
              <p:nvSpPr>
                <p:cNvPr id="20" name="Rectangle 19"/>
                <p:cNvSpPr/>
                <p:nvPr/>
              </p:nvSpPr>
              <p:spPr>
                <a:xfrm>
                  <a:off x="5367076" y="3857624"/>
                  <a:ext cx="1895902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kern="0" dirty="0" smtClean="0">
                      <a:solidFill>
                        <a:srgbClr val="C00000"/>
                      </a:solidFill>
                    </a:rPr>
                    <a:t>Uncoated areas</a:t>
                  </a:r>
                  <a:endParaRPr lang="en-US" kern="0" dirty="0">
                    <a:solidFill>
                      <a:srgbClr val="C00000"/>
                    </a:solidFill>
                  </a:endParaRPr>
                </a:p>
              </p:txBody>
            </p:sp>
          </p:grpSp>
          <p:cxnSp>
            <p:nvCxnSpPr>
              <p:cNvPr id="30" name="Straight Arrow Connector 29"/>
              <p:cNvCxnSpPr/>
              <p:nvPr/>
            </p:nvCxnSpPr>
            <p:spPr>
              <a:xfrm>
                <a:off x="7527833" y="4775903"/>
                <a:ext cx="304725" cy="469865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tailEnd type="arrow"/>
              </a:ln>
              <a:effectLst/>
            </p:spPr>
          </p:cxnSp>
        </p:grpSp>
      </p:grpSp>
      <p:grpSp>
        <p:nvGrpSpPr>
          <p:cNvPr id="45" name="Group 44"/>
          <p:cNvGrpSpPr/>
          <p:nvPr/>
        </p:nvGrpSpPr>
        <p:grpSpPr>
          <a:xfrm>
            <a:off x="3521166" y="1368607"/>
            <a:ext cx="5470434" cy="2142944"/>
            <a:chOff x="3505200" y="1368607"/>
            <a:chExt cx="5470434" cy="2142944"/>
          </a:xfrm>
        </p:grpSpPr>
        <p:grpSp>
          <p:nvGrpSpPr>
            <p:cNvPr id="43" name="Group 42"/>
            <p:cNvGrpSpPr/>
            <p:nvPr/>
          </p:nvGrpSpPr>
          <p:grpSpPr>
            <a:xfrm>
              <a:off x="6080034" y="1368607"/>
              <a:ext cx="2895600" cy="2142944"/>
              <a:chOff x="6080034" y="1368607"/>
              <a:chExt cx="2895600" cy="2142944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6080034" y="1368607"/>
                <a:ext cx="2895600" cy="2142944"/>
                <a:chOff x="990600" y="5320282"/>
                <a:chExt cx="2895600" cy="2142944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990600" y="5486400"/>
                  <a:ext cx="2895600" cy="1976826"/>
                </a:xfrm>
                <a:prstGeom prst="rect">
                  <a:avLst/>
                </a:prstGeom>
              </p:spPr>
            </p:pic>
            <p:sp>
              <p:nvSpPr>
                <p:cNvPr id="14" name="Rectangle 13"/>
                <p:cNvSpPr/>
                <p:nvPr/>
              </p:nvSpPr>
              <p:spPr>
                <a:xfrm>
                  <a:off x="1490449" y="5320282"/>
                  <a:ext cx="1895902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kern="0" dirty="0" smtClean="0">
                      <a:solidFill>
                        <a:srgbClr val="C00000"/>
                      </a:solidFill>
                    </a:rPr>
                    <a:t>Peeling-off</a:t>
                  </a:r>
                  <a:endParaRPr lang="en-US" kern="0" dirty="0">
                    <a:solidFill>
                      <a:srgbClr val="C00000"/>
                    </a:solidFill>
                  </a:endParaRPr>
                </a:p>
              </p:txBody>
            </p:sp>
          </p:grpSp>
          <p:cxnSp>
            <p:nvCxnSpPr>
              <p:cNvPr id="32" name="Straight Arrow Connector 31"/>
              <p:cNvCxnSpPr/>
              <p:nvPr/>
            </p:nvCxnSpPr>
            <p:spPr>
              <a:xfrm>
                <a:off x="7527833" y="1746261"/>
                <a:ext cx="232535" cy="1165381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tailEnd type="arrow"/>
              </a:ln>
              <a:effectLst/>
            </p:spPr>
          </p:cxnSp>
        </p:grpSp>
        <p:sp>
          <p:nvSpPr>
            <p:cNvPr id="34" name="Rectangle 33"/>
            <p:cNvSpPr/>
            <p:nvPr/>
          </p:nvSpPr>
          <p:spPr>
            <a:xfrm>
              <a:off x="3505200" y="1538536"/>
              <a:ext cx="2422434" cy="830997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r"/>
              <a:r>
                <a:rPr lang="sv-SE" sz="1600" dirty="0" smtClean="0">
                  <a:solidFill>
                    <a:srgbClr val="C00000"/>
                  </a:solidFill>
                </a:rPr>
                <a:t>Peeling-off at the edge of stainless VC. Chamber not aproved for installation. </a:t>
              </a:r>
              <a:endParaRPr lang="en-US" sz="16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328015" y="3120498"/>
            <a:ext cx="2114550" cy="2590800"/>
            <a:chOff x="3328015" y="3120498"/>
            <a:chExt cx="2114550" cy="2590800"/>
          </a:xfrm>
        </p:grpSpPr>
        <p:grpSp>
          <p:nvGrpSpPr>
            <p:cNvPr id="13" name="Group 12"/>
            <p:cNvGrpSpPr/>
            <p:nvPr/>
          </p:nvGrpSpPr>
          <p:grpSpPr>
            <a:xfrm>
              <a:off x="3328015" y="3120498"/>
              <a:ext cx="2114550" cy="2590800"/>
              <a:chOff x="4929133" y="1600200"/>
              <a:chExt cx="2114550" cy="259080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929133" y="1600200"/>
                <a:ext cx="2114550" cy="2590800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5038457" y="1679320"/>
                <a:ext cx="1895902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en-US" kern="0" dirty="0" smtClean="0">
                    <a:solidFill>
                      <a:srgbClr val="C00000"/>
                    </a:solidFill>
                  </a:rPr>
                  <a:t>peeling-off</a:t>
                </a:r>
                <a:endParaRPr lang="en-US" kern="0" dirty="0">
                  <a:solidFill>
                    <a:srgbClr val="C00000"/>
                  </a:solidFill>
                </a:endParaRPr>
              </a:p>
            </p:txBody>
          </p:sp>
        </p:grpSp>
        <p:cxnSp>
          <p:nvCxnSpPr>
            <p:cNvPr id="38" name="Straight Arrow Connector 37"/>
            <p:cNvCxnSpPr/>
            <p:nvPr/>
          </p:nvCxnSpPr>
          <p:spPr>
            <a:xfrm>
              <a:off x="4331008" y="3762008"/>
              <a:ext cx="54282" cy="838556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29390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4294967295"/>
          </p:nvPr>
        </p:nvSpPr>
        <p:spPr>
          <a:xfrm>
            <a:off x="152400" y="990600"/>
            <a:ext cx="8740080" cy="55340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4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0" indent="0" algn="ctr">
              <a:buNone/>
            </a:pPr>
            <a: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Commissioning </a:t>
            </a:r>
          </a:p>
          <a:p>
            <a:pPr marL="0" indent="0" algn="ctr">
              <a:buNone/>
            </a:pPr>
            <a:r>
              <a:rPr lang="sv-SE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3 GeV ring</a:t>
            </a:r>
            <a:endParaRPr lang="en-US" sz="4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7291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066800" y="228601"/>
            <a:ext cx="8001000" cy="6096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Commissioning progress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04800" y="1015425"/>
            <a:ext cx="6199826" cy="50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/>
            <a:r>
              <a:rPr lang="en-US" sz="1800" kern="0" dirty="0">
                <a:solidFill>
                  <a:srgbClr val="C00000"/>
                </a:solidFill>
              </a:rPr>
              <a:t>3 GeV storage ring commissioning started in  August 2015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48478" y="2793178"/>
            <a:ext cx="3724756" cy="69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/>
            <a:r>
              <a:rPr lang="sv-SE" sz="1800" b="0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Accumulated beam dose: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v-SE" sz="1800" b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140 </a:t>
            </a:r>
            <a:r>
              <a:rPr lang="sv-SE" sz="18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Ah. </a:t>
            </a:r>
            <a:endParaRPr lang="en-US" sz="1800" b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50009" y="3702420"/>
            <a:ext cx="3619500" cy="861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/>
            <a:r>
              <a:rPr lang="sv-SE" sz="1800" b="0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1st shutdown March 2016: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v-SE" sz="1800" b="0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in-vacuum undulators,</a:t>
            </a:r>
            <a:endParaRPr lang="en-US" sz="1800" b="0" kern="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52400" y="4595805"/>
            <a:ext cx="3409122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/>
            <a:r>
              <a:rPr lang="sv-SE" sz="1800" b="0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2nd shutdown August 2016: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v-SE" sz="1800" b="0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EPU chambers (8x36mm),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v-SE" sz="1800" b="0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In-vacum wiggler. </a:t>
            </a:r>
            <a:endParaRPr lang="en-US" sz="1800" b="0" kern="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28599" y="1604613"/>
            <a:ext cx="3744635" cy="1094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/>
            <a:r>
              <a:rPr lang="sv-SE" sz="1800" u="sng" kern="0" dirty="0">
                <a:solidFill>
                  <a:srgbClr val="C00000"/>
                </a:solidFill>
              </a:rPr>
              <a:t>Average base </a:t>
            </a:r>
            <a:r>
              <a:rPr lang="sv-SE" sz="1800" u="sng" kern="0" dirty="0" err="1">
                <a:solidFill>
                  <a:srgbClr val="C00000"/>
                </a:solidFill>
              </a:rPr>
              <a:t>pressure</a:t>
            </a:r>
            <a:r>
              <a:rPr lang="sv-SE" sz="1800" u="sng" kern="0" dirty="0">
                <a:solidFill>
                  <a:srgbClr val="C00000"/>
                </a:solidFill>
              </a:rPr>
              <a:t>: </a:t>
            </a:r>
          </a:p>
          <a:p>
            <a:pPr marL="0" indent="0" algn="just">
              <a:buFont typeface="Arial" panose="020B0604020202020204" pitchFamily="34" charset="0"/>
              <a:buChar char="•"/>
            </a:pPr>
            <a:r>
              <a:rPr lang="sv-SE" sz="1800" kern="0" dirty="0">
                <a:solidFill>
                  <a:srgbClr val="C00000"/>
                </a:solidFill>
              </a:rPr>
              <a:t>Gauges 2e-10 mbar, </a:t>
            </a:r>
          </a:p>
          <a:p>
            <a:pPr marL="0" indent="0" algn="just">
              <a:buFont typeface="Arial" panose="020B0604020202020204" pitchFamily="34" charset="0"/>
              <a:buChar char="•"/>
            </a:pPr>
            <a:r>
              <a:rPr lang="sv-SE" sz="1800" kern="0" dirty="0">
                <a:solidFill>
                  <a:srgbClr val="C00000"/>
                </a:solidFill>
              </a:rPr>
              <a:t>Ion pumps in 8e-11 mbar range.</a:t>
            </a:r>
            <a:endParaRPr lang="en-US" sz="1800" kern="0" dirty="0">
              <a:solidFill>
                <a:srgbClr val="C0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352800" y="2277097"/>
            <a:ext cx="5715000" cy="3666503"/>
            <a:chOff x="3766422" y="2277097"/>
            <a:chExt cx="5301378" cy="297637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66422" y="2277097"/>
              <a:ext cx="5301378" cy="2976371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>
              <a:off x="5486400" y="3586659"/>
              <a:ext cx="152400" cy="54663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 flipV="1">
              <a:off x="7336610" y="3118951"/>
              <a:ext cx="174447" cy="6463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4572000" y="2972107"/>
              <a:ext cx="1371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 smtClean="0"/>
                <a:t>First shut down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255691" y="3623697"/>
              <a:ext cx="12954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 smtClean="0"/>
                <a:t>second shut down</a:t>
              </a:r>
              <a:endParaRPr 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0961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38678"/>
            <a:ext cx="8001000" cy="609600"/>
          </a:xfrm>
        </p:spPr>
        <p:txBody>
          <a:bodyPr>
            <a:normAutofit/>
          </a:bodyPr>
          <a:lstStyle/>
          <a:p>
            <a:r>
              <a:rPr lang="sv-SE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Pressure vs beam current vs dose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74865" y="831139"/>
            <a:ext cx="8450951" cy="2031316"/>
            <a:chOff x="281833" y="946783"/>
            <a:chExt cx="8450951" cy="2031316"/>
          </a:xfrm>
        </p:grpSpPr>
        <p:pic>
          <p:nvPicPr>
            <p:cNvPr id="49" name="Picture 48"/>
            <p:cNvPicPr>
              <a:picLocks noChangeAspect="1" noChangeArrowheads="1"/>
            </p:cNvPicPr>
            <p:nvPr/>
          </p:nvPicPr>
          <p:blipFill rotWithShape="1">
            <a:blip r:embed="rId3" cstate="print">
              <a:lum bright="-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6" t="26812" r="4132" b="25231"/>
            <a:stretch/>
          </p:blipFill>
          <p:spPr bwMode="auto">
            <a:xfrm>
              <a:off x="281833" y="946783"/>
              <a:ext cx="8450951" cy="20313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8" name="Straight Arrow Connector 37"/>
            <p:cNvCxnSpPr/>
            <p:nvPr/>
          </p:nvCxnSpPr>
          <p:spPr>
            <a:xfrm>
              <a:off x="516776" y="1879828"/>
              <a:ext cx="1371600" cy="0"/>
            </a:xfrm>
            <a:prstGeom prst="straightConnector1">
              <a:avLst/>
            </a:prstGeom>
            <a:ln w="50800" cmpd="tri">
              <a:solidFill>
                <a:srgbClr val="FF0000"/>
              </a:solidFill>
              <a:tailEnd type="stealth" w="med" len="lg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threePt" dir="t"/>
            </a:scene3d>
            <a:sp3d prstMaterial="matte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 Box 2"/>
            <p:cNvSpPr txBox="1">
              <a:spLocks noChangeArrowheads="1"/>
            </p:cNvSpPr>
            <p:nvPr/>
          </p:nvSpPr>
          <p:spPr bwMode="auto">
            <a:xfrm>
              <a:off x="499076" y="1956028"/>
              <a:ext cx="1304250" cy="257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US" sz="1200" b="1" dirty="0" smtClean="0">
                  <a:solidFill>
                    <a:srgbClr val="FF0000"/>
                  </a:solidFill>
                  <a:effectLst/>
                  <a:latin typeface="Times New Roman"/>
                  <a:ea typeface="Calibri"/>
                </a:rPr>
                <a:t>Beam direction</a:t>
              </a:r>
              <a:endParaRPr lang="en-US" sz="1600" dirty="0">
                <a:effectLst/>
                <a:latin typeface="Times New Roman"/>
                <a:ea typeface="Calibri"/>
              </a:endParaRPr>
            </a:p>
          </p:txBody>
        </p:sp>
      </p:grpSp>
      <p:graphicFrame>
        <p:nvGraphicFramePr>
          <p:cNvPr id="54" name="Chart 5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5110885"/>
              </p:ext>
            </p:extLst>
          </p:nvPr>
        </p:nvGraphicFramePr>
        <p:xfrm>
          <a:off x="2844685" y="1983880"/>
          <a:ext cx="5373075" cy="5144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Rectangle 4"/>
          <p:cNvSpPr/>
          <p:nvPr/>
        </p:nvSpPr>
        <p:spPr>
          <a:xfrm>
            <a:off x="62445" y="2737332"/>
            <a:ext cx="31398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 smtClean="0">
                <a:solidFill>
                  <a:sysClr val="windowText" lastClr="000000"/>
                </a:solidFill>
              </a:rPr>
              <a:t>Pressures </a:t>
            </a:r>
            <a:r>
              <a:rPr lang="en-US" sz="1600" dirty="0">
                <a:solidFill>
                  <a:sysClr val="windowText" lastClr="000000"/>
                </a:solidFill>
              </a:rPr>
              <a:t>at dose 16 Ah and 95 Ah</a:t>
            </a:r>
            <a:r>
              <a:rPr lang="en-US" sz="1600" dirty="0" smtClean="0">
                <a:solidFill>
                  <a:sysClr val="windowText" lastClr="000000"/>
                </a:solidFill>
              </a:rPr>
              <a:t>, </a:t>
            </a:r>
            <a:br>
              <a:rPr lang="en-US" sz="1600" dirty="0" smtClean="0">
                <a:solidFill>
                  <a:sysClr val="windowText" lastClr="000000"/>
                </a:solidFill>
              </a:rPr>
            </a:br>
            <a:r>
              <a:rPr lang="en-US" sz="1600" dirty="0" smtClean="0">
                <a:solidFill>
                  <a:sysClr val="windowText" lastClr="000000"/>
                </a:solidFill>
              </a:rPr>
              <a:t>during beam ramp up. </a:t>
            </a:r>
            <a:br>
              <a:rPr lang="en-US" sz="1600" dirty="0" smtClean="0">
                <a:solidFill>
                  <a:sysClr val="windowText" lastClr="000000"/>
                </a:solidFill>
              </a:rPr>
            </a:br>
            <a:r>
              <a:rPr lang="sv-SE" sz="1600" dirty="0" smtClean="0">
                <a:solidFill>
                  <a:sysClr val="windowText" lastClr="000000"/>
                </a:solidFill>
              </a:rPr>
              <a:t>(</a:t>
            </a:r>
            <a:r>
              <a:rPr lang="sv-SE" sz="1600" dirty="0" err="1" smtClean="0">
                <a:solidFill>
                  <a:sysClr val="windowText" lastClr="000000"/>
                </a:solidFill>
              </a:rPr>
              <a:t>pressure</a:t>
            </a:r>
            <a:r>
              <a:rPr lang="sv-SE" sz="1600" dirty="0" smtClean="0">
                <a:solidFill>
                  <a:sysClr val="windowText" lastClr="000000"/>
                </a:solidFill>
              </a:rPr>
              <a:t> recorded by extractor gauge at </a:t>
            </a:r>
            <a:r>
              <a:rPr lang="sv-SE" sz="1600" b="1" u="sng" dirty="0" smtClean="0">
                <a:solidFill>
                  <a:sysClr val="windowText" lastClr="000000"/>
                </a:solidFill>
              </a:rPr>
              <a:t>not</a:t>
            </a:r>
            <a:r>
              <a:rPr lang="sv-SE" sz="1600" dirty="0" smtClean="0">
                <a:solidFill>
                  <a:sysClr val="windowText" lastClr="000000"/>
                </a:solidFill>
              </a:rPr>
              <a:t> NEG coated </a:t>
            </a:r>
            <a:r>
              <a:rPr lang="sv-SE" sz="1600" b="1" u="sng" dirty="0" smtClean="0">
                <a:solidFill>
                  <a:sysClr val="windowText" lastClr="000000"/>
                </a:solidFill>
              </a:rPr>
              <a:t>crotch absorber</a:t>
            </a:r>
            <a:r>
              <a:rPr lang="sv-SE" sz="1600" dirty="0" smtClean="0">
                <a:solidFill>
                  <a:sysClr val="windowText" lastClr="000000"/>
                </a:solidFill>
              </a:rPr>
              <a:t> in S1)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2489472" y="748278"/>
            <a:ext cx="712815" cy="10921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676400" y="1764184"/>
            <a:ext cx="990600" cy="97314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sp>
        <p:nvSpPr>
          <p:cNvPr id="11" name="Rectangle 10"/>
          <p:cNvSpPr/>
          <p:nvPr/>
        </p:nvSpPr>
        <p:spPr>
          <a:xfrm>
            <a:off x="2421609" y="1846797"/>
            <a:ext cx="1646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Extractor </a:t>
            </a:r>
            <a:r>
              <a:rPr lang="en-US" dirty="0">
                <a:solidFill>
                  <a:srgbClr val="FF0000"/>
                </a:solidFill>
              </a:rPr>
              <a:t>gauge</a:t>
            </a:r>
          </a:p>
        </p:txBody>
      </p:sp>
    </p:spTree>
    <p:extLst>
      <p:ext uri="{BB962C8B-B14F-4D97-AF65-F5344CB8AC3E}">
        <p14:creationId xmlns:p14="http://schemas.microsoft.com/office/powerpoint/2010/main" val="213145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2136" y="127678"/>
            <a:ext cx="8001000" cy="609600"/>
          </a:xfrm>
        </p:spPr>
        <p:txBody>
          <a:bodyPr>
            <a:noAutofit/>
          </a:bodyPr>
          <a:lstStyle/>
          <a:p>
            <a:r>
              <a:rPr lang="sv-SE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Pressure in one achromat vs beam current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74865" y="831139"/>
            <a:ext cx="8450951" cy="2031316"/>
            <a:chOff x="281833" y="946783"/>
            <a:chExt cx="8450951" cy="2031316"/>
          </a:xfrm>
        </p:grpSpPr>
        <p:pic>
          <p:nvPicPr>
            <p:cNvPr id="49" name="Picture 48"/>
            <p:cNvPicPr>
              <a:picLocks noChangeAspect="1" noChangeArrowheads="1"/>
            </p:cNvPicPr>
            <p:nvPr/>
          </p:nvPicPr>
          <p:blipFill rotWithShape="1">
            <a:blip r:embed="rId3" cstate="print">
              <a:lum bright="-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6" t="26812" r="4132" b="25231"/>
            <a:stretch/>
          </p:blipFill>
          <p:spPr bwMode="auto">
            <a:xfrm>
              <a:off x="281833" y="946783"/>
              <a:ext cx="8450951" cy="20313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8" name="Straight Arrow Connector 37"/>
            <p:cNvCxnSpPr/>
            <p:nvPr/>
          </p:nvCxnSpPr>
          <p:spPr>
            <a:xfrm>
              <a:off x="516776" y="1879828"/>
              <a:ext cx="1371600" cy="0"/>
            </a:xfrm>
            <a:prstGeom prst="straightConnector1">
              <a:avLst/>
            </a:prstGeom>
            <a:ln w="50800" cmpd="tri">
              <a:solidFill>
                <a:srgbClr val="FF0000"/>
              </a:solidFill>
              <a:tailEnd type="stealth" w="med" len="lg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threePt" dir="t"/>
            </a:scene3d>
            <a:sp3d prstMaterial="matte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 Box 2"/>
            <p:cNvSpPr txBox="1">
              <a:spLocks noChangeArrowheads="1"/>
            </p:cNvSpPr>
            <p:nvPr/>
          </p:nvSpPr>
          <p:spPr bwMode="auto">
            <a:xfrm>
              <a:off x="499076" y="1956028"/>
              <a:ext cx="1304250" cy="257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US" sz="1200" b="1" dirty="0" smtClean="0">
                  <a:solidFill>
                    <a:srgbClr val="FF0000"/>
                  </a:solidFill>
                  <a:effectLst/>
                  <a:latin typeface="Times New Roman"/>
                  <a:ea typeface="Calibri"/>
                </a:rPr>
                <a:t>Beam direction</a:t>
              </a:r>
              <a:endParaRPr lang="en-US" sz="1600" dirty="0">
                <a:effectLst/>
                <a:latin typeface="Times New Roman"/>
                <a:ea typeface="Calibri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1255819" y="2067358"/>
            <a:ext cx="4876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 smtClean="0"/>
              <a:t>Pressures </a:t>
            </a:r>
            <a:r>
              <a:rPr lang="en-US" sz="1600" dirty="0"/>
              <a:t>at dose 95 </a:t>
            </a:r>
            <a:r>
              <a:rPr lang="en-US" sz="1600" dirty="0" smtClean="0"/>
              <a:t>Ah, during beam ramp up, recorded at different positions along achromat (L, S1, S2)</a:t>
            </a:r>
            <a:endParaRPr lang="en-US" sz="1400" dirty="0"/>
          </a:p>
        </p:txBody>
      </p:sp>
      <p:graphicFrame>
        <p:nvGraphicFramePr>
          <p:cNvPr id="75" name="Chart 7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0233735"/>
              </p:ext>
            </p:extLst>
          </p:nvPr>
        </p:nvGraphicFramePr>
        <p:xfrm>
          <a:off x="763223" y="2639945"/>
          <a:ext cx="5138835" cy="3922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6" name="Rectangle 75"/>
          <p:cNvSpPr/>
          <p:nvPr/>
        </p:nvSpPr>
        <p:spPr>
          <a:xfrm>
            <a:off x="5942065" y="3581400"/>
            <a:ext cx="32019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B050"/>
              </a:buClr>
              <a:buSzPct val="125000"/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sv-SE" sz="1600" dirty="0" smtClean="0">
                <a:solidFill>
                  <a:sysClr val="windowText" lastClr="000000"/>
                </a:solidFill>
              </a:rPr>
              <a:t>Legend:</a:t>
            </a:r>
            <a:endParaRPr lang="en-US" sz="1600" dirty="0" smtClean="0">
              <a:solidFill>
                <a:sysClr val="windowText" lastClr="000000"/>
              </a:solidFill>
            </a:endParaRPr>
          </a:p>
          <a:p>
            <a:pPr marL="285750" indent="-285750">
              <a:buClr>
                <a:srgbClr val="00B050"/>
              </a:buClr>
              <a:buSzPct val="150000"/>
              <a:buFont typeface="Arial" panose="020B0604020202020204" pitchFamily="34" charset="0"/>
              <a:buChar char="•"/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 smtClean="0">
                <a:solidFill>
                  <a:sysClr val="windowText" lastClr="000000"/>
                </a:solidFill>
              </a:rPr>
              <a:t>Pressure at S1 (ion pump)*</a:t>
            </a:r>
          </a:p>
          <a:p>
            <a:pPr marL="285750" indent="-285750"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 smtClean="0">
                <a:solidFill>
                  <a:sysClr val="windowText" lastClr="000000"/>
                </a:solidFill>
              </a:rPr>
              <a:t>Pressure </a:t>
            </a:r>
            <a:r>
              <a:rPr lang="en-US" sz="1600" dirty="0">
                <a:solidFill>
                  <a:sysClr val="windowText" lastClr="000000"/>
                </a:solidFill>
              </a:rPr>
              <a:t>at S1 (extractor </a:t>
            </a:r>
            <a:r>
              <a:rPr lang="en-US" sz="1600" dirty="0" smtClean="0">
                <a:solidFill>
                  <a:sysClr val="windowText" lastClr="000000"/>
                </a:solidFill>
              </a:rPr>
              <a:t>gauge)</a:t>
            </a:r>
            <a:endParaRPr lang="sv-SE" sz="1600" dirty="0" smtClean="0">
              <a:solidFill>
                <a:sysClr val="windowText" lastClr="000000"/>
              </a:solidFill>
            </a:endParaRPr>
          </a:p>
          <a:p>
            <a:pPr marL="285750" indent="-285750">
              <a:buClr>
                <a:srgbClr val="00B0F0"/>
              </a:buClr>
              <a:buSzPct val="150000"/>
              <a:buFont typeface="Arial" panose="020B0604020202020204" pitchFamily="34" charset="0"/>
              <a:buChar char="•"/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 smtClean="0">
                <a:solidFill>
                  <a:sysClr val="windowText" lastClr="000000"/>
                </a:solidFill>
              </a:rPr>
              <a:t>Pressure </a:t>
            </a:r>
            <a:r>
              <a:rPr lang="en-US" sz="1600" dirty="0">
                <a:solidFill>
                  <a:sysClr val="windowText" lastClr="000000"/>
                </a:solidFill>
              </a:rPr>
              <a:t>at </a:t>
            </a:r>
            <a:r>
              <a:rPr lang="en-US" sz="1600" dirty="0" smtClean="0">
                <a:solidFill>
                  <a:sysClr val="windowText" lastClr="000000"/>
                </a:solidFill>
              </a:rPr>
              <a:t>S2 (penning gauge)</a:t>
            </a:r>
            <a:endParaRPr lang="sv-SE" sz="1600" dirty="0" smtClean="0">
              <a:solidFill>
                <a:sysClr val="windowText" lastClr="000000"/>
              </a:solidFill>
            </a:endParaRPr>
          </a:p>
          <a:p>
            <a:pPr marL="285750" indent="-285750"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>
                <a:solidFill>
                  <a:sysClr val="windowText" lastClr="000000"/>
                </a:solidFill>
              </a:rPr>
              <a:t>Pressure at </a:t>
            </a:r>
            <a:r>
              <a:rPr lang="en-US" sz="1600" dirty="0" smtClean="0">
                <a:solidFill>
                  <a:sysClr val="windowText" lastClr="000000"/>
                </a:solidFill>
              </a:rPr>
              <a:t>S2 (ion pump) </a:t>
            </a:r>
            <a:endParaRPr lang="sv-SE" sz="1600" dirty="0" smtClean="0">
              <a:solidFill>
                <a:sysClr val="windowText" lastClr="000000"/>
              </a:solidFill>
            </a:endParaRPr>
          </a:p>
          <a:p>
            <a:pPr marL="285750" indent="-285750">
              <a:buClr>
                <a:srgbClr val="7030A0"/>
              </a:buClr>
              <a:buSzPct val="150000"/>
              <a:buFont typeface="Arial" panose="020B0604020202020204" pitchFamily="34" charset="0"/>
              <a:buChar char="•"/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>
                <a:solidFill>
                  <a:sysClr val="windowText" lastClr="000000"/>
                </a:solidFill>
              </a:rPr>
              <a:t>Pressure at </a:t>
            </a:r>
            <a:r>
              <a:rPr lang="en-US" sz="1600" dirty="0" smtClean="0">
                <a:solidFill>
                  <a:sysClr val="windowText" lastClr="000000"/>
                </a:solidFill>
              </a:rPr>
              <a:t>L (ion pump)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489472" y="748278"/>
            <a:ext cx="712815" cy="10921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 rot="885440">
            <a:off x="7317682" y="1450314"/>
            <a:ext cx="763924" cy="1163042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1481624" y="964624"/>
            <a:ext cx="440861" cy="742276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6015990" y="4091940"/>
            <a:ext cx="3002280" cy="24003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5996940" y="4370070"/>
            <a:ext cx="3009900" cy="24765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015990" y="5570398"/>
            <a:ext cx="2889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* Pressure at S1 (Ion pump) probably due to electrical effect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95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2136" y="127678"/>
            <a:ext cx="8001000" cy="609600"/>
          </a:xfrm>
        </p:spPr>
        <p:txBody>
          <a:bodyPr>
            <a:normAutofit fontScale="90000"/>
          </a:bodyPr>
          <a:lstStyle/>
          <a:p>
            <a:r>
              <a:rPr lang="sv-S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Vacuum conditioning curve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74865" y="831139"/>
            <a:ext cx="8450951" cy="2031316"/>
            <a:chOff x="281833" y="946783"/>
            <a:chExt cx="8450951" cy="2031316"/>
          </a:xfrm>
        </p:grpSpPr>
        <p:pic>
          <p:nvPicPr>
            <p:cNvPr id="49" name="Picture 48"/>
            <p:cNvPicPr>
              <a:picLocks noChangeAspect="1" noChangeArrowheads="1"/>
            </p:cNvPicPr>
            <p:nvPr/>
          </p:nvPicPr>
          <p:blipFill rotWithShape="1">
            <a:blip r:embed="rId3" cstate="print">
              <a:lum bright="-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6" t="26812" r="4132" b="25231"/>
            <a:stretch/>
          </p:blipFill>
          <p:spPr bwMode="auto">
            <a:xfrm>
              <a:off x="281833" y="946783"/>
              <a:ext cx="8450951" cy="20313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8" name="Straight Arrow Connector 37"/>
            <p:cNvCxnSpPr/>
            <p:nvPr/>
          </p:nvCxnSpPr>
          <p:spPr>
            <a:xfrm>
              <a:off x="516776" y="1879828"/>
              <a:ext cx="1371600" cy="0"/>
            </a:xfrm>
            <a:prstGeom prst="straightConnector1">
              <a:avLst/>
            </a:prstGeom>
            <a:ln w="50800" cmpd="tri">
              <a:solidFill>
                <a:srgbClr val="FF0000"/>
              </a:solidFill>
              <a:tailEnd type="stealth" w="med" len="lg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threePt" dir="t"/>
            </a:scene3d>
            <a:sp3d prstMaterial="matte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 Box 2"/>
            <p:cNvSpPr txBox="1">
              <a:spLocks noChangeArrowheads="1"/>
            </p:cNvSpPr>
            <p:nvPr/>
          </p:nvSpPr>
          <p:spPr bwMode="auto">
            <a:xfrm>
              <a:off x="499076" y="1956028"/>
              <a:ext cx="1304250" cy="257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US" sz="1200" b="1" dirty="0" smtClean="0">
                  <a:solidFill>
                    <a:srgbClr val="FF0000"/>
                  </a:solidFill>
                  <a:effectLst/>
                  <a:latin typeface="Times New Roman"/>
                  <a:ea typeface="Calibri"/>
                </a:rPr>
                <a:t>Beam direction</a:t>
              </a:r>
              <a:endParaRPr lang="en-US" sz="1600" dirty="0">
                <a:effectLst/>
                <a:latin typeface="Times New Roman"/>
                <a:ea typeface="Calibri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04649" y="2161671"/>
            <a:ext cx="7774348" cy="4195571"/>
            <a:chOff x="904649" y="2161671"/>
            <a:chExt cx="7774348" cy="4195571"/>
          </a:xfrm>
        </p:grpSpPr>
        <p:sp>
          <p:nvSpPr>
            <p:cNvPr id="61" name="Content Placeholder 2"/>
            <p:cNvSpPr txBox="1">
              <a:spLocks/>
            </p:cNvSpPr>
            <p:nvPr/>
          </p:nvSpPr>
          <p:spPr bwMode="auto">
            <a:xfrm>
              <a:off x="992136" y="2161671"/>
              <a:ext cx="5791200" cy="687958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sz="2400" b="1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</a:defRPr>
              </a:lvl9pPr>
            </a:lstStyle>
            <a:p>
              <a:pPr algn="ctr">
                <a:defRPr sz="1400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1600" b="0" dirty="0">
                  <a:solidFill>
                    <a:schemeClr val="tx1"/>
                  </a:solidFill>
                </a:rPr>
                <a:t>Normalized average pressure vs beam </a:t>
              </a:r>
              <a:r>
                <a:rPr lang="en-US" sz="1600" b="0" dirty="0" smtClean="0">
                  <a:solidFill>
                    <a:schemeClr val="tx1"/>
                  </a:solidFill>
                </a:rPr>
                <a:t>dose, </a:t>
              </a:r>
            </a:p>
            <a:p>
              <a:pPr algn="ctr">
                <a:defRPr sz="1400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sv-SE" sz="1600" b="0" dirty="0" smtClean="0">
                  <a:solidFill>
                    <a:schemeClr val="tx1"/>
                  </a:solidFill>
                </a:rPr>
                <a:t>recorded in S1 uncoated crotch absorber,  and S2 </a:t>
              </a:r>
              <a:r>
                <a:rPr lang="sv-SE" sz="1600" dirty="0" smtClean="0">
                  <a:solidFill>
                    <a:schemeClr val="tx1"/>
                  </a:solidFill>
                </a:rPr>
                <a:t>NEG-coated</a:t>
              </a:r>
              <a:endParaRPr lang="en-US" sz="1600" b="0" dirty="0" smtClean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720291" y="3810000"/>
              <a:ext cx="1958706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00B050"/>
                </a:buClr>
                <a:buSzPct val="125000"/>
                <a:defRPr sz="1400" b="0" i="0" u="none" strike="noStrike" kern="1200" spc="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r>
                <a:rPr lang="sv-SE" sz="1600" dirty="0" smtClean="0">
                  <a:solidFill>
                    <a:sysClr val="windowText" lastClr="000000"/>
                  </a:solidFill>
                </a:rPr>
                <a:t>Legend:</a:t>
              </a:r>
              <a:endParaRPr lang="en-US" sz="1600" dirty="0" smtClean="0">
                <a:solidFill>
                  <a:sysClr val="windowText" lastClr="000000"/>
                </a:solidFill>
              </a:endParaRPr>
            </a:p>
            <a:p>
              <a:pPr marL="285750" indent="-285750">
                <a:buClr>
                  <a:srgbClr val="FF0000"/>
                </a:buClr>
                <a:buSzPct val="150000"/>
                <a:buFont typeface="Arial" panose="020B0604020202020204" pitchFamily="34" charset="0"/>
                <a:buChar char="•"/>
                <a:defRPr sz="1400" b="0" i="0" u="none" strike="noStrike" kern="1200" spc="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1600" dirty="0" smtClean="0">
                  <a:solidFill>
                    <a:sysClr val="windowText" lastClr="000000"/>
                  </a:solidFill>
                </a:rPr>
                <a:t>Pressure </a:t>
              </a:r>
              <a:r>
                <a:rPr lang="en-US" sz="1600" dirty="0">
                  <a:solidFill>
                    <a:sysClr val="windowText" lastClr="000000"/>
                  </a:solidFill>
                </a:rPr>
                <a:t>at S1 (extractor </a:t>
              </a:r>
              <a:r>
                <a:rPr lang="en-US" sz="1600" dirty="0" smtClean="0">
                  <a:solidFill>
                    <a:sysClr val="windowText" lastClr="000000"/>
                  </a:solidFill>
                </a:rPr>
                <a:t>gauge)</a:t>
              </a:r>
              <a:endParaRPr lang="sv-SE" sz="1600" dirty="0" smtClean="0">
                <a:solidFill>
                  <a:sysClr val="windowText" lastClr="000000"/>
                </a:solidFill>
              </a:endParaRPr>
            </a:p>
            <a:p>
              <a:pPr marL="285750" indent="-285750">
                <a:buClr>
                  <a:srgbClr val="00B0F0"/>
                </a:buClr>
                <a:buSzPct val="150000"/>
                <a:buFont typeface="Arial" panose="020B0604020202020204" pitchFamily="34" charset="0"/>
                <a:buChar char="•"/>
                <a:defRPr sz="1400" b="0" i="0" u="none" strike="noStrike" kern="1200" spc="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1600" dirty="0" smtClean="0">
                  <a:solidFill>
                    <a:sysClr val="windowText" lastClr="000000"/>
                  </a:solidFill>
                </a:rPr>
                <a:t>Pressure </a:t>
              </a:r>
              <a:r>
                <a:rPr lang="en-US" sz="1600" dirty="0">
                  <a:solidFill>
                    <a:sysClr val="windowText" lastClr="000000"/>
                  </a:solidFill>
                </a:rPr>
                <a:t>at </a:t>
              </a:r>
              <a:r>
                <a:rPr lang="en-US" sz="1600" dirty="0" smtClean="0">
                  <a:solidFill>
                    <a:sysClr val="windowText" lastClr="000000"/>
                  </a:solidFill>
                </a:rPr>
                <a:t>S2 (penning gauge)</a:t>
              </a:r>
              <a:endParaRPr lang="sv-SE" sz="1600" dirty="0" smtClean="0">
                <a:solidFill>
                  <a:sysClr val="windowText" lastClr="000000"/>
                </a:solidFill>
              </a:endParaRPr>
            </a:p>
          </p:txBody>
        </p:sp>
        <p:graphicFrame>
          <p:nvGraphicFramePr>
            <p:cNvPr id="13" name="Char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00151937"/>
                </p:ext>
              </p:extLst>
            </p:nvPr>
          </p:nvGraphicFramePr>
          <p:xfrm>
            <a:off x="904649" y="2495512"/>
            <a:ext cx="5287911" cy="386173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grpSp>
        <p:nvGrpSpPr>
          <p:cNvPr id="5" name="Group 4"/>
          <p:cNvGrpSpPr/>
          <p:nvPr/>
        </p:nvGrpSpPr>
        <p:grpSpPr>
          <a:xfrm>
            <a:off x="2013601" y="748278"/>
            <a:ext cx="1646926" cy="1437416"/>
            <a:chOff x="2013601" y="748278"/>
            <a:chExt cx="1646926" cy="1437416"/>
          </a:xfrm>
        </p:grpSpPr>
        <p:sp>
          <p:nvSpPr>
            <p:cNvPr id="67" name="Oval 66"/>
            <p:cNvSpPr/>
            <p:nvPr/>
          </p:nvSpPr>
          <p:spPr>
            <a:xfrm>
              <a:off x="2489472" y="748278"/>
              <a:ext cx="712815" cy="109210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2013601" y="1816362"/>
              <a:ext cx="16469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Extractor </a:t>
              </a:r>
              <a:r>
                <a:rPr lang="en-US" dirty="0">
                  <a:solidFill>
                    <a:srgbClr val="FF0000"/>
                  </a:solidFill>
                </a:rPr>
                <a:t>gauge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818731" y="1450314"/>
            <a:ext cx="1561838" cy="1430176"/>
            <a:chOff x="6818731" y="1450314"/>
            <a:chExt cx="1561838" cy="1430176"/>
          </a:xfrm>
        </p:grpSpPr>
        <p:sp>
          <p:nvSpPr>
            <p:cNvPr id="10" name="Oval 9"/>
            <p:cNvSpPr/>
            <p:nvPr/>
          </p:nvSpPr>
          <p:spPr>
            <a:xfrm rot="885440">
              <a:off x="7317682" y="1450314"/>
              <a:ext cx="763924" cy="1163042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818731" y="2511158"/>
              <a:ext cx="15618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0B0F0"/>
                  </a:solidFill>
                </a:rPr>
                <a:t>Penning gauge</a:t>
              </a:r>
              <a:endParaRPr lang="en-US" dirty="0">
                <a:solidFill>
                  <a:srgbClr val="00B0F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984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4294967295"/>
          </p:nvPr>
        </p:nvSpPr>
        <p:spPr>
          <a:xfrm>
            <a:off x="152400" y="990600"/>
            <a:ext cx="8991600" cy="55340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60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0" indent="0" algn="ctr">
              <a:buNone/>
            </a:pPr>
            <a:r>
              <a:rPr lang="en-US" sz="6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MAX IV facility</a:t>
            </a:r>
          </a:p>
          <a:p>
            <a:pPr marL="0" indent="0" algn="ctr">
              <a:buNone/>
            </a:pPr>
            <a:endParaRPr lang="en-US" sz="6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7009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2136" y="127678"/>
            <a:ext cx="8001000" cy="609600"/>
          </a:xfrm>
        </p:spPr>
        <p:txBody>
          <a:bodyPr>
            <a:normAutofit fontScale="90000"/>
          </a:bodyPr>
          <a:lstStyle/>
          <a:p>
            <a:r>
              <a:rPr lang="sv-S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Vacuum conditioning curve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8356" y="5638800"/>
            <a:ext cx="8610600" cy="86177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000" dirty="0">
                <a:solidFill>
                  <a:srgbClr val="C00000"/>
                </a:solidFill>
              </a:rPr>
              <a:t>ALBA: Raquel </a:t>
            </a:r>
            <a:r>
              <a:rPr lang="sv-SE" sz="1000" dirty="0" smtClean="0">
                <a:solidFill>
                  <a:srgbClr val="C00000"/>
                </a:solidFill>
              </a:rPr>
              <a:t>Monge, privet communication.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000" dirty="0">
                <a:solidFill>
                  <a:srgbClr val="C00000"/>
                </a:solidFill>
              </a:rPr>
              <a:t>Diamond: </a:t>
            </a:r>
            <a:r>
              <a:rPr lang="en-US" sz="1000" dirty="0">
                <a:solidFill>
                  <a:srgbClr val="C00000"/>
                </a:solidFill>
              </a:rPr>
              <a:t>M P Cox et al, Commissioning of the diamond light source storage ring vacuum system, Journal of Physics: Conference Series 100 (2008) 092011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C00000"/>
                </a:solidFill>
              </a:rPr>
              <a:t>Soleil:  J.C. Besson,  et al  COMMISSIONING &amp; OPERATION OF SOLEIL, WAO 2007. PSI - Scientific and Technical Report 2003 / Volume VI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C00000"/>
                </a:solidFill>
              </a:rPr>
              <a:t>SLS: L. Schulz et al, STATUS REPORT OF THE SLS STORAGE RING VACUUM SYSTEM: EXPERIENCE AFTER TWO YEARS OF OPERATION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C00000"/>
                </a:solidFill>
              </a:rPr>
              <a:t>ASP: E. Al-Dmour, VACUUM PERFORMANCE IN THE MOST RECENT THIRD GENERATION SYNCHROTRON LIGHT SOURCES, EPAC08</a:t>
            </a:r>
            <a:r>
              <a:rPr lang="en-US" sz="1000" dirty="0" smtClean="0">
                <a:solidFill>
                  <a:srgbClr val="C00000"/>
                </a:solidFill>
              </a:rPr>
              <a:t>.</a:t>
            </a:r>
            <a:endParaRPr lang="en-US" sz="1000" dirty="0">
              <a:solidFill>
                <a:srgbClr val="C00000"/>
              </a:solidFill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0340254"/>
              </p:ext>
            </p:extLst>
          </p:nvPr>
        </p:nvGraphicFramePr>
        <p:xfrm>
          <a:off x="457200" y="838200"/>
          <a:ext cx="8534400" cy="4938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2511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326" y="1221747"/>
            <a:ext cx="5401524" cy="52247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1"/>
            <a:ext cx="80010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Residual gas spectrum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438400" y="868505"/>
            <a:ext cx="4343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sv-SE" sz="1600" dirty="0" smtClean="0">
                <a:solidFill>
                  <a:sysClr val="windowText" lastClr="000000"/>
                </a:solidFill>
                <a:latin typeface="+mj-lt"/>
                <a:cs typeface="Aharoni" panose="02010803020104030203" pitchFamily="2" charset="-79"/>
              </a:rPr>
              <a:t>Residual gas spectrum at 140 mA beam current</a:t>
            </a:r>
            <a:endParaRPr lang="en-US" sz="1600" dirty="0">
              <a:solidFill>
                <a:sysClr val="windowText" lastClr="000000"/>
              </a:solidFill>
              <a:latin typeface="+mj-lt"/>
              <a:cs typeface="Aharoni" panose="02010803020104030203" pitchFamily="2" charset="-79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77000" y="5701650"/>
            <a:ext cx="25146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* Mass 16 and 19 is most likely due to intrinsic degassing of the gas spectrometer. 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649885" y="5212080"/>
            <a:ext cx="796635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3276600" y="1207059"/>
            <a:ext cx="796635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324600" y="3172389"/>
            <a:ext cx="2362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 smtClean="0"/>
              <a:t>Main residual gasses:</a:t>
            </a:r>
          </a:p>
          <a:p>
            <a:pPr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 smtClean="0"/>
              <a:t>Hydrogen 85.33 %, </a:t>
            </a:r>
          </a:p>
          <a:p>
            <a:pPr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 smtClean="0"/>
              <a:t>Carbon monoxide 9.39 %</a:t>
            </a:r>
          </a:p>
          <a:p>
            <a:pPr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 smtClean="0"/>
              <a:t>Carbon dioxide 0.42 %</a:t>
            </a:r>
          </a:p>
          <a:p>
            <a:pPr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 smtClean="0"/>
              <a:t>Methane 2.16-1.17 %</a:t>
            </a:r>
          </a:p>
        </p:txBody>
      </p:sp>
      <p:sp>
        <p:nvSpPr>
          <p:cNvPr id="13" name="Oval 12"/>
          <p:cNvSpPr/>
          <p:nvPr/>
        </p:nvSpPr>
        <p:spPr>
          <a:xfrm>
            <a:off x="5334000" y="1188720"/>
            <a:ext cx="796635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1633814" y="2138901"/>
            <a:ext cx="1025235" cy="13507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06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1"/>
            <a:ext cx="80010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Lifetime evolution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8" name="Content Placeholder 2"/>
          <p:cNvSpPr txBox="1">
            <a:spLocks/>
          </p:cNvSpPr>
          <p:nvPr/>
        </p:nvSpPr>
        <p:spPr bwMode="auto">
          <a:xfrm>
            <a:off x="6865144" y="2201186"/>
            <a:ext cx="1745456" cy="2066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/>
            <a:endParaRPr lang="sv-SE" sz="1800" b="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/>
            <a:r>
              <a:rPr lang="sv-SE" sz="1800" b="0" kern="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 stored beam current 198 mA</a:t>
            </a:r>
            <a:endParaRPr lang="en-US" sz="1800" b="0" kern="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2252"/>
          <a:stretch/>
        </p:blipFill>
        <p:spPr>
          <a:xfrm>
            <a:off x="185057" y="1371601"/>
            <a:ext cx="6712744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7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440" t="2999" r="1922" b="2764"/>
          <a:stretch/>
        </p:blipFill>
        <p:spPr>
          <a:xfrm>
            <a:off x="152399" y="1882103"/>
            <a:ext cx="3733801" cy="28194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1"/>
            <a:ext cx="80010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Scraper measurements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02469" y="838200"/>
            <a:ext cx="3048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sv-SE" sz="1600" dirty="0" smtClean="0"/>
              <a:t>Mean lifetime vs vertical scraper distance from the beam center (</a:t>
            </a:r>
            <a:r>
              <a:rPr lang="en-US" sz="1600" dirty="0" smtClean="0"/>
              <a:t>Done </a:t>
            </a:r>
            <a:r>
              <a:rPr lang="en-US" sz="1600" dirty="0"/>
              <a:t>at beam dose </a:t>
            </a:r>
            <a:r>
              <a:rPr lang="en-US" sz="1600" dirty="0" smtClean="0"/>
              <a:t>140 Ah)</a:t>
            </a:r>
            <a:endParaRPr lang="en-US" sz="1600" dirty="0"/>
          </a:p>
          <a:p>
            <a:pPr algn="ctr"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sv-SE" sz="1600" dirty="0" smtClean="0"/>
          </a:p>
          <a:p>
            <a:pPr algn="ctr"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 sz="1600" dirty="0"/>
          </a:p>
        </p:txBody>
      </p:sp>
      <p:sp>
        <p:nvSpPr>
          <p:cNvPr id="3" name="Rectangle 2"/>
          <p:cNvSpPr/>
          <p:nvPr/>
        </p:nvSpPr>
        <p:spPr>
          <a:xfrm>
            <a:off x="4290514" y="914400"/>
            <a:ext cx="47010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 smtClean="0"/>
              <a:t>Total average pressure along the beam path </a:t>
            </a:r>
          </a:p>
          <a:p>
            <a:pPr algn="ctr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 smtClean="0"/>
              <a:t>(contribution from all gasses based on the RGA spectra Z</a:t>
            </a:r>
            <a:r>
              <a:rPr lang="en-US" sz="1600" baseline="30000" dirty="0" smtClean="0"/>
              <a:t>2 </a:t>
            </a:r>
            <a:r>
              <a:rPr lang="en-US" sz="1600" dirty="0" smtClean="0"/>
              <a:t>=5.77)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228600" y="4923472"/>
            <a:ext cx="4556979" cy="14773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sv-SE" dirty="0" smtClean="0"/>
              <a:t>At 70 mA (dose 140 Ah):</a:t>
            </a:r>
          </a:p>
          <a:p>
            <a:r>
              <a:rPr lang="en-US" dirty="0" smtClean="0"/>
              <a:t>Elastic beam lifetime 	</a:t>
            </a:r>
            <a:r>
              <a:rPr lang="el-G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sv-SE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elastic</a:t>
            </a:r>
            <a:r>
              <a:rPr lang="sv-S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/>
              <a:t>= 163 h</a:t>
            </a:r>
          </a:p>
          <a:p>
            <a:r>
              <a:rPr lang="en-US" dirty="0" smtClean="0"/>
              <a:t>Inelastic beam lifetime 	</a:t>
            </a:r>
            <a:r>
              <a:rPr lang="el-G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sv-SE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inelastic</a:t>
            </a:r>
            <a:r>
              <a:rPr lang="en-US" dirty="0" smtClean="0"/>
              <a:t> = 104 h</a:t>
            </a:r>
            <a:endParaRPr lang="en-US" dirty="0"/>
          </a:p>
          <a:p>
            <a:r>
              <a:rPr lang="en-US" dirty="0" smtClean="0"/>
              <a:t>Touschek lifetime 		</a:t>
            </a:r>
            <a:r>
              <a:rPr lang="el-G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sv-SE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Touschek </a:t>
            </a:r>
            <a:r>
              <a:rPr lang="en-US" dirty="0" smtClean="0"/>
              <a:t>= 63 h</a:t>
            </a:r>
          </a:p>
          <a:p>
            <a:r>
              <a:rPr lang="sv-SE" dirty="0" smtClean="0"/>
              <a:t>Pressure as </a:t>
            </a:r>
            <a:r>
              <a:rPr lang="sv-SE" dirty="0" err="1" smtClean="0"/>
              <a:t>seen</a:t>
            </a:r>
            <a:r>
              <a:rPr lang="sv-SE" dirty="0" smtClean="0"/>
              <a:t> by the </a:t>
            </a:r>
            <a:r>
              <a:rPr lang="sv-SE" dirty="0" err="1" smtClean="0"/>
              <a:t>beam</a:t>
            </a:r>
            <a:r>
              <a:rPr lang="sv-SE" dirty="0" smtClean="0"/>
              <a:t> </a:t>
            </a:r>
            <a:r>
              <a:rPr lang="en-US" dirty="0" smtClean="0"/>
              <a:t>7.3e-09 </a:t>
            </a:r>
            <a:r>
              <a:rPr lang="en-US" dirty="0"/>
              <a:t>mbar </a:t>
            </a:r>
            <a:endParaRPr lang="en-US" dirty="0" smtClean="0"/>
          </a:p>
        </p:txBody>
      </p:sp>
      <p:grpSp>
        <p:nvGrpSpPr>
          <p:cNvPr id="14" name="Group 13"/>
          <p:cNvGrpSpPr/>
          <p:nvPr/>
        </p:nvGrpSpPr>
        <p:grpSpPr>
          <a:xfrm>
            <a:off x="245269" y="4403167"/>
            <a:ext cx="4078812" cy="448490"/>
            <a:chOff x="4812030" y="3180193"/>
            <a:chExt cx="4078812" cy="448490"/>
          </a:xfrm>
        </p:grpSpPr>
        <p:sp>
          <p:nvSpPr>
            <p:cNvPr id="15" name="Line 9"/>
            <p:cNvSpPr>
              <a:spLocks noChangeShapeType="1"/>
            </p:cNvSpPr>
            <p:nvPr/>
          </p:nvSpPr>
          <p:spPr bwMode="auto">
            <a:xfrm>
              <a:off x="5119954" y="3180193"/>
              <a:ext cx="3736369" cy="13389"/>
            </a:xfrm>
            <a:prstGeom prst="line">
              <a:avLst/>
            </a:prstGeom>
            <a:noFill/>
            <a:ln w="31750" cmpd="sng">
              <a:solidFill>
                <a:srgbClr val="C00000"/>
              </a:solidFill>
              <a:prstDash val="solid"/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812030" y="3351684"/>
              <a:ext cx="4078812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 smtClean="0">
                  <a:solidFill>
                    <a:srgbClr val="C00000"/>
                  </a:solidFill>
                  <a:latin typeface="Arial" pitchFamily="34" charset="0"/>
                </a:rPr>
                <a:t>Scraper position from beam center, y (mm)</a:t>
              </a:r>
              <a:endParaRPr lang="en-US" sz="1200" b="1" dirty="0">
                <a:solidFill>
                  <a:srgbClr val="C00000"/>
                </a:solidFill>
                <a:latin typeface="Arial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07890" y="1491764"/>
            <a:ext cx="452638" cy="2908243"/>
            <a:chOff x="4671877" y="976044"/>
            <a:chExt cx="452638" cy="2233417"/>
          </a:xfrm>
        </p:grpSpPr>
        <p:sp>
          <p:nvSpPr>
            <p:cNvPr id="18" name="Line 9"/>
            <p:cNvSpPr>
              <a:spLocks noChangeShapeType="1"/>
            </p:cNvSpPr>
            <p:nvPr/>
          </p:nvSpPr>
          <p:spPr bwMode="auto">
            <a:xfrm flipV="1">
              <a:off x="5124515" y="976044"/>
              <a:ext cx="0" cy="2233417"/>
            </a:xfrm>
            <a:prstGeom prst="line">
              <a:avLst/>
            </a:prstGeom>
            <a:noFill/>
            <a:ln w="31750" cmpd="sng">
              <a:solidFill>
                <a:srgbClr val="C00000"/>
              </a:solidFill>
              <a:prstDash val="solid"/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 rot="16200000">
              <a:off x="4094161" y="1912044"/>
              <a:ext cx="1463209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C00000"/>
                  </a:solidFill>
                  <a:latin typeface="Arial" pitchFamily="34" charset="0"/>
                </a:rPr>
                <a:t>Mean lifetime, </a:t>
              </a:r>
              <a:r>
                <a:rPr lang="el-GR" sz="1400" b="1" i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τ</a:t>
              </a:r>
              <a:r>
                <a:rPr lang="en-US" sz="1400" b="1" dirty="0" smtClean="0">
                  <a:solidFill>
                    <a:srgbClr val="C00000"/>
                  </a:solidFill>
                  <a:latin typeface="Arial" pitchFamily="34" charset="0"/>
                </a:rPr>
                <a:t> (h)</a:t>
              </a:r>
              <a:endParaRPr lang="en-US" sz="1400" b="1" dirty="0">
                <a:solidFill>
                  <a:srgbClr val="C00000"/>
                </a:solidFill>
                <a:latin typeface="Arial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1828800"/>
            <a:ext cx="4876800" cy="219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33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4294967295"/>
          </p:nvPr>
        </p:nvSpPr>
        <p:spPr>
          <a:xfrm>
            <a:off x="152400" y="990600"/>
            <a:ext cx="8740080" cy="55340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4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0" indent="0" algn="ctr">
              <a:buNone/>
            </a:pPr>
            <a: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Commissioning </a:t>
            </a:r>
          </a:p>
          <a:p>
            <a:pPr marL="0" indent="0" algn="ctr">
              <a:buNone/>
            </a:pPr>
            <a:r>
              <a:rPr lang="sv-SE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1.5 GeV ring</a:t>
            </a:r>
            <a:endParaRPr lang="en-US" sz="4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7100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066800" y="228601"/>
            <a:ext cx="8001000" cy="6096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Commissioning progress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04800" y="1015425"/>
            <a:ext cx="6199826" cy="50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/>
            <a:r>
              <a:rPr lang="en-US" sz="1800" kern="0" dirty="0" smtClean="0">
                <a:solidFill>
                  <a:srgbClr val="C00000"/>
                </a:solidFill>
              </a:rPr>
              <a:t>1.5 </a:t>
            </a:r>
            <a:r>
              <a:rPr lang="en-US" sz="1800" kern="0" dirty="0">
                <a:solidFill>
                  <a:srgbClr val="C00000"/>
                </a:solidFill>
              </a:rPr>
              <a:t>GeV storage ring commissioning started in  </a:t>
            </a:r>
            <a:r>
              <a:rPr lang="en-US" sz="1800" kern="0" dirty="0" smtClean="0">
                <a:solidFill>
                  <a:srgbClr val="C00000"/>
                </a:solidFill>
              </a:rPr>
              <a:t>Sep. 2016</a:t>
            </a:r>
            <a:endParaRPr lang="en-US" sz="1800" kern="0" dirty="0">
              <a:solidFill>
                <a:srgbClr val="C0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t="967" b="1980"/>
          <a:stretch/>
        </p:blipFill>
        <p:spPr>
          <a:xfrm>
            <a:off x="1600200" y="1752599"/>
            <a:ext cx="6138968" cy="42005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104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6182394"/>
              </p:ext>
            </p:extLst>
          </p:nvPr>
        </p:nvGraphicFramePr>
        <p:xfrm>
          <a:off x="152400" y="2743200"/>
          <a:ext cx="4343400" cy="3581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0068216"/>
              </p:ext>
            </p:extLst>
          </p:nvPr>
        </p:nvGraphicFramePr>
        <p:xfrm>
          <a:off x="4572000" y="2743200"/>
          <a:ext cx="4572000" cy="34997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914400"/>
            <a:ext cx="6991350" cy="1677924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7391400" y="1524000"/>
            <a:ext cx="76200" cy="1143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6248400" y="1524000"/>
            <a:ext cx="1181100" cy="1143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4" idx="0"/>
          </p:cNvCxnSpPr>
          <p:nvPr/>
        </p:nvCxnSpPr>
        <p:spPr>
          <a:xfrm flipH="1" flipV="1">
            <a:off x="2057400" y="1753362"/>
            <a:ext cx="266700" cy="9898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4" idx="0"/>
          </p:cNvCxnSpPr>
          <p:nvPr/>
        </p:nvCxnSpPr>
        <p:spPr>
          <a:xfrm flipV="1">
            <a:off x="2324100" y="1066800"/>
            <a:ext cx="1409700" cy="1676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4" idx="0"/>
          </p:cNvCxnSpPr>
          <p:nvPr/>
        </p:nvCxnSpPr>
        <p:spPr>
          <a:xfrm flipV="1">
            <a:off x="2324100" y="1524000"/>
            <a:ext cx="190500" cy="12192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/>
          <p:cNvSpPr txBox="1">
            <a:spLocks/>
          </p:cNvSpPr>
          <p:nvPr/>
        </p:nvSpPr>
        <p:spPr>
          <a:xfrm>
            <a:off x="992136" y="127678"/>
            <a:ext cx="8001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Vacuum conditioning curve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84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52600"/>
            <a:ext cx="6858000" cy="4422352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609600" y="228601"/>
            <a:ext cx="8001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Lifetime evolution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69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74865" y="762000"/>
            <a:ext cx="8450951" cy="2031316"/>
            <a:chOff x="281833" y="877644"/>
            <a:chExt cx="8450951" cy="2031316"/>
          </a:xfrm>
        </p:grpSpPr>
        <p:pic>
          <p:nvPicPr>
            <p:cNvPr id="24" name="Picture 23"/>
            <p:cNvPicPr>
              <a:picLocks noChangeAspect="1" noChangeArrowheads="1"/>
            </p:cNvPicPr>
            <p:nvPr/>
          </p:nvPicPr>
          <p:blipFill rotWithShape="1">
            <a:blip r:embed="rId4" cstate="print">
              <a:lum bright="-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6" t="26812" r="4132" b="25231"/>
            <a:stretch/>
          </p:blipFill>
          <p:spPr bwMode="auto">
            <a:xfrm>
              <a:off x="281833" y="877644"/>
              <a:ext cx="8450951" cy="20313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7" name="Straight Arrow Connector 26"/>
            <p:cNvCxnSpPr/>
            <p:nvPr/>
          </p:nvCxnSpPr>
          <p:spPr>
            <a:xfrm>
              <a:off x="516776" y="1792044"/>
              <a:ext cx="1371600" cy="0"/>
            </a:xfrm>
            <a:prstGeom prst="straightConnector1">
              <a:avLst/>
            </a:prstGeom>
            <a:ln w="50800" cmpd="tri">
              <a:solidFill>
                <a:srgbClr val="FF0000"/>
              </a:solidFill>
              <a:tailEnd type="stealth" w="med" len="lg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threePt" dir="t"/>
            </a:scene3d>
            <a:sp3d prstMaterial="matte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 Box 2"/>
            <p:cNvSpPr txBox="1">
              <a:spLocks noChangeArrowheads="1"/>
            </p:cNvSpPr>
            <p:nvPr/>
          </p:nvSpPr>
          <p:spPr bwMode="auto">
            <a:xfrm>
              <a:off x="499076" y="1792044"/>
              <a:ext cx="1304250" cy="257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US" sz="1200" b="1" dirty="0" smtClean="0">
                  <a:solidFill>
                    <a:srgbClr val="FF0000"/>
                  </a:solidFill>
                  <a:effectLst/>
                  <a:latin typeface="Times New Roman"/>
                  <a:ea typeface="Calibri"/>
                </a:rPr>
                <a:t>Beam direction</a:t>
              </a:r>
              <a:endParaRPr lang="en-US" sz="1600" dirty="0">
                <a:effectLst/>
                <a:latin typeface="Times New Roman"/>
                <a:ea typeface="Calibri"/>
              </a:endParaRPr>
            </a:p>
          </p:txBody>
        </p:sp>
      </p:grpSp>
      <p:sp>
        <p:nvSpPr>
          <p:cNvPr id="3" name="Title 1"/>
          <p:cNvSpPr txBox="1">
            <a:spLocks/>
          </p:cNvSpPr>
          <p:nvPr/>
        </p:nvSpPr>
        <p:spPr>
          <a:xfrm>
            <a:off x="1066800" y="228601"/>
            <a:ext cx="8001000" cy="6096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Problems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202259" y="1905000"/>
            <a:ext cx="6808141" cy="1476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v-SE" sz="1800" b="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 cavity (S2) venting due to broken </a:t>
            </a:r>
            <a:r>
              <a:rPr lang="sv-SE" sz="1800" b="0" u="sng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power </a:t>
            </a:r>
            <a:r>
              <a:rPr lang="sv-SE" sz="1800" b="0" u="sng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feedthrough </a:t>
            </a:r>
            <a:r>
              <a:rPr lang="sv-SE" sz="18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conditioining (with closed valves</a:t>
            </a:r>
            <a:r>
              <a:rPr lang="sv-SE" sz="1800" b="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Now cavity is removed from the ring and dummy chamber placed as could not be run with high power anymore. Now awaits conditioning outside the ring. Also </a:t>
            </a:r>
            <a:r>
              <a:rPr lang="sv-SE" sz="1800" b="0" u="sng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pick up loops </a:t>
            </a:r>
            <a:r>
              <a:rPr lang="sv-SE" sz="1800" b="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ceramic parts had leaks.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sv-SE" sz="1800" b="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sv-SE" sz="1800" b="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800" b="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81000" y="3733800"/>
            <a:ext cx="6096001" cy="2573571"/>
            <a:chOff x="2895600" y="3962400"/>
            <a:chExt cx="6096001" cy="2573571"/>
          </a:xfrm>
        </p:grpSpPr>
        <p:grpSp>
          <p:nvGrpSpPr>
            <p:cNvPr id="26" name="Group 25"/>
            <p:cNvGrpSpPr/>
            <p:nvPr/>
          </p:nvGrpSpPr>
          <p:grpSpPr>
            <a:xfrm>
              <a:off x="2895600" y="3962400"/>
              <a:ext cx="6096001" cy="2573571"/>
              <a:chOff x="3200400" y="3862158"/>
              <a:chExt cx="6096001" cy="2573571"/>
            </a:xfrm>
          </p:grpSpPr>
          <p:pic>
            <p:nvPicPr>
              <p:cNvPr id="1026" name="Picture 1" descr="image001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568824" y="3862158"/>
                <a:ext cx="4484256" cy="25735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5" name="Group 14"/>
              <p:cNvGrpSpPr/>
              <p:nvPr/>
            </p:nvGrpSpPr>
            <p:grpSpPr>
              <a:xfrm>
                <a:off x="3379304" y="5463510"/>
                <a:ext cx="5917097" cy="425705"/>
                <a:chOff x="-1968790" y="-754015"/>
                <a:chExt cx="7510187" cy="542991"/>
              </a:xfrm>
            </p:grpSpPr>
            <p:cxnSp>
              <p:nvCxnSpPr>
                <p:cNvPr id="21" name="Line 1984"/>
                <p:cNvCxnSpPr/>
                <p:nvPr/>
              </p:nvCxnSpPr>
              <p:spPr bwMode="auto">
                <a:xfrm>
                  <a:off x="-1968790" y="-542263"/>
                  <a:ext cx="6456647" cy="178779"/>
                </a:xfrm>
                <a:prstGeom prst="line">
                  <a:avLst/>
                </a:prstGeom>
                <a:noFill/>
                <a:ln w="34925" cmpd="dbl">
                  <a:solidFill>
                    <a:srgbClr val="FF0000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2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3123331" y="-754015"/>
                  <a:ext cx="2418066" cy="5429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0"/>
                    </a:spcAft>
                  </a:pPr>
                  <a:r>
                    <a:rPr lang="en-US" sz="1400" b="1" dirty="0" smtClean="0">
                      <a:solidFill>
                        <a:srgbClr val="FF0000"/>
                      </a:solidFill>
                      <a:effectLst/>
                      <a:latin typeface="Times New Roman"/>
                      <a:ea typeface="Calibri"/>
                    </a:rPr>
                    <a:t>e-</a:t>
                  </a:r>
                  <a:endParaRPr lang="en-US" dirty="0">
                    <a:effectLst/>
                    <a:latin typeface="Times New Roman"/>
                    <a:ea typeface="Calibri"/>
                  </a:endParaRPr>
                </a:p>
              </p:txBody>
            </p:sp>
          </p:grpSp>
          <p:grpSp>
            <p:nvGrpSpPr>
              <p:cNvPr id="16" name="Group 15"/>
              <p:cNvGrpSpPr/>
              <p:nvPr/>
            </p:nvGrpSpPr>
            <p:grpSpPr>
              <a:xfrm>
                <a:off x="3200400" y="4730656"/>
                <a:ext cx="4648200" cy="691841"/>
                <a:chOff x="-3152128" y="-629463"/>
                <a:chExt cx="5902778" cy="877654"/>
              </a:xfrm>
            </p:grpSpPr>
            <p:cxnSp>
              <p:nvCxnSpPr>
                <p:cNvPr id="19" name="Line 1984"/>
                <p:cNvCxnSpPr/>
                <p:nvPr/>
              </p:nvCxnSpPr>
              <p:spPr bwMode="auto">
                <a:xfrm>
                  <a:off x="-3152128" y="248191"/>
                  <a:ext cx="5902778" cy="0"/>
                </a:xfrm>
                <a:prstGeom prst="line">
                  <a:avLst/>
                </a:prstGeom>
                <a:noFill/>
                <a:ln w="34925" cmpd="dbl">
                  <a:solidFill>
                    <a:srgbClr val="00B0F0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0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93073" y="-629463"/>
                  <a:ext cx="2008894" cy="4643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just">
                    <a:lnSpc>
                      <a:spcPct val="115000"/>
                    </a:lnSpc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srgbClr val="00B0F0"/>
                      </a:solidFill>
                      <a:effectLst/>
                      <a:latin typeface="Times New Roman"/>
                      <a:ea typeface="Calibri"/>
                    </a:rPr>
                    <a:t>Photon beam</a:t>
                  </a:r>
                  <a:endParaRPr lang="en-US" dirty="0">
                    <a:effectLst/>
                    <a:latin typeface="Times New Roman"/>
                    <a:ea typeface="Calibri"/>
                  </a:endParaRPr>
                </a:p>
              </p:txBody>
            </p:sp>
          </p:grpSp>
          <p:cxnSp>
            <p:nvCxnSpPr>
              <p:cNvPr id="17" name="Line 1984"/>
              <p:cNvCxnSpPr/>
              <p:nvPr/>
            </p:nvCxnSpPr>
            <p:spPr bwMode="auto">
              <a:xfrm>
                <a:off x="3352800" y="5434795"/>
                <a:ext cx="2718049" cy="0"/>
              </a:xfrm>
              <a:prstGeom prst="line">
                <a:avLst/>
              </a:prstGeom>
              <a:noFill/>
              <a:ln w="19050" cmpd="sng">
                <a:solidFill>
                  <a:srgbClr val="00B0F0"/>
                </a:solidFill>
                <a:prstDash val="lgDashDot"/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8" name="Line 1984"/>
            <p:cNvCxnSpPr/>
            <p:nvPr/>
          </p:nvCxnSpPr>
          <p:spPr bwMode="auto">
            <a:xfrm flipH="1">
              <a:off x="6612846" y="4617669"/>
              <a:ext cx="570666" cy="952314"/>
            </a:xfrm>
            <a:prstGeom prst="line">
              <a:avLst/>
            </a:prstGeom>
            <a:noFill/>
            <a:ln w="34925" cmpd="dbl">
              <a:solidFill>
                <a:srgbClr val="00B05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1" name="Text Box 2"/>
            <p:cNvSpPr txBox="1">
              <a:spLocks noChangeArrowheads="1"/>
            </p:cNvSpPr>
            <p:nvPr/>
          </p:nvSpPr>
          <p:spPr bwMode="auto">
            <a:xfrm>
              <a:off x="6336359" y="4248556"/>
              <a:ext cx="1905136" cy="425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US" sz="1400" b="1" dirty="0" smtClean="0">
                  <a:solidFill>
                    <a:srgbClr val="00B050"/>
                  </a:solidFill>
                  <a:effectLst/>
                  <a:latin typeface="Times New Roman"/>
                  <a:ea typeface="Calibri"/>
                </a:rPr>
                <a:t>Hot spot</a:t>
              </a:r>
              <a:endParaRPr lang="en-US" dirty="0">
                <a:solidFill>
                  <a:srgbClr val="00B050"/>
                </a:solidFill>
                <a:effectLst/>
                <a:latin typeface="Times New Roman"/>
                <a:ea typeface="Calibri"/>
              </a:endParaRPr>
            </a:p>
          </p:txBody>
        </p:sp>
      </p:grpSp>
      <p:sp>
        <p:nvSpPr>
          <p:cNvPr id="33" name="Content Placeholder 2"/>
          <p:cNvSpPr txBox="1">
            <a:spLocks/>
          </p:cNvSpPr>
          <p:nvPr/>
        </p:nvSpPr>
        <p:spPr bwMode="auto">
          <a:xfrm>
            <a:off x="173684" y="3352800"/>
            <a:ext cx="8894116" cy="75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b="0" u="sng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 </a:t>
            </a:r>
            <a:r>
              <a:rPr lang="en-US" sz="1800" b="0" u="sng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spots </a:t>
            </a:r>
            <a:r>
              <a:rPr lang="en-US" sz="18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proximity of crotch absorber (S1), </a:t>
            </a:r>
            <a:r>
              <a:rPr lang="en-US" sz="1800" b="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in the slit between chamber and antechamber, miss-positioning </a:t>
            </a:r>
            <a:r>
              <a:rPr lang="en-US" sz="18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crotch </a:t>
            </a:r>
            <a:r>
              <a:rPr lang="en-US" sz="1800" b="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chamber, chamber deformation.</a:t>
            </a:r>
          </a:p>
        </p:txBody>
      </p: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340" y="4069312"/>
            <a:ext cx="3083401" cy="232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7200" y="5749201"/>
            <a:ext cx="1728749" cy="10713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933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066800" y="228601"/>
            <a:ext cx="8001000" cy="6096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Conclusion</a:t>
            </a:r>
          </a:p>
          <a:p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152400" y="1295400"/>
            <a:ext cx="8636941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MAXIV 3GeV ring vacuum design, production</a:t>
            </a:r>
            <a:r>
              <a:rPr lang="en-US" sz="1800" b="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</a:t>
            </a:r>
            <a:r>
              <a:rPr lang="en-US" sz="1800" b="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installation was a </a:t>
            </a:r>
            <a:r>
              <a:rPr lang="en-US" sz="1800" b="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challange</a:t>
            </a:r>
            <a:r>
              <a:rPr lang="en-US" sz="1800" b="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it is the first fully NEG coated machine.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 coating increased the complexity of the design, production and the installation.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R&amp;D in NEG coating was essential in making a successful production and performance of the chambers. </a:t>
            </a:r>
            <a:endParaRPr lang="en-US" sz="1800" b="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MAXIV 3GeV ring is under commissioning, with the first users are expecting on April 2017.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vacuum conditioning is following similar behavior to that of similar machines which used conventional vacuum design.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800" b="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800" b="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800" b="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800" b="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800" b="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654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066800" y="228601"/>
            <a:ext cx="8001000" cy="6096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MAX IV layout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73976" y="1828800"/>
            <a:ext cx="936795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   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82506" y="6045828"/>
            <a:ext cx="258025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https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://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www.maxlab.lu.se/maxiv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81000" y="1231764"/>
            <a:ext cx="8381764" cy="3957515"/>
            <a:chOff x="278056" y="1100338"/>
            <a:chExt cx="8381764" cy="3957515"/>
          </a:xfrm>
        </p:grpSpPr>
        <p:grpSp>
          <p:nvGrpSpPr>
            <p:cNvPr id="21" name="Group 20"/>
            <p:cNvGrpSpPr/>
            <p:nvPr/>
          </p:nvGrpSpPr>
          <p:grpSpPr>
            <a:xfrm>
              <a:off x="278056" y="1100338"/>
              <a:ext cx="8381764" cy="3957515"/>
              <a:chOff x="371204" y="1707119"/>
              <a:chExt cx="8381764" cy="3957515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371204" y="1828800"/>
                <a:ext cx="7801429" cy="3835834"/>
                <a:chOff x="685799" y="2514600"/>
                <a:chExt cx="7801429" cy="3835834"/>
              </a:xfrm>
            </p:grpSpPr>
            <p:pic>
              <p:nvPicPr>
                <p:cNvPr id="28" name="Picture 27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685799" y="2514600"/>
                  <a:ext cx="7801429" cy="3771900"/>
                </a:xfrm>
                <a:prstGeom prst="rect">
                  <a:avLst/>
                </a:prstGeom>
              </p:spPr>
            </p:pic>
            <p:sp>
              <p:nvSpPr>
                <p:cNvPr id="26" name="Rectangle 25"/>
                <p:cNvSpPr/>
                <p:nvPr/>
              </p:nvSpPr>
              <p:spPr>
                <a:xfrm>
                  <a:off x="1088572" y="4596108"/>
                  <a:ext cx="2127614" cy="175432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endPara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  <a:p>
                  <a:endPara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  <a:p>
                  <a:endPara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  <a:p>
                  <a:endPara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  <a:p>
                  <a:endParaRPr lang="en-US" dirty="0" smtClean="0"/>
                </a:p>
                <a:p>
                  <a:r>
                    <a:rPr lang="en-US" dirty="0" smtClean="0"/>
                    <a:t>	</a:t>
                  </a:r>
                  <a:endParaRPr lang="en-US" dirty="0"/>
                </a:p>
              </p:txBody>
            </p:sp>
          </p:grpSp>
          <p:sp>
            <p:nvSpPr>
              <p:cNvPr id="31" name="Rectangle 30"/>
              <p:cNvSpPr/>
              <p:nvPr/>
            </p:nvSpPr>
            <p:spPr>
              <a:xfrm>
                <a:off x="4953580" y="2813790"/>
                <a:ext cx="1576072" cy="830997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C00000"/>
                    </a:solidFill>
                  </a:rPr>
                  <a:t>3 GeV ring </a:t>
                </a:r>
              </a:p>
              <a:p>
                <a:r>
                  <a:rPr lang="en-US" sz="2400" b="1" dirty="0" smtClean="0">
                    <a:solidFill>
                      <a:srgbClr val="C00000"/>
                    </a:solidFill>
                  </a:rPr>
                  <a:t>   (528 m)</a:t>
                </a:r>
                <a:endParaRPr lang="en-US" sz="24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1057004" y="1707119"/>
                <a:ext cx="1882247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C00000"/>
                    </a:solidFill>
                  </a:rPr>
                  <a:t>Linac (300 m)</a:t>
                </a:r>
                <a:endParaRPr lang="en-US" sz="24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7321158" y="1917404"/>
                <a:ext cx="143181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dirty="0" smtClean="0">
                    <a:solidFill>
                      <a:srgbClr val="C00000"/>
                    </a:solidFill>
                  </a:rPr>
                  <a:t>Short pulse facility</a:t>
                </a:r>
                <a:endParaRPr lang="en-US" sz="20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2709859" y="3166952"/>
                <a:ext cx="1571264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C00000"/>
                    </a:solidFill>
                  </a:rPr>
                  <a:t>   1.5 GeV </a:t>
                </a:r>
              </a:p>
              <a:p>
                <a:r>
                  <a:rPr lang="en-US" sz="2400" b="1" dirty="0" smtClean="0">
                    <a:solidFill>
                      <a:srgbClr val="C00000"/>
                    </a:solidFill>
                  </a:rPr>
                  <a:t>ring (96 m)</a:t>
                </a:r>
                <a:endParaRPr lang="en-US" sz="2400" b="1" dirty="0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33" name="Straight Arrow Connector 32"/>
              <p:cNvCxnSpPr/>
              <p:nvPr/>
            </p:nvCxnSpPr>
            <p:spPr>
              <a:xfrm flipV="1">
                <a:off x="3448240" y="2843786"/>
                <a:ext cx="227828" cy="385502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Rectangle 33"/>
            <p:cNvSpPr/>
            <p:nvPr/>
          </p:nvSpPr>
          <p:spPr>
            <a:xfrm>
              <a:off x="2844538" y="1913840"/>
              <a:ext cx="51055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     </a:t>
              </a:r>
            </a:p>
            <a:p>
              <a:r>
                <a:rPr lang="en-US" b="1" dirty="0" smtClean="0">
                  <a:solidFill>
                    <a:srgbClr val="C00000"/>
                  </a:solidFill>
                </a:rPr>
                <a:t>         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28600" y="3793024"/>
            <a:ext cx="8534164" cy="2575414"/>
            <a:chOff x="228600" y="3793024"/>
            <a:chExt cx="8534164" cy="257541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317" r="7407"/>
            <a:stretch/>
          </p:blipFill>
          <p:spPr>
            <a:xfrm>
              <a:off x="228600" y="4734094"/>
              <a:ext cx="8534164" cy="1634344"/>
            </a:xfrm>
            <a:prstGeom prst="rect">
              <a:avLst/>
            </a:prstGeom>
          </p:spPr>
        </p:pic>
        <p:cxnSp>
          <p:nvCxnSpPr>
            <p:cNvPr id="22" name="Straight Arrow Connector 21"/>
            <p:cNvCxnSpPr/>
            <p:nvPr/>
          </p:nvCxnSpPr>
          <p:spPr>
            <a:xfrm>
              <a:off x="3423808" y="3990738"/>
              <a:ext cx="149448" cy="123800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>
              <a:off x="5426598" y="3793024"/>
              <a:ext cx="221870" cy="1322576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2680106" y="3404214"/>
            <a:ext cx="15558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Conventional </a:t>
            </a:r>
          </a:p>
          <a:p>
            <a:pPr algn="ctr"/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design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914177" y="3146693"/>
            <a:ext cx="16744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Small aperture,</a:t>
            </a:r>
            <a:b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all NEG-coated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950964" y="2410294"/>
            <a:ext cx="1468290" cy="75053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672614" y="912959"/>
            <a:ext cx="63742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Max IV - Synchrotron light source facility in Lund, Sweden. 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883908" y="3628187"/>
            <a:ext cx="1789171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Commissioning started:</a:t>
            </a:r>
          </a:p>
          <a:p>
            <a:pPr algn="ctr"/>
            <a:r>
              <a:rPr lang="en-US" b="1" dirty="0" smtClean="0"/>
              <a:t>August 2015</a:t>
            </a:r>
            <a:endParaRPr lang="en-US" b="1" dirty="0"/>
          </a:p>
        </p:txBody>
      </p:sp>
      <p:sp>
        <p:nvSpPr>
          <p:cNvPr id="30" name="Rectangle 29"/>
          <p:cNvSpPr/>
          <p:nvPr/>
        </p:nvSpPr>
        <p:spPr>
          <a:xfrm>
            <a:off x="542120" y="3851674"/>
            <a:ext cx="243738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Commissioning started:</a:t>
            </a:r>
          </a:p>
          <a:p>
            <a:pPr algn="ctr"/>
            <a:r>
              <a:rPr lang="en-US" b="1" dirty="0" smtClean="0"/>
              <a:t>September 2016</a:t>
            </a:r>
            <a:endParaRPr 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153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3" y="0"/>
            <a:ext cx="6524667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87306" y="338666"/>
            <a:ext cx="5656294" cy="166346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Thanks for your attention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28600" y="5029200"/>
            <a:ext cx="8610600" cy="138226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/>
              <a:t>Acknowledgments:</a:t>
            </a:r>
          </a:p>
          <a:p>
            <a:pPr marL="0" indent="0" algn="ctr">
              <a:buNone/>
            </a:pPr>
            <a:r>
              <a:rPr lang="en-US" sz="1700" b="1" dirty="0" smtClean="0"/>
              <a:t> Jonny Ahlbäck, Marek Grabski, Chiara </a:t>
            </a:r>
            <a:r>
              <a:rPr lang="en-US" sz="1700" b="1" dirty="0" smtClean="0"/>
              <a:t>Pasquino (CERN), </a:t>
            </a:r>
            <a:r>
              <a:rPr lang="en-US" sz="1700" b="1" dirty="0" smtClean="0"/>
              <a:t>Esa Paju, Michael Gilg, Jens Sundberg, Åke Andersson, Pedro F. Tavares.</a:t>
            </a:r>
          </a:p>
          <a:p>
            <a:pPr marL="0" indent="0" algn="ctr">
              <a:buNone/>
            </a:pPr>
            <a:r>
              <a:rPr lang="en-US" sz="1700" b="1" dirty="0" smtClean="0"/>
              <a:t>Collaborators: CERN, ALBA</a:t>
            </a:r>
            <a:r>
              <a:rPr lang="en-US" sz="1700" b="1" dirty="0"/>
              <a:t>, </a:t>
            </a:r>
            <a:r>
              <a:rPr lang="en-US" sz="1700" b="1" dirty="0" smtClean="0"/>
              <a:t>ESRF</a:t>
            </a:r>
            <a:r>
              <a:rPr lang="en-US" sz="1700" b="1" dirty="0"/>
              <a:t>, </a:t>
            </a:r>
            <a:r>
              <a:rPr lang="en-US" sz="1700" b="1" dirty="0" smtClean="0"/>
              <a:t>BINP, Soleil.</a:t>
            </a:r>
            <a:endParaRPr lang="en-US" sz="1700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5" t="7698" r="16399" b="11895"/>
          <a:stretch/>
        </p:blipFill>
        <p:spPr bwMode="auto">
          <a:xfrm>
            <a:off x="5073234" y="1981200"/>
            <a:ext cx="4098988" cy="2949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374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4294967295"/>
          </p:nvPr>
        </p:nvSpPr>
        <p:spPr>
          <a:xfrm>
            <a:off x="152400" y="990600"/>
            <a:ext cx="8740080" cy="55340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4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0" indent="0" algn="ctr">
              <a:buNone/>
            </a:pP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MAX </a:t>
            </a:r>
            <a: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IV, 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1.5 GeV </a:t>
            </a:r>
            <a: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storage ring 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vacuum system </a:t>
            </a:r>
            <a: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layout</a:t>
            </a:r>
            <a:endParaRPr lang="en-US" sz="4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4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9738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09600" y="228601"/>
            <a:ext cx="8001000" cy="6096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1.5 GeV </a:t>
            </a:r>
            <a:r>
              <a:rPr lang="en-US" dirty="0" smtClean="0"/>
              <a:t>storage ring layout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304800" y="947735"/>
            <a:ext cx="8763000" cy="5334000"/>
          </a:xfrm>
        </p:spPr>
        <p:txBody>
          <a:bodyPr>
            <a:normAutofit/>
          </a:bodyPr>
          <a:lstStyle/>
          <a:p>
            <a:pPr marL="457200" indent="-457200" algn="l">
              <a:buFont typeface="Arial" pitchFamily="34" charset="0"/>
              <a:buChar char="•"/>
            </a:pPr>
            <a:endParaRPr lang="en-US" sz="2800" dirty="0" smtClean="0">
              <a:solidFill>
                <a:srgbClr val="C00000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30"/>
          <a:stretch/>
        </p:blipFill>
        <p:spPr bwMode="auto">
          <a:xfrm>
            <a:off x="19050" y="1283916"/>
            <a:ext cx="5438775" cy="5202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64436" y="2590800"/>
            <a:ext cx="3047999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/>
              <a:t>96m </a:t>
            </a:r>
            <a:r>
              <a:rPr lang="en-US" dirty="0" smtClean="0"/>
              <a:t>circumference</a:t>
            </a:r>
            <a:r>
              <a:rPr lang="sv-SE" dirty="0" smtClean="0"/>
              <a:t>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12 DBA.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12 straight sections of which, all for ID, except: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Ach. 1: injection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Ach. 5: RF straight Ach. 3: inj. Kicker +ID</a:t>
            </a:r>
          </a:p>
        </p:txBody>
      </p:sp>
    </p:spTree>
    <p:extLst>
      <p:ext uri="{BB962C8B-B14F-4D97-AF65-F5344CB8AC3E}">
        <p14:creationId xmlns:p14="http://schemas.microsoft.com/office/powerpoint/2010/main" val="369474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228600" y="877949"/>
            <a:ext cx="8763000" cy="5334000"/>
          </a:xfrm>
        </p:spPr>
        <p:txBody>
          <a:bodyPr>
            <a:normAutofit/>
          </a:bodyPr>
          <a:lstStyle/>
          <a:p>
            <a:pPr marL="457200" indent="-457200" algn="l">
              <a:buFont typeface="Arial" pitchFamily="34" charset="0"/>
              <a:buChar char="•"/>
            </a:pPr>
            <a:endParaRPr lang="en-US" sz="2800" dirty="0" smtClean="0">
              <a:solidFill>
                <a:srgbClr val="C00000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4" t="21296" r="1693" b="13773"/>
          <a:stretch/>
        </p:blipFill>
        <p:spPr bwMode="auto">
          <a:xfrm>
            <a:off x="1600200" y="2895600"/>
            <a:ext cx="7441343" cy="36237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D:\Solaris Model\_Rysunki Solaris\BM-0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r="1596" b="7924"/>
          <a:stretch/>
        </p:blipFill>
        <p:spPr bwMode="auto">
          <a:xfrm>
            <a:off x="304800" y="926123"/>
            <a:ext cx="5762625" cy="3626827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72200" y="990600"/>
            <a:ext cx="2869344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Conventional vacuum system: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St. steel VC with lumped and distributed absorbers.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Ion pumps, TSP and NEG strips.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63488" y="116632"/>
            <a:ext cx="8001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1.5 GeV storage ring vacuum system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4499992" y="2739536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/>
              <a:t>One achromat.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74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1000" y="1066800"/>
            <a:ext cx="5562600" cy="3971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3" t="30070" r="6967" b="26755"/>
          <a:stretch/>
        </p:blipFill>
        <p:spPr bwMode="auto">
          <a:xfrm>
            <a:off x="4338536" y="4953000"/>
            <a:ext cx="4572000" cy="1517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91480" y="116632"/>
            <a:ext cx="8001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1.5 GeV storage ring vacuum system</a:t>
            </a:r>
            <a:endParaRPr lang="en-US" sz="3200" dirty="0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6516216" y="5157192"/>
            <a:ext cx="108320" cy="936104"/>
          </a:xfrm>
          <a:prstGeom prst="straightConnector1">
            <a:avLst/>
          </a:prstGeom>
          <a:ln w="2857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724900" y="5486744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b="1" dirty="0" smtClean="0">
                <a:solidFill>
                  <a:schemeClr val="bg1"/>
                </a:solidFill>
              </a:rPr>
              <a:t>20 mm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3645024"/>
            <a:ext cx="2174776" cy="646331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chemeClr val="bg1"/>
                </a:solidFill>
              </a:rPr>
              <a:t>Vacuum chamber during the testing.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1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446" y="914400"/>
            <a:ext cx="89781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400" b="1" u="sng" dirty="0" smtClean="0">
                <a:solidFill>
                  <a:srgbClr val="C00000"/>
                </a:solidFill>
              </a:rPr>
              <a:t>Installation.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877" y="1524000"/>
            <a:ext cx="8820150" cy="4962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615547" y="5940623"/>
            <a:ext cx="1537353" cy="30777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</a:rPr>
              <a:t>Assembly tables</a:t>
            </a:r>
            <a:endParaRPr lang="en-US" sz="1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0" name="Straight Arrow Connector 9"/>
          <p:cNvCxnSpPr>
            <a:stCxn id="9" idx="0"/>
          </p:cNvCxnSpPr>
          <p:nvPr/>
        </p:nvCxnSpPr>
        <p:spPr>
          <a:xfrm flipH="1" flipV="1">
            <a:off x="2615548" y="5410201"/>
            <a:ext cx="768676" cy="530422"/>
          </a:xfrm>
          <a:prstGeom prst="straightConnector1">
            <a:avLst/>
          </a:prstGeom>
          <a:ln w="19050">
            <a:solidFill>
              <a:srgbClr val="E24F3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3429000" y="4724400"/>
            <a:ext cx="1447800" cy="1216223"/>
          </a:xfrm>
          <a:prstGeom prst="straightConnector1">
            <a:avLst/>
          </a:prstGeom>
          <a:ln w="19050">
            <a:solidFill>
              <a:srgbClr val="E24F3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13544" y="2392668"/>
            <a:ext cx="1537353" cy="30777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</a:rPr>
              <a:t>Strong-back</a:t>
            </a:r>
            <a:endParaRPr lang="en-US" sz="1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2451753" y="2690284"/>
            <a:ext cx="2050769" cy="357716"/>
          </a:xfrm>
          <a:prstGeom prst="straightConnector1">
            <a:avLst/>
          </a:prstGeom>
          <a:ln w="19050">
            <a:solidFill>
              <a:srgbClr val="E24F3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891480" y="116632"/>
            <a:ext cx="8001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1.5 GeV storage ring vacuum system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8882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5.6|7.9|4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5.6|7.9|44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3.3|1.1|3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5.6|7.9|44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3.6|16.6|3.7|3.9|4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5.6|7.9|44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5.6|7.9|44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5.6|7.9|44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49351</TotalTime>
  <Words>1760</Words>
  <Application>Microsoft Office PowerPoint</Application>
  <PresentationFormat>On-screen Show (4:3)</PresentationFormat>
  <Paragraphs>383</Paragraphs>
  <Slides>40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Aharoni</vt:lpstr>
      <vt:lpstr>Arial</vt:lpstr>
      <vt:lpstr>Calibri</vt:lpstr>
      <vt:lpstr>Times New Roman</vt:lpstr>
      <vt:lpstr>Office Theme</vt:lpstr>
      <vt:lpstr>PowerPoint Presentation</vt:lpstr>
      <vt:lpstr>Contents</vt:lpstr>
      <vt:lpstr>PowerPoint Presentation</vt:lpstr>
      <vt:lpstr>PowerPoint Presentation</vt:lpstr>
      <vt:lpstr>PowerPoint Presentation</vt:lpstr>
      <vt:lpstr>1.5 GeV storage ring layout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NEG-coating series production</vt:lpstr>
      <vt:lpstr>Installation procedure</vt:lpstr>
      <vt:lpstr>Installation procedure</vt:lpstr>
      <vt:lpstr>Installation procedure</vt:lpstr>
      <vt:lpstr>Coating non-conformities</vt:lpstr>
      <vt:lpstr>PowerPoint Presentation</vt:lpstr>
      <vt:lpstr>PowerPoint Presentation</vt:lpstr>
      <vt:lpstr>Pressure vs beam current vs dose</vt:lpstr>
      <vt:lpstr>Pressure in one achromat vs beam current</vt:lpstr>
      <vt:lpstr>Vacuum conditioning curve</vt:lpstr>
      <vt:lpstr>Vacuum conditioning curve</vt:lpstr>
      <vt:lpstr>Residual gas spectrum</vt:lpstr>
      <vt:lpstr>Lifetime evolution</vt:lpstr>
      <vt:lpstr>Scraper measurements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MAX-lab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vacuum system for 3 GeV ring</dc:title>
  <dc:creator>Marek Grabski</dc:creator>
  <cp:lastModifiedBy>Eshraq Al-Dmour</cp:lastModifiedBy>
  <cp:revision>1363</cp:revision>
  <cp:lastPrinted>2016-10-21T13:53:58Z</cp:lastPrinted>
  <dcterms:created xsi:type="dcterms:W3CDTF">2012-10-12T06:11:17Z</dcterms:created>
  <dcterms:modified xsi:type="dcterms:W3CDTF">2017-03-08T17:21:37Z</dcterms:modified>
</cp:coreProperties>
</file>