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402" r:id="rId2"/>
    <p:sldId id="528" r:id="rId3"/>
    <p:sldId id="543" r:id="rId4"/>
    <p:sldId id="529" r:id="rId5"/>
    <p:sldId id="551" r:id="rId6"/>
    <p:sldId id="552" r:id="rId7"/>
    <p:sldId id="550" r:id="rId8"/>
    <p:sldId id="542" r:id="rId9"/>
    <p:sldId id="544" r:id="rId10"/>
    <p:sldId id="548" r:id="rId11"/>
    <p:sldId id="549" r:id="rId12"/>
    <p:sldId id="553" r:id="rId13"/>
    <p:sldId id="554" r:id="rId14"/>
    <p:sldId id="555" r:id="rId15"/>
  </p:sldIdLst>
  <p:sldSz cx="9144000" cy="6858000" type="screen4x3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2"/>
    <a:srgbClr val="FFFF66"/>
    <a:srgbClr val="9C9C9C"/>
    <a:srgbClr val="C4DF63"/>
    <a:srgbClr val="51515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8380" autoAdjust="0"/>
  </p:normalViewPr>
  <p:slideViewPr>
    <p:cSldViewPr>
      <p:cViewPr>
        <p:scale>
          <a:sx n="75" d="100"/>
          <a:sy n="75" d="100"/>
        </p:scale>
        <p:origin x="-672" y="-156"/>
      </p:cViewPr>
      <p:guideLst>
        <p:guide orient="horz" pos="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05.12.2016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38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51520" y="2286000"/>
            <a:ext cx="8892480" cy="4572000"/>
          </a:xfrm>
          <a:prstGeom prst="rect">
            <a:avLst/>
          </a:prstGeom>
          <a:solidFill>
            <a:srgbClr val="005B8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26" y="53625"/>
            <a:ext cx="1762354" cy="5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err="1" smtClean="0"/>
              <a:t>Unsere</a:t>
            </a:r>
            <a:r>
              <a:rPr lang="en-US" noProof="0" dirty="0" smtClean="0"/>
              <a:t> </a:t>
            </a:r>
            <a:r>
              <a:rPr lang="en-US" noProof="0" dirty="0" err="1" smtClean="0"/>
              <a:t>Ziele</a:t>
            </a:r>
            <a:endParaRPr lang="en-US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</a:t>
            </a:r>
            <a:r>
              <a:rPr lang="en-US" noProof="0" dirty="0" err="1" smtClean="0"/>
              <a:t>Forschungszentrum</a:t>
            </a:r>
            <a:r>
              <a:rPr lang="de-DE" dirty="0" smtClean="0"/>
              <a:t>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Grafik 3" descr="Panda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24637" y="53625"/>
            <a:ext cx="2157153" cy="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7230" y="1628775"/>
            <a:ext cx="8165250" cy="4464521"/>
          </a:xfrm>
          <a:prstGeom prst="rect">
            <a:avLst/>
          </a:prstGeom>
        </p:spPr>
        <p:txBody>
          <a:bodyPr lIns="0" tIns="0" rIns="0" bIns="0"/>
          <a:lstStyle>
            <a:lvl1pPr marL="360000" indent="-360000">
              <a:spcBef>
                <a:spcPts val="600"/>
              </a:spcBef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36866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  <a:p>
            <a:r>
              <a:rPr lang="de-DE" dirty="0" smtClean="0"/>
              <a:t>2. </a:t>
            </a:r>
            <a:r>
              <a:rPr lang="de-DE" dirty="0" err="1" smtClean="0"/>
              <a:t>Row</a:t>
            </a:r>
            <a:endParaRPr lang="de-DE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 Session, Dec-05th, 2016</a:t>
            </a:r>
            <a:endParaRPr lang="de-D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628775"/>
            <a:ext cx="8172480" cy="938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endParaRPr lang="de-DE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37766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TRK Session, March-18th, 2015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6000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6000" y="2286000"/>
            <a:ext cx="126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6000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6000" y="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6000" y="4572000"/>
            <a:ext cx="126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C9C9C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 rot="-5400000">
            <a:off x="-1076400" y="5665703"/>
            <a:ext cx="227687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700" dirty="0" smtClean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Mitglied der Helmholtz-Gemeinschaft</a:t>
            </a:r>
            <a:endParaRPr lang="de-DE" sz="700" dirty="0">
              <a:solidFill>
                <a:srgbClr val="51515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fik 12" descr="Panda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885809" y="487215"/>
            <a:ext cx="1006671" cy="241485"/>
          </a:xfrm>
          <a:prstGeom prst="rect">
            <a:avLst/>
          </a:prstGeom>
        </p:spPr>
      </p:pic>
      <p:pic>
        <p:nvPicPr>
          <p:cNvPr id="15" name="Picture 60" descr="logo_699cm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21" y="98630"/>
            <a:ext cx="1007059" cy="3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827584" y="2708275"/>
            <a:ext cx="8136904" cy="1440805"/>
          </a:xfrm>
        </p:spPr>
        <p:txBody>
          <a:bodyPr/>
          <a:lstStyle/>
          <a:p>
            <a:r>
              <a:rPr lang="en-US" sz="4400" dirty="0" smtClean="0"/>
              <a:t>STT update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7584" y="4599130"/>
            <a:ext cx="8064896" cy="576262"/>
          </a:xfrm>
        </p:spPr>
        <p:txBody>
          <a:bodyPr/>
          <a:lstStyle/>
          <a:p>
            <a:r>
              <a:rPr lang="de-DE" sz="1800" b="1" dirty="0" smtClean="0"/>
              <a:t>Artur Cebulla (FZ Jülich) </a:t>
            </a:r>
            <a:r>
              <a:rPr lang="de-DE" sz="1800" b="1" dirty="0" err="1" smtClean="0"/>
              <a:t>for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STT </a:t>
            </a:r>
            <a:r>
              <a:rPr lang="de-DE" sz="1800" b="1" dirty="0" err="1" smtClean="0"/>
              <a:t>group</a:t>
            </a:r>
            <a:endParaRPr lang="de-DE" sz="1800" b="1" dirty="0" smtClean="0"/>
          </a:p>
          <a:p>
            <a:endParaRPr lang="de-DE" sz="1800" b="1" dirty="0"/>
          </a:p>
          <a:p>
            <a:endParaRPr lang="de-DE" sz="1800" b="1" dirty="0"/>
          </a:p>
        </p:txBody>
      </p:sp>
      <p:sp>
        <p:nvSpPr>
          <p:cNvPr id="5" name="Rectangle 4"/>
          <p:cNvSpPr/>
          <p:nvPr/>
        </p:nvSpPr>
        <p:spPr>
          <a:xfrm>
            <a:off x="828078" y="6093296"/>
            <a:ext cx="520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LVIII. PANDA CM Mainz, MEC session, </a:t>
            </a:r>
            <a:r>
              <a:rPr lang="en-US" b="1" dirty="0" smtClean="0">
                <a:solidFill>
                  <a:srgbClr val="FFFF00"/>
                </a:solidFill>
              </a:rPr>
              <a:t>Ded</a:t>
            </a:r>
            <a:r>
              <a:rPr lang="en-US" b="1" dirty="0" smtClean="0">
                <a:solidFill>
                  <a:srgbClr val="FFFF00"/>
                </a:solidFill>
              </a:rPr>
              <a:t>-05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, 2016</a:t>
            </a:r>
            <a:endParaRPr lang="de-D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internal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194378"/>
            <a:ext cx="8100000" cy="6075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18" y="194378"/>
            <a:ext cx="8100000" cy="607499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04516"/>
            <a:ext cx="6932437" cy="51993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18947" r="40526" b="16843"/>
          <a:stretch/>
        </p:blipFill>
        <p:spPr>
          <a:xfrm>
            <a:off x="6642230" y="2613309"/>
            <a:ext cx="2117064" cy="383034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31125" r="54360" b="47887"/>
          <a:stretch/>
        </p:blipFill>
        <p:spPr>
          <a:xfrm>
            <a:off x="5239689" y="737637"/>
            <a:ext cx="3519605" cy="18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7 0.01389 L -1.38889E-6 -2.96296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6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25 0.07615 L 4.44444E-6 -3.7037E-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internal </a:t>
            </a:r>
            <a:r>
              <a:rPr lang="de-DE" dirty="0" err="1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03" y="188640"/>
            <a:ext cx="8100000" cy="60749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4" y="188639"/>
            <a:ext cx="8100000" cy="6075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t="-22297" r="16721"/>
          <a:stretch/>
        </p:blipFill>
        <p:spPr>
          <a:xfrm>
            <a:off x="5382090" y="908721"/>
            <a:ext cx="3510390" cy="50405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31639" y="1043735"/>
            <a:ext cx="30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en-US" sz="2000" b="1" dirty="0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readout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boards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216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026" name="Picture 2" descr="C:\Users\Artur Cebulla\Pictures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079613"/>
            <a:ext cx="6986951" cy="52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rtur Cebulla\Pictures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99" y="705644"/>
            <a:ext cx="7487745" cy="55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6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STT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050" name="Picture 2" descr="C:\Users\Artur Cebulla\Pictures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09" y="638689"/>
            <a:ext cx="7533467" cy="5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rtur Cebulla\Pictures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613" y="808481"/>
            <a:ext cx="2086842" cy="155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haltsplatzhalter 1"/>
          <p:cNvSpPr>
            <a:spLocks noGrp="1"/>
          </p:cNvSpPr>
          <p:nvPr>
            <p:ph idx="1"/>
          </p:nvPr>
        </p:nvSpPr>
        <p:spPr>
          <a:xfrm>
            <a:off x="727230" y="2546902"/>
            <a:ext cx="8165250" cy="176419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readout</a:t>
            </a:r>
            <a:r>
              <a:rPr lang="de-DE" sz="2400" dirty="0" smtClean="0"/>
              <a:t> electronic </a:t>
            </a:r>
            <a:r>
              <a:rPr lang="de-DE" sz="2400" dirty="0" err="1" smtClean="0"/>
              <a:t>solutions</a:t>
            </a:r>
            <a:r>
              <a:rPr lang="de-DE" sz="2400" dirty="0" smtClean="0"/>
              <a:t> </a:t>
            </a:r>
            <a:endParaRPr lang="de-DE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in </a:t>
            </a:r>
            <a:r>
              <a:rPr lang="de-DE" sz="2400" dirty="0" err="1" smtClean="0"/>
              <a:t>work</a:t>
            </a:r>
            <a:endParaRPr lang="de-DE" sz="24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2 Racks L/R @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32986 -0.33472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3" y="-16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endParaRPr lang="de-DE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Peter Wintz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9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27230" y="2546902"/>
            <a:ext cx="8165250" cy="176419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/>
              <a:t>DIRC STT </a:t>
            </a:r>
            <a:r>
              <a:rPr lang="de-DE" sz="2400" dirty="0" err="1"/>
              <a:t>issue</a:t>
            </a:r>
            <a:r>
              <a:rPr lang="de-DE" sz="2400" dirty="0"/>
              <a:t>/Solution </a:t>
            </a:r>
            <a:r>
              <a:rPr lang="de-DE" sz="2400" dirty="0" err="1"/>
              <a:t>approach</a:t>
            </a:r>
            <a:endParaRPr lang="de-DE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STT internal </a:t>
            </a:r>
            <a:r>
              <a:rPr lang="de-DE" sz="2400" dirty="0" err="1" smtClean="0"/>
              <a:t>services</a:t>
            </a:r>
            <a:endParaRPr lang="de-DE" sz="24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 smtClean="0"/>
              <a:t>STT </a:t>
            </a:r>
            <a:r>
              <a:rPr lang="de-DE" sz="2400" dirty="0" err="1" smtClean="0"/>
              <a:t>external</a:t>
            </a:r>
            <a:r>
              <a:rPr lang="de-DE" sz="2400" dirty="0" smtClean="0"/>
              <a:t> </a:t>
            </a:r>
            <a:r>
              <a:rPr lang="de-DE" sz="2400" dirty="0" err="1" smtClean="0"/>
              <a:t>services</a:t>
            </a:r>
            <a:endParaRPr lang="de-DE" sz="24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400" dirty="0"/>
          </a:p>
          <a:p>
            <a:endParaRPr lang="de-DE" sz="2400" dirty="0"/>
          </a:p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update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MEC</a:t>
            </a:r>
            <a:r>
              <a:rPr lang="en-US" dirty="0" smtClean="0"/>
              <a:t> </a:t>
            </a:r>
            <a:r>
              <a:rPr lang="en-US" dirty="0" smtClean="0"/>
              <a:t>Session, </a:t>
            </a:r>
            <a:r>
              <a:rPr lang="en-US" dirty="0" smtClean="0"/>
              <a:t>Dec</a:t>
            </a:r>
            <a:r>
              <a:rPr lang="en-US" dirty="0" smtClean="0"/>
              <a:t>-05th</a:t>
            </a:r>
            <a:r>
              <a:rPr lang="en-US" dirty="0" smtClean="0"/>
              <a:t>, </a:t>
            </a:r>
            <a:r>
              <a:rPr lang="en-US" dirty="0" smtClean="0"/>
              <a:t>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8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DIRC/STT </a:t>
            </a:r>
            <a:r>
              <a:rPr lang="de-DE" dirty="0" err="1" smtClean="0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Artur Cebulla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44" y="1412776"/>
            <a:ext cx="8079992" cy="449458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552220" y="2123855"/>
            <a:ext cx="1980220" cy="270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7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DIRC/STT </a:t>
            </a:r>
            <a:r>
              <a:rPr lang="de-DE" dirty="0" err="1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Artur Cebulla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51" y="944724"/>
            <a:ext cx="6038097" cy="47479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57393" y="1853825"/>
            <a:ext cx="175446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STT Frame/Support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>
            <a:stCxn id="9" idx="2"/>
          </p:cNvCxnSpPr>
          <p:nvPr/>
        </p:nvCxnSpPr>
        <p:spPr>
          <a:xfrm>
            <a:off x="2434627" y="2161602"/>
            <a:ext cx="1147263" cy="4573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7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/>
              <a:t>Solution </a:t>
            </a:r>
            <a:r>
              <a:rPr lang="de-DE" dirty="0" err="1"/>
              <a:t>approach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30" y="1538790"/>
            <a:ext cx="6356956" cy="46378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41630" y="897014"/>
            <a:ext cx="567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Support </a:t>
            </a:r>
            <a:r>
              <a:rPr lang="de-DE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Solution </a:t>
            </a:r>
            <a:r>
              <a:rPr lang="de-DE" dirty="0" err="1" smtClean="0"/>
              <a:t>approach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241630" y="897014"/>
            <a:ext cx="567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de-DE" sz="2400" b="1" dirty="0" err="1"/>
              <a:t>Readout</a:t>
            </a:r>
            <a:r>
              <a:rPr lang="de-DE" sz="2400" b="1" dirty="0"/>
              <a:t> </a:t>
            </a:r>
            <a:r>
              <a:rPr lang="de-DE" sz="2400" b="1" dirty="0" err="1"/>
              <a:t>cablemanagment</a:t>
            </a:r>
            <a:endParaRPr lang="de-DE" sz="2400" b="1" dirty="0"/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r="34346" b="10593"/>
          <a:stretch/>
        </p:blipFill>
        <p:spPr>
          <a:xfrm>
            <a:off x="2060934" y="1403890"/>
            <a:ext cx="5490611" cy="4936495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 flipV="1">
            <a:off x="5247075" y="1538790"/>
            <a:ext cx="0" cy="48015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5652120" y="1538790"/>
            <a:ext cx="0" cy="4801595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5218010" y="1387925"/>
            <a:ext cx="405045" cy="58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218010" y="6444335"/>
            <a:ext cx="43411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7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Solution approach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 smtClean="0"/>
              <a:t>p. </a:t>
            </a:r>
            <a:fld id="{7EB9AEA1-3281-46F0-9EDB-48FF2E5FF267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Inhaltsplatzhalter 1"/>
          <p:cNvSpPr>
            <a:spLocks noGrp="1"/>
          </p:cNvSpPr>
          <p:nvPr>
            <p:ph idx="1"/>
          </p:nvPr>
        </p:nvSpPr>
        <p:spPr>
          <a:xfrm>
            <a:off x="727230" y="2546902"/>
            <a:ext cx="8165250" cy="1764196"/>
          </a:xfrm>
        </p:spPr>
        <p:txBody>
          <a:bodyPr numCol="1" anchor="ctr"/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de-DE" sz="2400" b="1" dirty="0" smtClean="0"/>
              <a:t>Support </a:t>
            </a:r>
            <a:r>
              <a:rPr lang="de-DE" sz="2400" b="1" dirty="0" err="1" smtClean="0"/>
              <a:t>structure</a:t>
            </a:r>
            <a:endParaRPr lang="de-DE" sz="2400" b="1" dirty="0" smtClean="0"/>
          </a:p>
          <a:p>
            <a:pPr lvl="1">
              <a:lnSpc>
                <a:spcPct val="150000"/>
              </a:lnSpc>
            </a:pPr>
            <a:r>
              <a:rPr lang="de-DE" sz="2400" dirty="0" smtClean="0"/>
              <a:t>	</a:t>
            </a:r>
            <a:r>
              <a:rPr lang="de-DE" sz="2400" dirty="0" err="1" smtClean="0"/>
              <a:t>Shift</a:t>
            </a:r>
            <a:r>
              <a:rPr lang="de-DE" sz="2400" dirty="0" smtClean="0"/>
              <a:t> in z – </a:t>
            </a:r>
            <a:r>
              <a:rPr lang="de-DE" sz="2400" dirty="0" err="1" smtClean="0"/>
              <a:t>door</a:t>
            </a:r>
            <a:r>
              <a:rPr lang="de-DE" sz="2400" dirty="0" smtClean="0"/>
              <a:t> </a:t>
            </a:r>
            <a:r>
              <a:rPr lang="de-DE" sz="2400" dirty="0" err="1" smtClean="0"/>
              <a:t>direction</a:t>
            </a:r>
            <a:endParaRPr lang="de-DE" sz="2400" dirty="0"/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de-DE" sz="2400" b="1" dirty="0" err="1" smtClean="0"/>
              <a:t>Readout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cablemanagment</a:t>
            </a:r>
            <a:endParaRPr lang="de-DE" sz="2400" b="1" dirty="0" smtClean="0"/>
          </a:p>
          <a:p>
            <a:pPr lvl="1">
              <a:lnSpc>
                <a:spcPct val="150000"/>
              </a:lnSpc>
            </a:pPr>
            <a:r>
              <a:rPr lang="de-DE" sz="2400" dirty="0" smtClean="0"/>
              <a:t>	</a:t>
            </a:r>
            <a:r>
              <a:rPr lang="de-DE" sz="2400" dirty="0" err="1" smtClean="0"/>
              <a:t>Shift</a:t>
            </a:r>
            <a:r>
              <a:rPr lang="de-DE" sz="2400" dirty="0" smtClean="0"/>
              <a:t> </a:t>
            </a:r>
            <a:r>
              <a:rPr lang="de-DE" sz="2400" dirty="0" err="1" smtClean="0"/>
              <a:t>supportring</a:t>
            </a:r>
            <a:r>
              <a:rPr lang="de-DE" sz="2400" dirty="0" smtClean="0"/>
              <a:t> in z </a:t>
            </a:r>
            <a:r>
              <a:rPr lang="de-DE" sz="2400" dirty="0" err="1" smtClean="0"/>
              <a:t>direction</a:t>
            </a:r>
            <a:endParaRPr lang="de-DE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1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/>
              <a:t>issue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131507"/>
            <a:ext cx="7515835" cy="462266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0" y="1219992"/>
            <a:ext cx="8100899" cy="53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/>
              <a:t>STT </a:t>
            </a:r>
            <a:r>
              <a:rPr lang="de-DE" dirty="0" err="1" smtClean="0"/>
              <a:t>interal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MEC Session, Dec-05th,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Artur Cebulla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smtClean="0"/>
              <a:t>p. </a:t>
            </a:r>
            <a:fld id="{7EB9AEA1-3281-46F0-9EDB-48FF2E5FF267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70"/>
            <a:ext cx="8100899" cy="60756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180534"/>
            <a:ext cx="8100000" cy="60750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31639" y="1043735"/>
            <a:ext cx="301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Insertion </a:t>
            </a:r>
            <a:r>
              <a:rPr lang="de-DE" sz="2000" b="1" dirty="0" err="1" smtClean="0"/>
              <a:t>services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0250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Office PowerPoint</Application>
  <PresentationFormat>Bildschirmpräsentation (4:3)</PresentationFormat>
  <Paragraphs>75</Paragraphs>
  <Slides>14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Wintz</dc:creator>
  <cp:lastModifiedBy>Artur Cebulla</cp:lastModifiedBy>
  <cp:revision>1246</cp:revision>
  <cp:lastPrinted>2016-09-09T10:21:15Z</cp:lastPrinted>
  <dcterms:created xsi:type="dcterms:W3CDTF">2011-04-21T10:53:40Z</dcterms:created>
  <dcterms:modified xsi:type="dcterms:W3CDTF">2016-12-05T08:54:15Z</dcterms:modified>
</cp:coreProperties>
</file>