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6" r:id="rId2"/>
    <p:sldId id="467" r:id="rId3"/>
    <p:sldId id="468" r:id="rId4"/>
    <p:sldId id="469" r:id="rId5"/>
    <p:sldId id="470" r:id="rId6"/>
    <p:sldId id="471" r:id="rId7"/>
    <p:sldId id="472" r:id="rId8"/>
    <p:sldId id="462" r:id="rId9"/>
    <p:sldId id="464" r:id="rId10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1C9"/>
    <a:srgbClr val="0099FF"/>
    <a:srgbClr val="C329B1"/>
    <a:srgbClr val="04E81A"/>
    <a:srgbClr val="000000"/>
    <a:srgbClr val="41BEFF"/>
    <a:srgbClr val="E53418"/>
    <a:srgbClr val="B5CA82"/>
    <a:srgbClr val="91AC6B"/>
    <a:srgbClr val="CA2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307" autoAdjust="0"/>
    <p:restoredTop sz="94681" autoAdjust="0"/>
  </p:normalViewPr>
  <p:slideViewPr>
    <p:cSldViewPr snapToGrid="0">
      <p:cViewPr varScale="1">
        <p:scale>
          <a:sx n="104" d="100"/>
          <a:sy n="104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138" y="184798"/>
            <a:ext cx="3348675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304" y="184798"/>
            <a:ext cx="2114393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407BAC16-FAFD-49A0-BC98-DCC67ABB4B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99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B0AE89A9-8361-4F88-9664-13E3A1EE05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017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337F2-44E9-437E-AD41-F7C84DA9F0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6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400" b="0"/>
            </a:lvl1pPr>
            <a:lvl2pPr>
              <a:defRPr sz="2000" b="0"/>
            </a:lvl2pPr>
            <a:lvl3pPr>
              <a:defRPr sz="2000" b="0"/>
            </a:lvl3pPr>
            <a:lvl4pPr>
              <a:defRPr sz="2000" b="0"/>
            </a:lvl4pPr>
            <a:lvl5pPr>
              <a:defRPr sz="20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67FFC-E6CC-473C-BE80-0DF5604D11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6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98E59-0800-4CF6-92C0-FE577FEA06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3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642942"/>
            <a:ext cx="8229600" cy="500042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 b="1"/>
            </a:lvl2pPr>
            <a:lvl3pPr>
              <a:defRPr sz="1400"/>
            </a:lvl3pPr>
            <a:lvl4pPr>
              <a:defRPr sz="1200" b="1"/>
            </a:lvl4pPr>
            <a:lvl5pPr>
              <a:defRPr sz="12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3"/>
          </p:nvPr>
        </p:nvSpPr>
        <p:spPr>
          <a:xfrm>
            <a:off x="428596" y="1071546"/>
            <a:ext cx="8286808" cy="50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95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gamma/>
                <a:shade val="46275"/>
                <a:invGamma/>
              </a:schemeClr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0"/>
            <a:ext cx="5931408" cy="68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defTabSz="806450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2388" y="6442075"/>
            <a:ext cx="39608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ctr" defTabSz="806450">
              <a:lnSpc>
                <a:spcPct val="130000"/>
              </a:lnSpc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42075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ctr" anchorCtr="0" compatLnSpc="1">
            <a:prstTxWarp prst="textNoShape">
              <a:avLst/>
            </a:prstTxWarp>
          </a:bodyPr>
          <a:lstStyle>
            <a:lvl1pPr algn="r" defTabSz="806450">
              <a:defRPr sz="1100"/>
            </a:lvl1pPr>
          </a:lstStyle>
          <a:p>
            <a:pPr>
              <a:defRPr/>
            </a:pPr>
            <a:fld id="{19B1F22A-A2B7-4F02-91D4-27258E7D92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Line 2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32" name="Picture 9" descr="new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47625"/>
            <a:ext cx="777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 userDrawn="1"/>
        </p:nvSpPr>
        <p:spPr bwMode="auto">
          <a:xfrm>
            <a:off x="6929932" y="54114"/>
            <a:ext cx="2214068" cy="660261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6929932" y="88612"/>
            <a:ext cx="2214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bg2"/>
                </a:solidFill>
              </a:rPr>
              <a:t>GSI / BUW</a:t>
            </a:r>
            <a:endParaRPr lang="de-DE" sz="3200" b="1" dirty="0">
              <a:solidFill>
                <a:schemeClr val="bg2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hf sldNum="0" hdr="0" ftr="0" dt="0"/>
  <p:txStyles>
    <p:titleStyle>
      <a:lvl1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18" charset="-128"/>
        </a:defRPr>
      </a:lvl1pPr>
      <a:lvl2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2pPr>
      <a:lvl3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3pPr>
      <a:lvl4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4pPr>
      <a:lvl5pPr algn="l" defTabSz="806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-65" charset="-128"/>
          <a:cs typeface="ＭＳ Ｐゴシック" pitchFamily="1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03213" indent="-303213" algn="l" defTabSz="806450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65" charset="-128"/>
          <a:cs typeface="ＭＳ Ｐゴシック" pitchFamily="18" charset="-128"/>
        </a:defRPr>
      </a:lvl1pPr>
      <a:lvl2pPr marL="655638" indent="-254000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009650" indent="-203200" algn="l" defTabSz="806450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377950" indent="-201613" algn="l" defTabSz="806450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49425" indent="-201613" algn="l" defTabSz="806450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042197"/>
            <a:ext cx="8906639" cy="5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910334" y="6273163"/>
            <a:ext cx="3148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leaks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" y="986778"/>
            <a:ext cx="9005455" cy="50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921356"/>
            <a:ext cx="9023927" cy="508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747703" y="6212588"/>
            <a:ext cx="3159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Light </a:t>
            </a:r>
            <a:r>
              <a:rPr lang="de-DE" dirty="0" err="1" smtClean="0"/>
              <a:t>source</a:t>
            </a:r>
            <a:r>
              <a:rPr lang="de-DE" dirty="0" smtClean="0"/>
              <a:t> at </a:t>
            </a:r>
            <a:r>
              <a:rPr lang="de-DE" dirty="0" err="1" smtClean="0"/>
              <a:t>rear</a:t>
            </a:r>
            <a:r>
              <a:rPr lang="de-DE" dirty="0" smtClean="0"/>
              <a:t> </a:t>
            </a:r>
            <a:r>
              <a:rPr lang="de-DE" dirty="0" err="1" smtClean="0"/>
              <a:t>flange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905748"/>
            <a:ext cx="9051636" cy="50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34864" y="6148571"/>
            <a:ext cx="2425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1 </a:t>
            </a:r>
            <a:r>
              <a:rPr lang="de-DE" dirty="0" err="1" smtClean="0"/>
              <a:t>scope</a:t>
            </a:r>
            <a:r>
              <a:rPr lang="de-DE" dirty="0" smtClean="0"/>
              <a:t> + 5 </a:t>
            </a:r>
            <a:r>
              <a:rPr lang="de-DE" dirty="0" err="1" smtClean="0"/>
              <a:t>experts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897151"/>
            <a:ext cx="8968509" cy="50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43684" y="6148571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First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984841"/>
            <a:ext cx="9042400" cy="509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78281" y="6148571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w/o </a:t>
            </a:r>
            <a:r>
              <a:rPr lang="de-DE" dirty="0" err="1" smtClean="0"/>
              <a:t>words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" y="905748"/>
            <a:ext cx="9051636" cy="50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926686" y="883819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Side </a:t>
            </a:r>
            <a:r>
              <a:rPr lang="de-DE" dirty="0" err="1" smtClean="0"/>
              <a:t>view</a:t>
            </a:r>
            <a:endParaRPr lang="de-DE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3" b="5658"/>
          <a:stretch/>
        </p:blipFill>
        <p:spPr>
          <a:xfrm>
            <a:off x="969164" y="1283929"/>
            <a:ext cx="7199376" cy="5301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700321" y="2678545"/>
            <a:ext cx="114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37013" y="543699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MAPMT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43048" y="326043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16609" y="503688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</a:t>
            </a:r>
            <a:r>
              <a:rPr lang="de-DE" dirty="0" smtClean="0">
                <a:solidFill>
                  <a:schemeClr val="bg2"/>
                </a:solidFill>
              </a:rPr>
              <a:t>ackplane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860294" y="1424130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DiRICH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 bwMode="auto">
          <a:xfrm>
            <a:off x="927100" y="89426"/>
            <a:ext cx="59817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691" tIns="40346" rIns="80691" bIns="40346" numCol="1" anchor="b" anchorCtr="0" compatLnSpc="1">
            <a:prstTxWarp prst="textNoShape">
              <a:avLst/>
            </a:prstTxWarp>
          </a:bodyPr>
          <a:lstStyle>
            <a:lvl1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18" charset="-128"/>
              </a:defRPr>
            </a:lvl1pPr>
            <a:lvl2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2pPr>
            <a:lvl3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3pPr>
            <a:lvl4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4pPr>
            <a:lvl5pPr algn="l" defTabSz="80645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ＭＳ Ｐゴシック" pitchFamily="1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3600" dirty="0" err="1" smtClean="0"/>
              <a:t>Readout</a:t>
            </a:r>
            <a:r>
              <a:rPr lang="de-DE" sz="3600" dirty="0" smtClean="0"/>
              <a:t> </a:t>
            </a:r>
            <a:r>
              <a:rPr lang="de-DE" sz="3600" dirty="0" smtClean="0"/>
              <a:t>21.09.16</a:t>
            </a:r>
            <a:endParaRPr lang="de-DE" sz="3600" kern="0" dirty="0" smtClean="0">
              <a:ea typeface="ＭＳ Ｐゴシック" pitchFamily="34" charset="-128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30612" y="883819"/>
            <a:ext cx="3076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F</a:t>
            </a:r>
            <a:r>
              <a:rPr lang="de-DE" dirty="0" smtClean="0"/>
              <a:t>ront (MAPMT) 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/>
              <a:t>view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7640" r="4969" b="9715"/>
          <a:stretch/>
        </p:blipFill>
        <p:spPr>
          <a:xfrm>
            <a:off x="927100" y="1349355"/>
            <a:ext cx="7468755" cy="536715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43830" y="1470297"/>
            <a:ext cx="1149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HV &amp; LV</a:t>
            </a:r>
          </a:p>
          <a:p>
            <a:r>
              <a:rPr lang="de-DE" dirty="0" err="1" smtClean="0">
                <a:solidFill>
                  <a:schemeClr val="bg2"/>
                </a:solidFill>
              </a:rPr>
              <a:t>supply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49158" y="513219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2"/>
                </a:solidFill>
              </a:rPr>
              <a:t>MAPMT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730014" y="1489556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Concentrator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78209" y="5951288"/>
            <a:ext cx="138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B</a:t>
            </a:r>
            <a:r>
              <a:rPr lang="de-DE" dirty="0" smtClean="0">
                <a:solidFill>
                  <a:schemeClr val="bg2"/>
                </a:solidFill>
              </a:rPr>
              <a:t>ackplane</a:t>
            </a:r>
            <a:endParaRPr lang="de-DE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133127" y="1360321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2"/>
                </a:solidFill>
              </a:rPr>
              <a:t>DiRICH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M_Vorlage_dunkelblau-1">
  <a:themeElements>
    <a:clrScheme name="Leere Präsentation 1">
      <a:dk1>
        <a:srgbClr val="000000"/>
      </a:dk1>
      <a:lt1>
        <a:srgbClr val="FFFFFF"/>
      </a:lt1>
      <a:dk2>
        <a:srgbClr val="0065BD"/>
      </a:dk2>
      <a:lt2>
        <a:srgbClr val="005293"/>
      </a:lt2>
      <a:accent1>
        <a:srgbClr val="A2AD00"/>
      </a:accent1>
      <a:accent2>
        <a:srgbClr val="E37222"/>
      </a:accent2>
      <a:accent3>
        <a:srgbClr val="AAB8DB"/>
      </a:accent3>
      <a:accent4>
        <a:srgbClr val="DADADA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E53418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65BD"/>
        </a:dk2>
        <a:lt2>
          <a:srgbClr val="005293"/>
        </a:lt2>
        <a:accent1>
          <a:srgbClr val="A2AD00"/>
        </a:accent1>
        <a:accent2>
          <a:srgbClr val="E37222"/>
        </a:accent2>
        <a:accent3>
          <a:srgbClr val="AAB8DB"/>
        </a:accent3>
        <a:accent4>
          <a:srgbClr val="DADADA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</Words>
  <Application>Microsoft Office PowerPoint</Application>
  <PresentationFormat>Bildschirmpräsentation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ＭＳ Ｐゴシック</vt:lpstr>
      <vt:lpstr>Arial</vt:lpstr>
      <vt:lpstr>TUM_Vorlage_dunkelblau-1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Physik Department E12, TU München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mweber</dc:creator>
  <cp:lastModifiedBy>Friese, Jürgen</cp:lastModifiedBy>
  <cp:revision>717</cp:revision>
  <cp:lastPrinted>2015-03-04T16:07:08Z</cp:lastPrinted>
  <dcterms:created xsi:type="dcterms:W3CDTF">2011-01-13T15:25:55Z</dcterms:created>
  <dcterms:modified xsi:type="dcterms:W3CDTF">2016-09-29T10:16:03Z</dcterms:modified>
</cp:coreProperties>
</file>