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402" r:id="rId2"/>
    <p:sldId id="528" r:id="rId3"/>
    <p:sldId id="543" r:id="rId4"/>
    <p:sldId id="529" r:id="rId5"/>
    <p:sldId id="542" r:id="rId6"/>
    <p:sldId id="544" r:id="rId7"/>
    <p:sldId id="545" r:id="rId8"/>
    <p:sldId id="546" r:id="rId9"/>
    <p:sldId id="547" r:id="rId10"/>
    <p:sldId id="548" r:id="rId11"/>
    <p:sldId id="549" r:id="rId12"/>
    <p:sldId id="550" r:id="rId13"/>
    <p:sldId id="551" r:id="rId14"/>
    <p:sldId id="552" r:id="rId15"/>
    <p:sldId id="541" r:id="rId16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2"/>
    <a:srgbClr val="FFFF66"/>
    <a:srgbClr val="9C9C9C"/>
    <a:srgbClr val="C4DF63"/>
    <a:srgbClr val="51515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8380" autoAdjust="0"/>
  </p:normalViewPr>
  <p:slideViewPr>
    <p:cSldViewPr>
      <p:cViewPr varScale="1">
        <p:scale>
          <a:sx n="78" d="100"/>
          <a:sy n="78" d="100"/>
        </p:scale>
        <p:origin x="-1056" y="-90"/>
      </p:cViewPr>
      <p:guideLst>
        <p:guide orient="horz" pos="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09.09.2016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3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1520" y="2286000"/>
            <a:ext cx="8892480" cy="4572000"/>
          </a:xfrm>
          <a:prstGeom prst="rect">
            <a:avLst/>
          </a:prstGeom>
          <a:solidFill>
            <a:srgbClr val="005B8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26" y="53625"/>
            <a:ext cx="1762354" cy="5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err="1" smtClean="0"/>
              <a:t>Unsere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Ziele</a:t>
            </a:r>
            <a:endParaRPr lang="en-US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</a:t>
            </a:r>
            <a:r>
              <a:rPr lang="en-US" noProof="0" dirty="0" err="1" smtClean="0"/>
              <a:t>Forschungszentrum</a:t>
            </a:r>
            <a:r>
              <a:rPr lang="de-DE" dirty="0" smtClean="0"/>
              <a:t>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Grafik 3" descr="Panda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4637" y="53625"/>
            <a:ext cx="2157153" cy="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7230" y="1628775"/>
            <a:ext cx="8165250" cy="4464521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spcBef>
                <a:spcPts val="600"/>
              </a:spcBef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36866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  <a:p>
            <a:r>
              <a:rPr lang="de-DE" dirty="0" smtClean="0"/>
              <a:t>2. </a:t>
            </a:r>
            <a:r>
              <a:rPr lang="de-DE" dirty="0" err="1" smtClean="0"/>
              <a:t>Row</a:t>
            </a:r>
            <a:endParaRPr lang="de-DE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628775"/>
            <a:ext cx="8172480" cy="938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37766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6000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000" y="2286000"/>
            <a:ext cx="126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6000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6000" y="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000" y="457200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 rot="-5400000">
            <a:off x="-1076400" y="5665703"/>
            <a:ext cx="227687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700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Mitglied der Helmholtz-Gemeinschaft</a:t>
            </a:r>
            <a:endParaRPr lang="de-DE" sz="700" dirty="0">
              <a:solidFill>
                <a:srgbClr val="51515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2" descr="Panda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885809" y="487215"/>
            <a:ext cx="1006671" cy="241485"/>
          </a:xfrm>
          <a:prstGeom prst="rect">
            <a:avLst/>
          </a:prstGeom>
        </p:spPr>
      </p:pic>
      <p:pic>
        <p:nvPicPr>
          <p:cNvPr id="15" name="Picture 60" descr="logo_699cm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21" y="98630"/>
            <a:ext cx="1007059" cy="3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10" Type="http://schemas.openxmlformats.org/officeDocument/2006/relationships/image" Target="../media/image21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27584" y="2708275"/>
            <a:ext cx="8136904" cy="1440805"/>
          </a:xfrm>
        </p:spPr>
        <p:txBody>
          <a:bodyPr/>
          <a:lstStyle/>
          <a:p>
            <a:r>
              <a:rPr lang="en-US" sz="4400" dirty="0" smtClean="0"/>
              <a:t>STT update</a:t>
            </a:r>
            <a:endParaRPr lang="en-US" sz="440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7584" y="4599130"/>
            <a:ext cx="8064896" cy="576262"/>
          </a:xfrm>
        </p:spPr>
        <p:txBody>
          <a:bodyPr/>
          <a:lstStyle/>
          <a:p>
            <a:r>
              <a:rPr lang="de-DE" sz="1800" b="1" dirty="0" smtClean="0"/>
              <a:t>Artur Cebulla (FZ Jülich)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STT </a:t>
            </a:r>
            <a:r>
              <a:rPr lang="de-DE" sz="1800" b="1" dirty="0" err="1" smtClean="0"/>
              <a:t>group</a:t>
            </a:r>
            <a:endParaRPr lang="de-DE" sz="1800" b="1" dirty="0" smtClean="0"/>
          </a:p>
          <a:p>
            <a:endParaRPr lang="de-DE" sz="1800" b="1" dirty="0"/>
          </a:p>
          <a:p>
            <a:endParaRPr lang="de-DE" sz="1800" b="1" dirty="0"/>
          </a:p>
        </p:txBody>
      </p:sp>
      <p:sp>
        <p:nvSpPr>
          <p:cNvPr id="5" name="Rectangle 4"/>
          <p:cNvSpPr/>
          <p:nvPr/>
        </p:nvSpPr>
        <p:spPr>
          <a:xfrm>
            <a:off x="828078" y="6093296"/>
            <a:ext cx="516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LVIII. PANDA CM Mainz, MEC session, Sep-12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, 2016</a:t>
            </a:r>
            <a:endParaRPr 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40"/>
            <a:ext cx="8100000" cy="6075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40"/>
            <a:ext cx="8100000" cy="60749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" y="4028383"/>
            <a:ext cx="2281260" cy="171094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" y="2708920"/>
            <a:ext cx="2283547" cy="1319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39"/>
            <a:ext cx="8100000" cy="6075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37"/>
            <a:ext cx="8100000" cy="607499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04516"/>
            <a:ext cx="6932437" cy="519932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31125" r="54360" b="47887"/>
          <a:stretch/>
        </p:blipFill>
        <p:spPr>
          <a:xfrm>
            <a:off x="5239689" y="737637"/>
            <a:ext cx="3519605" cy="187567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18947" r="40526" b="16843"/>
          <a:stretch/>
        </p:blipFill>
        <p:spPr>
          <a:xfrm>
            <a:off x="6642230" y="2613309"/>
            <a:ext cx="2117064" cy="38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7 0.01389 L -1.38889E-6 -2.96296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6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25 0.07615 L 4.44444E-6 -3.7037E-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/>
              <a:t>Cable </a:t>
            </a:r>
            <a:r>
              <a:rPr lang="de-DE" dirty="0" err="1" smtClean="0"/>
              <a:t>routing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3" y="188640"/>
            <a:ext cx="8100000" cy="60749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4" y="188639"/>
            <a:ext cx="8100000" cy="6075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-22297" r="16721"/>
          <a:stretch/>
        </p:blipFill>
        <p:spPr>
          <a:xfrm>
            <a:off x="5382090" y="908721"/>
            <a:ext cx="3510390" cy="50405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31639" y="1043735"/>
            <a:ext cx="30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en-US" sz="2000" b="1" dirty="0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readout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boards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216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Solution </a:t>
            </a:r>
            <a:r>
              <a:rPr lang="de-DE" dirty="0" smtClean="0"/>
              <a:t>approach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727230" y="2546902"/>
            <a:ext cx="8165250" cy="1764196"/>
          </a:xfrm>
        </p:spPr>
        <p:txBody>
          <a:bodyPr numCol="1" anchor="ctr"/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de-DE" sz="2400" b="1" dirty="0" smtClean="0"/>
              <a:t>Support </a:t>
            </a:r>
            <a:r>
              <a:rPr lang="de-DE" sz="2400" b="1" dirty="0" err="1" smtClean="0"/>
              <a:t>structure</a:t>
            </a:r>
            <a:endParaRPr lang="de-DE" sz="2400" b="1" dirty="0" smtClean="0"/>
          </a:p>
          <a:p>
            <a:pPr lvl="1">
              <a:lnSpc>
                <a:spcPct val="150000"/>
              </a:lnSpc>
            </a:pPr>
            <a:r>
              <a:rPr lang="de-DE" sz="2400" dirty="0" smtClean="0"/>
              <a:t>	</a:t>
            </a:r>
            <a:r>
              <a:rPr lang="de-DE" sz="2400" dirty="0" err="1" smtClean="0"/>
              <a:t>Shift</a:t>
            </a:r>
            <a:r>
              <a:rPr lang="de-DE" sz="2400" dirty="0" smtClean="0"/>
              <a:t> in z – </a:t>
            </a:r>
            <a:r>
              <a:rPr lang="de-DE" sz="2400" dirty="0" err="1" smtClean="0"/>
              <a:t>door</a:t>
            </a:r>
            <a:r>
              <a:rPr lang="de-DE" sz="2400" dirty="0" smtClean="0"/>
              <a:t> </a:t>
            </a:r>
            <a:r>
              <a:rPr lang="de-DE" sz="2400" dirty="0" err="1" smtClean="0"/>
              <a:t>direction</a:t>
            </a:r>
            <a:endParaRPr lang="de-DE" sz="2400" dirty="0"/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de-DE" sz="2400" b="1" dirty="0" err="1" smtClean="0"/>
              <a:t>Readout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cablemanagment</a:t>
            </a:r>
            <a:endParaRPr lang="de-DE" sz="2400" b="1" dirty="0" smtClean="0"/>
          </a:p>
          <a:p>
            <a:pPr lvl="1">
              <a:lnSpc>
                <a:spcPct val="150000"/>
              </a:lnSpc>
            </a:pPr>
            <a:r>
              <a:rPr lang="de-DE" sz="2400" dirty="0" smtClean="0"/>
              <a:t>	</a:t>
            </a:r>
            <a:r>
              <a:rPr lang="de-DE" sz="2400" dirty="0" err="1" smtClean="0"/>
              <a:t>Shift</a:t>
            </a:r>
            <a:r>
              <a:rPr lang="de-DE" sz="2400" dirty="0" smtClean="0"/>
              <a:t> </a:t>
            </a:r>
            <a:r>
              <a:rPr lang="de-DE" sz="2400" dirty="0" err="1" smtClean="0"/>
              <a:t>supportring</a:t>
            </a:r>
            <a:r>
              <a:rPr lang="de-DE" sz="2400" dirty="0" smtClean="0"/>
              <a:t> </a:t>
            </a:r>
            <a:r>
              <a:rPr lang="de-DE" sz="2400" dirty="0" smtClean="0"/>
              <a:t>in z </a:t>
            </a:r>
            <a:r>
              <a:rPr lang="de-DE" sz="2400" dirty="0" err="1" smtClean="0"/>
              <a:t>direction</a:t>
            </a:r>
            <a:endParaRPr lang="de-DE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Solution </a:t>
            </a:r>
            <a:r>
              <a:rPr lang="de-DE" dirty="0" err="1"/>
              <a:t>approach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0" y="1538790"/>
            <a:ext cx="6356956" cy="46378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41630" y="897014"/>
            <a:ext cx="567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Solution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241630" y="897014"/>
            <a:ext cx="567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de-DE" sz="2400" b="1" dirty="0" err="1"/>
              <a:t>Readout</a:t>
            </a:r>
            <a:r>
              <a:rPr lang="de-DE" sz="2400" b="1" dirty="0"/>
              <a:t> </a:t>
            </a:r>
            <a:r>
              <a:rPr lang="de-DE" sz="2400" b="1" dirty="0" err="1"/>
              <a:t>cablemanagment</a:t>
            </a:r>
            <a:endParaRPr lang="de-DE" sz="2400" b="1" dirty="0"/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r="34346" b="10593"/>
          <a:stretch/>
        </p:blipFill>
        <p:spPr>
          <a:xfrm>
            <a:off x="2060934" y="1403890"/>
            <a:ext cx="5490611" cy="4936495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 flipV="1">
            <a:off x="5247075" y="1538790"/>
            <a:ext cx="0" cy="48015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5652120" y="1538790"/>
            <a:ext cx="0" cy="4801595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5218010" y="1387925"/>
            <a:ext cx="405045" cy="58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218010" y="6444335"/>
            <a:ext cx="43411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7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endParaRPr lang="de-DE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8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27230" y="2546902"/>
            <a:ext cx="8165250" cy="176419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DIRC STT </a:t>
            </a:r>
            <a:r>
              <a:rPr lang="de-DE" sz="2400" dirty="0" err="1" smtClean="0"/>
              <a:t>issue</a:t>
            </a:r>
            <a:endParaRPr lang="de-DE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STT </a:t>
            </a:r>
            <a:r>
              <a:rPr lang="de-DE" sz="2400" dirty="0" err="1" smtClean="0"/>
              <a:t>services</a:t>
            </a:r>
            <a:endParaRPr lang="de-DE" sz="24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Solution </a:t>
            </a:r>
            <a:r>
              <a:rPr lang="de-DE" sz="2400" dirty="0" err="1"/>
              <a:t>approach</a:t>
            </a:r>
            <a:endParaRPr lang="de-DE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400" dirty="0"/>
          </a:p>
          <a:p>
            <a:endParaRPr lang="de-DE" sz="2400" dirty="0"/>
          </a:p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smtClean="0"/>
              <a:t>update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DIRC/STT </a:t>
            </a:r>
            <a:r>
              <a:rPr lang="de-DE" dirty="0" err="1" smtClean="0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Artur Cebulla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44" y="1412776"/>
            <a:ext cx="8079992" cy="449458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552220" y="2123855"/>
            <a:ext cx="1980220" cy="270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7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DIRC/STT </a:t>
            </a:r>
            <a:r>
              <a:rPr lang="de-DE" dirty="0" err="1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Artur Cebulla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51" y="944724"/>
            <a:ext cx="6038097" cy="47479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57393" y="1853825"/>
            <a:ext cx="175446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STT Frame/Support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>
            <a:stCxn id="9" idx="2"/>
          </p:cNvCxnSpPr>
          <p:nvPr/>
        </p:nvCxnSpPr>
        <p:spPr>
          <a:xfrm>
            <a:off x="2434627" y="2161602"/>
            <a:ext cx="1147263" cy="4573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7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DIRC/STT </a:t>
            </a:r>
            <a:r>
              <a:rPr lang="de-DE" dirty="0" err="1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131507"/>
            <a:ext cx="7515835" cy="462266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0" y="1219992"/>
            <a:ext cx="8100899" cy="53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70"/>
            <a:ext cx="8100899" cy="60756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180534"/>
            <a:ext cx="8100000" cy="60750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31639" y="1043735"/>
            <a:ext cx="30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de-DE" sz="2000" b="1" dirty="0" err="1" smtClean="0"/>
              <a:t>services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0250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180534"/>
            <a:ext cx="8100000" cy="607500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5" y="180533"/>
            <a:ext cx="8100000" cy="60750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r="13417" b="7143"/>
          <a:stretch/>
        </p:blipFill>
        <p:spPr>
          <a:xfrm>
            <a:off x="3723178" y="728700"/>
            <a:ext cx="5169302" cy="463454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31639" y="1043735"/>
            <a:ext cx="30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Gas Pipes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1107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3 -0.16713 L -0.08091 -0.0884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1 -0.08842 L -0.14983 -0.1671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-36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40"/>
            <a:ext cx="8100000" cy="60750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" y="188640"/>
            <a:ext cx="8100000" cy="60749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r="39457" b="7694"/>
          <a:stretch/>
        </p:blipFill>
        <p:spPr>
          <a:xfrm>
            <a:off x="2591780" y="1124744"/>
            <a:ext cx="5106525" cy="51394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31639" y="1043735"/>
            <a:ext cx="30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gas </a:t>
            </a:r>
            <a:r>
              <a:rPr lang="de-DE" sz="2000" b="1" dirty="0" err="1" smtClean="0"/>
              <a:t>manifolds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964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8 -0.32084 L -2.5E-6 -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>
          <a:xfrm>
            <a:off x="746575" y="368660"/>
            <a:ext cx="8172480" cy="576064"/>
          </a:xfrm>
        </p:spPr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Sep-12th,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29" y="203754"/>
            <a:ext cx="8100000" cy="60749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58"/>
          <a:stretch/>
        </p:blipFill>
        <p:spPr>
          <a:xfrm>
            <a:off x="904800" y="1215650"/>
            <a:ext cx="7802880" cy="4508605"/>
          </a:xfrm>
          <a:prstGeom prst="rect">
            <a:avLst/>
          </a:prstGeom>
          <a:noFill/>
          <a:effectLst/>
        </p:spPr>
      </p:pic>
      <p:sp>
        <p:nvSpPr>
          <p:cNvPr id="13" name="Textfeld 12"/>
          <p:cNvSpPr txBox="1"/>
          <p:nvPr/>
        </p:nvSpPr>
        <p:spPr>
          <a:xfrm>
            <a:off x="1331639" y="1043735"/>
            <a:ext cx="30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electrical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services</a:t>
            </a:r>
            <a:endParaRPr lang="de-DE" sz="20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" y="1200577"/>
            <a:ext cx="7802880" cy="450860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" y="2708920"/>
            <a:ext cx="2283547" cy="13194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" y="4028383"/>
            <a:ext cx="2281260" cy="17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36024 0.2629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1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28142 -0.0307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-155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Bildschirmpräsentation (4:3)</PresentationFormat>
  <Paragraphs>79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Wintz</dc:creator>
  <cp:lastModifiedBy>Artur Cebulla</cp:lastModifiedBy>
  <cp:revision>1225</cp:revision>
  <cp:lastPrinted>2016-09-09T10:21:15Z</cp:lastPrinted>
  <dcterms:created xsi:type="dcterms:W3CDTF">2011-04-21T10:53:40Z</dcterms:created>
  <dcterms:modified xsi:type="dcterms:W3CDTF">2016-09-09T13:38:26Z</dcterms:modified>
</cp:coreProperties>
</file>