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62" r:id="rId2"/>
    <p:sldId id="463" r:id="rId3"/>
    <p:sldId id="464" r:id="rId4"/>
    <p:sldId id="465" r:id="rId5"/>
    <p:sldId id="466" r:id="rId6"/>
    <p:sldId id="468" r:id="rId7"/>
    <p:sldId id="467" r:id="rId8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C9"/>
    <a:srgbClr val="0099FF"/>
    <a:srgbClr val="C329B1"/>
    <a:srgbClr val="04E81A"/>
    <a:srgbClr val="000000"/>
    <a:srgbClr val="41BEFF"/>
    <a:srgbClr val="E53418"/>
    <a:srgbClr val="B5CA82"/>
    <a:srgbClr val="91AC6B"/>
    <a:srgbClr val="CA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7" autoAdjust="0"/>
    <p:restoredTop sz="94681" autoAdjust="0"/>
  </p:normalViewPr>
  <p:slideViewPr>
    <p:cSldViewPr snapToGrid="0">
      <p:cViewPr varScale="1">
        <p:scale>
          <a:sx n="104" d="100"/>
          <a:sy n="104" d="100"/>
        </p:scale>
        <p:origin x="13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138" y="184798"/>
            <a:ext cx="334867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304" y="184798"/>
            <a:ext cx="2114393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407BAC16-FAFD-49A0-BC98-DCC67ABB4B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9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B0AE89A9-8361-4F88-9664-13E3A1EE05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01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37F2-44E9-437E-AD41-F7C84DA9F0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FFC-E6CC-473C-BE80-0DF5604D11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8E59-0800-4CF6-92C0-FE577FEA06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3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642942"/>
            <a:ext cx="8229600" cy="50004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400"/>
            </a:lvl3pPr>
            <a:lvl4pPr>
              <a:defRPr sz="1200" b="1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428596" y="1071546"/>
            <a:ext cx="8286808" cy="500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9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0"/>
            <a:ext cx="5931408" cy="68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defTabSz="80645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2388" y="6442075"/>
            <a:ext cx="39608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ctr" defTabSz="806450">
              <a:lnSpc>
                <a:spcPct val="130000"/>
              </a:lnSpc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r" defTabSz="806450">
              <a:defRPr sz="1100"/>
            </a:lvl1pPr>
          </a:lstStyle>
          <a:p>
            <a:pPr>
              <a:defRPr/>
            </a:pPr>
            <a:fld id="{19B1F22A-A2B7-4F02-91D4-27258E7D92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9" descr="new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77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 bwMode="auto">
          <a:xfrm>
            <a:off x="6929932" y="54114"/>
            <a:ext cx="2214068" cy="660261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6929932" y="88612"/>
            <a:ext cx="221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bg2"/>
                </a:solidFill>
              </a:rPr>
              <a:t>GSI / BUW</a:t>
            </a:r>
            <a:endParaRPr lang="de-DE" sz="3200" b="1" dirty="0">
              <a:solidFill>
                <a:schemeClr val="bg2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sldNum="0" hdr="0" ftr="0" dt="0"/>
  <p:txStyles>
    <p:titleStyle>
      <a:lvl1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18" charset="-128"/>
        </a:defRPr>
      </a:lvl1pPr>
      <a:lvl2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2pPr>
      <a:lvl3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3pPr>
      <a:lvl4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4pPr>
      <a:lvl5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03213" indent="-303213" algn="l" defTabSz="80645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  <a:cs typeface="ＭＳ Ｐゴシック" pitchFamily="18" charset="-128"/>
        </a:defRPr>
      </a:lvl1pPr>
      <a:lvl2pPr marL="655638" indent="-254000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377950" indent="-201613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49425" indent="-201613" algn="l" defTabSz="80645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926686" y="883819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Side </a:t>
            </a:r>
            <a:r>
              <a:rPr lang="de-DE" dirty="0" err="1" smtClean="0"/>
              <a:t>view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 b="5658"/>
          <a:stretch/>
        </p:blipFill>
        <p:spPr>
          <a:xfrm>
            <a:off x="969164" y="1283929"/>
            <a:ext cx="7199376" cy="53016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00321" y="2678545"/>
            <a:ext cx="1149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HV &amp; LV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supply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37013" y="543699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MAPMT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43048" y="3260436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Concentrator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16609" y="5036888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B</a:t>
            </a:r>
            <a:r>
              <a:rPr lang="de-DE" dirty="0" smtClean="0">
                <a:solidFill>
                  <a:schemeClr val="bg2"/>
                </a:solidFill>
              </a:rPr>
              <a:t>ackplane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860294" y="1424130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DiRICH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6322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634940" y="883819"/>
            <a:ext cx="1867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R</a:t>
            </a:r>
            <a:r>
              <a:rPr lang="de-DE" dirty="0" err="1" smtClean="0"/>
              <a:t>ear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/>
              <a:t>view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r="5046"/>
          <a:stretch/>
        </p:blipFill>
        <p:spPr>
          <a:xfrm>
            <a:off x="1154545" y="1352363"/>
            <a:ext cx="6954982" cy="53944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08110" y="5488299"/>
            <a:ext cx="1149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HV &amp; LV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supply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88644" y="1430146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MAPMT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43686" y="2299855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Concentrator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48903" y="1830256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B</a:t>
            </a:r>
            <a:r>
              <a:rPr lang="de-DE" dirty="0" smtClean="0">
                <a:solidFill>
                  <a:schemeClr val="bg2"/>
                </a:solidFill>
              </a:rPr>
              <a:t>ackplane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9300" y="5996130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DiRICH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30612" y="883819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</a:t>
            </a:r>
            <a:r>
              <a:rPr lang="de-DE" dirty="0" smtClean="0"/>
              <a:t>ront (MAPMT)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/>
              <a:t>view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7640" r="4969" b="9715"/>
          <a:stretch/>
        </p:blipFill>
        <p:spPr>
          <a:xfrm>
            <a:off x="927100" y="1349355"/>
            <a:ext cx="7468755" cy="536715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43830" y="1470297"/>
            <a:ext cx="1149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HV &amp; LV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supply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49158" y="513219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MAPMT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730014" y="1489556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Concentrator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78209" y="5951288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B</a:t>
            </a:r>
            <a:r>
              <a:rPr lang="de-DE" dirty="0" smtClean="0">
                <a:solidFill>
                  <a:schemeClr val="bg2"/>
                </a:solidFill>
              </a:rPr>
              <a:t>ackplane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33127" y="1360321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DiRICH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98662"/>
            <a:ext cx="5953991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67186" y="894066"/>
            <a:ext cx="3958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Power </a:t>
            </a:r>
            <a:r>
              <a:rPr lang="de-DE" dirty="0" err="1" smtClean="0"/>
              <a:t>supply</a:t>
            </a:r>
            <a:r>
              <a:rPr lang="de-DE" dirty="0" smtClean="0"/>
              <a:t> &amp; TRB </a:t>
            </a:r>
            <a:r>
              <a:rPr lang="de-DE" dirty="0" err="1" smtClean="0"/>
              <a:t>connectivity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1211" r="7096" b="9803"/>
          <a:stretch/>
        </p:blipFill>
        <p:spPr>
          <a:xfrm rot="16200000">
            <a:off x="-290186" y="1791145"/>
            <a:ext cx="5226054" cy="449202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11289" r="7382" b="13429"/>
          <a:stretch/>
        </p:blipFill>
        <p:spPr>
          <a:xfrm rot="16200000">
            <a:off x="4230255" y="1849003"/>
            <a:ext cx="5237018" cy="438727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50626" y="1530551"/>
            <a:ext cx="2033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HV &amp; LV  </a:t>
            </a:r>
            <a:r>
              <a:rPr lang="de-DE" dirty="0" err="1" smtClean="0">
                <a:solidFill>
                  <a:schemeClr val="bg2"/>
                </a:solidFill>
              </a:rPr>
              <a:t>supply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864430" y="1564331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Concentrator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0190"/>
            <a:ext cx="5953991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689977" y="998407"/>
            <a:ext cx="376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DiRICH</a:t>
            </a:r>
            <a:r>
              <a:rPr lang="de-DE" dirty="0" smtClean="0"/>
              <a:t> front end (32 </a:t>
            </a:r>
            <a:r>
              <a:rPr lang="de-DE" dirty="0" err="1" smtClean="0"/>
              <a:t>channels</a:t>
            </a:r>
            <a:r>
              <a:rPr lang="de-DE" dirty="0" smtClean="0"/>
              <a:t>)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5605" r="8946" b="18451"/>
          <a:stretch/>
        </p:blipFill>
        <p:spPr>
          <a:xfrm>
            <a:off x="70811" y="1653307"/>
            <a:ext cx="8999298" cy="478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17864" y="89426"/>
            <a:ext cx="594475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53663" y="883819"/>
            <a:ext cx="3230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Mounting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82" y="1424130"/>
            <a:ext cx="7102764" cy="53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28.07.16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53662" y="883819"/>
            <a:ext cx="3230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Mounting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7385" r="21093"/>
          <a:stretch/>
        </p:blipFill>
        <p:spPr>
          <a:xfrm>
            <a:off x="646545" y="1327747"/>
            <a:ext cx="7703127" cy="54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M_Vorlage_dunkelblau-1">
  <a:themeElements>
    <a:clrScheme name="Leere Präsentation 1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</Words>
  <Application>Microsoft Office PowerPoint</Application>
  <PresentationFormat>Bildschirmpräsentation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ＭＳ Ｐゴシック</vt:lpstr>
      <vt:lpstr>Arial</vt:lpstr>
      <vt:lpstr>TUM_Vorlage_dunkelblau-1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Physik Department E12, TU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mweber</dc:creator>
  <cp:lastModifiedBy>Friese, Jürgen</cp:lastModifiedBy>
  <cp:revision>714</cp:revision>
  <cp:lastPrinted>2015-03-04T16:07:08Z</cp:lastPrinted>
  <dcterms:created xsi:type="dcterms:W3CDTF">2011-01-13T15:25:55Z</dcterms:created>
  <dcterms:modified xsi:type="dcterms:W3CDTF">2016-08-16T13:00:00Z</dcterms:modified>
</cp:coreProperties>
</file>