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679D-162A-4CC8-9D25-0AF1BE44162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B579-8523-4208-869E-BF826877A2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41277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Z6 experiments and necessary beam parameters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385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Experiments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779912" y="1412776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LIGHT</a:t>
            </a:r>
            <a:endParaRPr lang="en-US" sz="3200" b="1" dirty="0"/>
          </a:p>
        </p:txBody>
      </p:sp>
      <p:pic>
        <p:nvPicPr>
          <p:cNvPr id="6" name="Picture 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706856"/>
            <a:ext cx="8450795" cy="30264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34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Experiments</a:t>
            </a:r>
            <a:endParaRPr lang="en-US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48880"/>
            <a:ext cx="6124147" cy="4214527"/>
          </a:xfrm>
        </p:spPr>
      </p:pic>
      <p:sp>
        <p:nvSpPr>
          <p:cNvPr id="6" name="Textfeld 5"/>
          <p:cNvSpPr txBox="1"/>
          <p:nvPr/>
        </p:nvSpPr>
        <p:spPr>
          <a:xfrm>
            <a:off x="3779912" y="1412776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LIGHT</a:t>
            </a:r>
            <a:endParaRPr lang="en-US" sz="3200" b="1" dirty="0"/>
          </a:p>
        </p:txBody>
      </p:sp>
      <p:pic>
        <p:nvPicPr>
          <p:cNvPr id="7" name="Picture 83" descr="cavEF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504" y="3045743"/>
            <a:ext cx="2726634" cy="2343150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57" y="1405717"/>
            <a:ext cx="2099076" cy="1668601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6104503" y="1340768"/>
            <a:ext cx="2859985" cy="5267325"/>
          </a:xfrm>
          <a:prstGeom prst="roundRect">
            <a:avLst>
              <a:gd name="adj" fmla="val 9942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159759" y="5291261"/>
            <a:ext cx="2749471" cy="135421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double spiral resonator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&gt; 100 kW </a:t>
            </a:r>
            <a:r>
              <a:rPr lang="en-US" sz="1600" dirty="0" err="1" smtClean="0"/>
              <a:t>rf</a:t>
            </a:r>
            <a:r>
              <a:rPr lang="en-US" sz="1600" dirty="0" smtClean="0"/>
              <a:t>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3 gaps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±1 MV acc. voltage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108.4 MHz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2411761" y="1412776"/>
            <a:ext cx="3747998" cy="36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 flipV="1">
            <a:off x="2411762" y="5229201"/>
            <a:ext cx="3888430" cy="137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2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549911" cy="37856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15816" y="1393612"/>
            <a:ext cx="335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Energy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loss</a:t>
            </a:r>
            <a:r>
              <a:rPr lang="de-DE" sz="2800" b="1" dirty="0" smtClean="0"/>
              <a:t> in </a:t>
            </a:r>
            <a:r>
              <a:rPr lang="de-DE" sz="2800" b="1" dirty="0" err="1" smtClean="0"/>
              <a:t>plasma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919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915816" y="1393612"/>
            <a:ext cx="335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Energy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loss</a:t>
            </a:r>
            <a:r>
              <a:rPr lang="de-DE" sz="2800" b="1" dirty="0" smtClean="0"/>
              <a:t> in </a:t>
            </a:r>
            <a:r>
              <a:rPr lang="de-DE" sz="2800" b="1" dirty="0" err="1" smtClean="0"/>
              <a:t>plasma</a:t>
            </a:r>
            <a:endParaRPr lang="en-US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35924"/>
            <a:ext cx="8856984" cy="33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beam parameters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much particles per micro bunch as possible (at least the same intensities as before)</a:t>
            </a:r>
          </a:p>
          <a:p>
            <a:r>
              <a:rPr lang="en-US" dirty="0" smtClean="0"/>
              <a:t>at least 100 µs of stable macro bunch</a:t>
            </a:r>
          </a:p>
          <a:p>
            <a:r>
              <a:rPr lang="en-US" dirty="0" smtClean="0"/>
              <a:t>repetition rate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r>
              <a:rPr lang="en-US" dirty="0" smtClean="0"/>
              <a:t> = 5 Hz / n where n is an integer</a:t>
            </a:r>
          </a:p>
          <a:p>
            <a:r>
              <a:rPr lang="en-US" dirty="0" smtClean="0"/>
              <a:t>micro bunch as short as possible (&lt; 3 ns)</a:t>
            </a:r>
          </a:p>
          <a:p>
            <a:r>
              <a:rPr lang="en-US" dirty="0" smtClean="0"/>
              <a:t>ion species: C Ca </a:t>
            </a:r>
            <a:r>
              <a:rPr lang="en-US" dirty="0" err="1" smtClean="0"/>
              <a:t>Ar</a:t>
            </a:r>
            <a:endParaRPr lang="en-US" dirty="0" smtClean="0"/>
          </a:p>
          <a:p>
            <a:r>
              <a:rPr lang="en-US" dirty="0" smtClean="0"/>
              <a:t>ion energies: 3.6 MeV/u (as low as possible)</a:t>
            </a:r>
          </a:p>
          <a:p>
            <a:r>
              <a:rPr lang="en-US" dirty="0" smtClean="0"/>
              <a:t>108 MHz </a:t>
            </a:r>
            <a:r>
              <a:rPr lang="en-US" dirty="0" err="1" smtClean="0"/>
              <a:t>rf</a:t>
            </a:r>
            <a:r>
              <a:rPr lang="en-US" dirty="0" smtClean="0"/>
              <a:t> transmitter for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985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Bildschirmpräsentation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Experiments</vt:lpstr>
      <vt:lpstr>Experiments</vt:lpstr>
      <vt:lpstr>Experiments</vt:lpstr>
      <vt:lpstr>Important beam parameters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Schumacher, Dennis Dr.</dc:creator>
  <cp:lastModifiedBy>Schumacher, Dennis Dr.</cp:lastModifiedBy>
  <cp:revision>10</cp:revision>
  <dcterms:created xsi:type="dcterms:W3CDTF">2016-08-18T07:39:24Z</dcterms:created>
  <dcterms:modified xsi:type="dcterms:W3CDTF">2016-08-22T07:51:05Z</dcterms:modified>
</cp:coreProperties>
</file>