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62" r:id="rId2"/>
    <p:sldId id="463" r:id="rId3"/>
    <p:sldId id="464" r:id="rId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55" d="100"/>
          <a:sy n="55" d="100"/>
        </p:scale>
        <p:origin x="8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71438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25" descr="C:\Users\Flopc\Desktop\ppt\TUMLogo_oZ_Vollfl_weiss_RGB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22263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Test Stand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10.12.15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75478" y="1367464"/>
            <a:ext cx="23920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Tank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Instrumentation </a:t>
            </a:r>
          </a:p>
          <a:p>
            <a:pPr algn="ctr"/>
            <a:r>
              <a:rPr lang="de-DE" sz="2400" dirty="0" err="1" smtClean="0"/>
              <a:t>Flange</a:t>
            </a:r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Access </a:t>
            </a:r>
            <a:r>
              <a:rPr lang="de-DE" sz="2400" dirty="0" err="1" smtClean="0"/>
              <a:t>ports</a:t>
            </a: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3" y="873154"/>
            <a:ext cx="3293918" cy="58756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9809"/>
          <a:stretch/>
        </p:blipFill>
        <p:spPr>
          <a:xfrm rot="5400000">
            <a:off x="5513883" y="1311312"/>
            <a:ext cx="3893126" cy="27899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r="17411"/>
          <a:stretch/>
        </p:blipFill>
        <p:spPr>
          <a:xfrm>
            <a:off x="4168659" y="4128656"/>
            <a:ext cx="3291787" cy="262013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5454333" y="2683239"/>
            <a:ext cx="83127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3211690" y="1699565"/>
            <a:ext cx="956969" cy="2677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5814552" y="3574473"/>
            <a:ext cx="1223557" cy="236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5824311" y="3795748"/>
            <a:ext cx="45658" cy="6945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Test Stand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10.12.15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5252"/>
          <a:stretch/>
        </p:blipFill>
        <p:spPr>
          <a:xfrm>
            <a:off x="288516" y="858982"/>
            <a:ext cx="3857625" cy="58050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5656"/>
          <a:stretch/>
        </p:blipFill>
        <p:spPr>
          <a:xfrm>
            <a:off x="4981178" y="858983"/>
            <a:ext cx="3857625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135606"/>
            <a:ext cx="69230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smtClean="0"/>
              <a:t>Test Stand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  10.12.15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9"/>
          <a:stretch/>
        </p:blipFill>
        <p:spPr>
          <a:xfrm>
            <a:off x="306968" y="970163"/>
            <a:ext cx="8518377" cy="54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Bildschirmpräsentation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JF</cp:lastModifiedBy>
  <cp:revision>710</cp:revision>
  <cp:lastPrinted>2015-03-04T16:07:08Z</cp:lastPrinted>
  <dcterms:created xsi:type="dcterms:W3CDTF">2011-01-13T15:25:55Z</dcterms:created>
  <dcterms:modified xsi:type="dcterms:W3CDTF">2016-08-04T10:00:30Z</dcterms:modified>
</cp:coreProperties>
</file>