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2" r:id="rId2"/>
    <p:sldId id="472" r:id="rId3"/>
    <p:sldId id="473" r:id="rId4"/>
    <p:sldId id="474" r:id="rId5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55" d="100"/>
          <a:sy n="55" d="100"/>
        </p:scale>
        <p:origin x="8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71438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25" descr="C:\Users\Flopc\Desktop\ppt\TUMLogo_oZ_Vollfl_weiss_RGB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2263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</a:t>
            </a:r>
            <a:r>
              <a:rPr lang="de-DE" sz="3600" dirty="0" smtClean="0"/>
              <a:t>21.07.16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88380" y="883819"/>
            <a:ext cx="376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Pre-assembly</a:t>
            </a:r>
            <a:r>
              <a:rPr lang="de-DE" dirty="0" smtClean="0"/>
              <a:t> at </a:t>
            </a:r>
            <a:r>
              <a:rPr lang="de-DE" dirty="0" err="1" smtClean="0"/>
              <a:t>Kinkele</a:t>
            </a:r>
            <a:r>
              <a:rPr lang="de-DE" dirty="0" smtClean="0"/>
              <a:t> GmbH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/>
          <a:stretch/>
        </p:blipFill>
        <p:spPr>
          <a:xfrm rot="5400000">
            <a:off x="4186416" y="1848017"/>
            <a:ext cx="5329314" cy="43641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/>
          <a:stretch/>
        </p:blipFill>
        <p:spPr>
          <a:xfrm rot="5400000">
            <a:off x="-289900" y="1815996"/>
            <a:ext cx="5285039" cy="43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</a:t>
            </a:r>
            <a:r>
              <a:rPr lang="de-DE" sz="3600" dirty="0" smtClean="0"/>
              <a:t>26.07.16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88380" y="883819"/>
            <a:ext cx="376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Pre-assembly</a:t>
            </a:r>
            <a:r>
              <a:rPr lang="de-DE" dirty="0" smtClean="0"/>
              <a:t> at </a:t>
            </a:r>
            <a:r>
              <a:rPr lang="de-DE" dirty="0" err="1" smtClean="0"/>
              <a:t>Kinkele</a:t>
            </a:r>
            <a:r>
              <a:rPr lang="de-DE" dirty="0" smtClean="0"/>
              <a:t> GmbH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1" y="1283929"/>
            <a:ext cx="4075403" cy="54338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61" y="2885572"/>
            <a:ext cx="4849091" cy="36368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50942" y="1424130"/>
            <a:ext cx="5981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C000"/>
                </a:solidFill>
              </a:rPr>
              <a:t>The box</a:t>
            </a:r>
          </a:p>
          <a:p>
            <a:pPr algn="ctr"/>
            <a:endParaRPr lang="de-DE" sz="3200" dirty="0" smtClean="0">
              <a:solidFill>
                <a:srgbClr val="FFC000"/>
              </a:solidFill>
            </a:endParaRPr>
          </a:p>
          <a:p>
            <a:pPr algn="ctr"/>
            <a:r>
              <a:rPr lang="de-DE" sz="3200" dirty="0" smtClean="0">
                <a:solidFill>
                  <a:srgbClr val="FFC000"/>
                </a:solidFill>
              </a:rPr>
              <a:t>                                    The </a:t>
            </a:r>
            <a:r>
              <a:rPr lang="de-DE" sz="3200" dirty="0" err="1" smtClean="0">
                <a:solidFill>
                  <a:srgbClr val="FFC000"/>
                </a:solidFill>
              </a:rPr>
              <a:t>plate</a:t>
            </a:r>
            <a:endParaRPr lang="de-DE" sz="32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</a:t>
            </a:r>
            <a:r>
              <a:rPr lang="de-DE" sz="3600" dirty="0" smtClean="0"/>
              <a:t>26.07.16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88380" y="883819"/>
            <a:ext cx="376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Pre-assembly</a:t>
            </a:r>
            <a:r>
              <a:rPr lang="de-DE" dirty="0" smtClean="0"/>
              <a:t> at </a:t>
            </a:r>
            <a:r>
              <a:rPr lang="de-DE" dirty="0" err="1" smtClean="0"/>
              <a:t>Kinkele</a:t>
            </a:r>
            <a:r>
              <a:rPr lang="de-DE" dirty="0" smtClean="0"/>
              <a:t> GmbH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b="14142"/>
          <a:stretch/>
        </p:blipFill>
        <p:spPr>
          <a:xfrm>
            <a:off x="534987" y="2154242"/>
            <a:ext cx="8124103" cy="45236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328898" y="1613931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C000"/>
                </a:solidFill>
              </a:rPr>
              <a:t>The </a:t>
            </a:r>
            <a:r>
              <a:rPr lang="de-DE" sz="3200" dirty="0" err="1" smtClean="0">
                <a:solidFill>
                  <a:srgbClr val="FFC000"/>
                </a:solidFill>
              </a:rPr>
              <a:t>flange</a:t>
            </a:r>
            <a:endParaRPr lang="de-DE" sz="32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</a:t>
            </a:r>
            <a:r>
              <a:rPr lang="de-DE" sz="3600" dirty="0" smtClean="0"/>
              <a:t>26.07.16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88380" y="883819"/>
            <a:ext cx="376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Pre-assembly</a:t>
            </a:r>
            <a:r>
              <a:rPr lang="de-DE" dirty="0" smtClean="0"/>
              <a:t> at </a:t>
            </a:r>
            <a:r>
              <a:rPr lang="de-DE" dirty="0" err="1" smtClean="0"/>
              <a:t>Kinkele</a:t>
            </a:r>
            <a:r>
              <a:rPr lang="de-DE" dirty="0" smtClean="0"/>
              <a:t> GmbH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1283929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Bildschirmpräsentation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JF</cp:lastModifiedBy>
  <cp:revision>708</cp:revision>
  <cp:lastPrinted>2015-03-04T16:07:08Z</cp:lastPrinted>
  <dcterms:created xsi:type="dcterms:W3CDTF">2011-01-13T15:25:55Z</dcterms:created>
  <dcterms:modified xsi:type="dcterms:W3CDTF">2016-08-04T10:11:49Z</dcterms:modified>
</cp:coreProperties>
</file>