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2" r:id="rId2"/>
    <p:sldId id="465" r:id="rId3"/>
    <p:sldId id="466" r:id="rId4"/>
    <p:sldId id="467" r:id="rId5"/>
    <p:sldId id="470" r:id="rId6"/>
    <p:sldId id="468" r:id="rId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71438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25" descr="C:\Users\Flopc\Desktop\ppt\TUMLogo_oZ_Vollfl_weiss_RGB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2263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4" y="1283929"/>
            <a:ext cx="8888552" cy="500667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33412" y="6290599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No</a:t>
            </a:r>
            <a:r>
              <a:rPr lang="de-DE" sz="3200" dirty="0" smtClean="0"/>
              <a:t> </a:t>
            </a:r>
            <a:r>
              <a:rPr lang="de-DE" sz="3200" dirty="0" err="1" smtClean="0"/>
              <a:t>load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617831" y="883819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92695" y="6256007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 7.8 kg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17831" y="883819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1" y="1283929"/>
            <a:ext cx="8805409" cy="49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74303" y="6290599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15.6 kg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17831" y="883819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" y="1290918"/>
            <a:ext cx="8876145" cy="49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80507" y="6273225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35.2 kg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17831" y="883819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283929"/>
            <a:ext cx="8783782" cy="49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80507" y="6273225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Load: 35.2 kg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17831" y="883819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8" y="1299546"/>
            <a:ext cx="8802255" cy="49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14212" y="6259957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Post </a:t>
            </a:r>
            <a:r>
              <a:rPr lang="de-DE" sz="3200" dirty="0" err="1" smtClean="0"/>
              <a:t>load</a:t>
            </a:r>
            <a:r>
              <a:rPr lang="de-DE" sz="3200" dirty="0" smtClean="0"/>
              <a:t>, </a:t>
            </a:r>
            <a:r>
              <a:rPr lang="de-DE" sz="3200" dirty="0" err="1" smtClean="0"/>
              <a:t>no</a:t>
            </a:r>
            <a:r>
              <a:rPr lang="de-DE" sz="3200" dirty="0" smtClean="0"/>
              <a:t> </a:t>
            </a:r>
            <a:r>
              <a:rPr lang="de-DE" sz="3200" dirty="0" err="1" smtClean="0"/>
              <a:t>deformation</a:t>
            </a:r>
            <a:r>
              <a:rPr lang="de-DE" sz="3200" dirty="0" smtClean="0"/>
              <a:t>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17831" y="883819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" y="1283929"/>
            <a:ext cx="8913091" cy="50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</Words>
  <Application>Microsoft Office PowerPoint</Application>
  <PresentationFormat>Bildschirmpräsentation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Friese, Jürgen</cp:lastModifiedBy>
  <cp:revision>699</cp:revision>
  <cp:lastPrinted>2015-03-04T16:07:08Z</cp:lastPrinted>
  <dcterms:created xsi:type="dcterms:W3CDTF">2011-01-13T15:25:55Z</dcterms:created>
  <dcterms:modified xsi:type="dcterms:W3CDTF">2016-08-03T12:42:16Z</dcterms:modified>
</cp:coreProperties>
</file>