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62" r:id="rId2"/>
    <p:sldId id="473" r:id="rId3"/>
    <p:sldId id="474" r:id="rId4"/>
    <p:sldId id="475" r:id="rId5"/>
    <p:sldId id="476" r:id="rId6"/>
    <p:sldId id="477" r:id="rId7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C9"/>
    <a:srgbClr val="0099FF"/>
    <a:srgbClr val="C329B1"/>
    <a:srgbClr val="04E81A"/>
    <a:srgbClr val="000000"/>
    <a:srgbClr val="41BEFF"/>
    <a:srgbClr val="E53418"/>
    <a:srgbClr val="B5CA82"/>
    <a:srgbClr val="91AC6B"/>
    <a:srgbClr val="CA2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7" autoAdjust="0"/>
    <p:restoredTop sz="94681" autoAdjust="0"/>
  </p:normalViewPr>
  <p:slideViewPr>
    <p:cSldViewPr snapToGrid="0">
      <p:cViewPr varScale="1">
        <p:scale>
          <a:sx n="104" d="100"/>
          <a:sy n="104" d="100"/>
        </p:scale>
        <p:origin x="13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138" y="184798"/>
            <a:ext cx="334867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4304" y="184798"/>
            <a:ext cx="2114393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407BAC16-FAFD-49A0-BC98-DCC67ABB4B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99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B0AE89A9-8361-4F88-9664-13E3A1EE05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017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37F2-44E9-437E-AD41-F7C84DA9F0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7FFC-E6CC-473C-BE80-0DF5604D11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6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8E59-0800-4CF6-92C0-FE577FEA06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3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642942"/>
            <a:ext cx="8229600" cy="50004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 b="1"/>
            </a:lvl2pPr>
            <a:lvl3pPr>
              <a:defRPr sz="1400"/>
            </a:lvl3pPr>
            <a:lvl4pPr>
              <a:defRPr sz="1200" b="1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428596" y="1071546"/>
            <a:ext cx="8286808" cy="500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9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71438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defTabSz="80645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2388" y="6442075"/>
            <a:ext cx="39608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ctr" defTabSz="806450">
              <a:lnSpc>
                <a:spcPct val="130000"/>
              </a:lnSpc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r" defTabSz="806450">
              <a:defRPr sz="1100"/>
            </a:lvl1pPr>
          </a:lstStyle>
          <a:p>
            <a:pPr>
              <a:defRPr/>
            </a:pPr>
            <a:fld id="{19B1F22A-A2B7-4F02-91D4-27258E7D92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Picture 25" descr="C:\Users\Flopc\Desktop\ppt\TUMLogo_oZ_Vollfl_weiss_RGB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322263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9" descr="new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625"/>
            <a:ext cx="77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sldNum="0" hdr="0" ftr="0" dt="0"/>
  <p:txStyles>
    <p:titleStyle>
      <a:lvl1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18" charset="-128"/>
        </a:defRPr>
      </a:lvl1pPr>
      <a:lvl2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2pPr>
      <a:lvl3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3pPr>
      <a:lvl4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4pPr>
      <a:lvl5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03213" indent="-303213" algn="l" defTabSz="806450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  <a:cs typeface="ＭＳ Ｐゴシック" pitchFamily="18" charset="-128"/>
        </a:defRPr>
      </a:lvl1pPr>
      <a:lvl2pPr marL="655638" indent="-254000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377950" indent="-201613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49425" indent="-201613" algn="l" defTabSz="80645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529950" y="883819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Flying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tent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4" y="1424130"/>
            <a:ext cx="9144000" cy="51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529950" y="883819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Flying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tent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504"/>
            <a:ext cx="9144000" cy="51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529950" y="883819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Flying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tent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130"/>
            <a:ext cx="9144000" cy="51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529950" y="883819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Flying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tent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4" y="1424130"/>
            <a:ext cx="9144000" cy="51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529950" y="883819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Flying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tent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130"/>
            <a:ext cx="9144000" cy="51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529950" y="883819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Flying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tent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485"/>
            <a:ext cx="9144000" cy="51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M_Vorlage_dunkelblau-1">
  <a:themeElements>
    <a:clrScheme name="Leere Präsentation 1">
      <a:dk1>
        <a:srgbClr val="000000"/>
      </a:dk1>
      <a:lt1>
        <a:srgbClr val="FFFFFF"/>
      </a:lt1>
      <a:dk2>
        <a:srgbClr val="0065BD"/>
      </a:dk2>
      <a:lt2>
        <a:srgbClr val="005293"/>
      </a:lt2>
      <a:accent1>
        <a:srgbClr val="A2AD00"/>
      </a:accent1>
      <a:accent2>
        <a:srgbClr val="E37222"/>
      </a:accent2>
      <a:accent3>
        <a:srgbClr val="AAB8DB"/>
      </a:accent3>
      <a:accent4>
        <a:srgbClr val="DADADA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A2AD00"/>
        </a:accent1>
        <a:accent2>
          <a:srgbClr val="E37222"/>
        </a:accent2>
        <a:accent3>
          <a:srgbClr val="AAB8DB"/>
        </a:accent3>
        <a:accent4>
          <a:srgbClr val="DADADA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</Words>
  <Application>Microsoft Office PowerPoint</Application>
  <PresentationFormat>Bildschirmpräsentation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ＭＳ Ｐゴシック</vt:lpstr>
      <vt:lpstr>Arial</vt:lpstr>
      <vt:lpstr>TUM_Vorlage_dunkelblau-1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Physik Department E12, TU München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mweber</dc:creator>
  <cp:lastModifiedBy>Friese, Jürgen</cp:lastModifiedBy>
  <cp:revision>704</cp:revision>
  <cp:lastPrinted>2015-03-04T16:07:08Z</cp:lastPrinted>
  <dcterms:created xsi:type="dcterms:W3CDTF">2011-01-13T15:25:55Z</dcterms:created>
  <dcterms:modified xsi:type="dcterms:W3CDTF">2016-08-03T13:17:05Z</dcterms:modified>
</cp:coreProperties>
</file>