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62" r:id="rId2"/>
    <p:sldId id="465" r:id="rId3"/>
    <p:sldId id="466" r:id="rId4"/>
    <p:sldId id="471" r:id="rId5"/>
    <p:sldId id="472" r:id="rId6"/>
    <p:sldId id="473" r:id="rId7"/>
  </p:sldIdLst>
  <p:sldSz cx="9144000" cy="6858000" type="screen4x3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1C9"/>
    <a:srgbClr val="0099FF"/>
    <a:srgbClr val="C329B1"/>
    <a:srgbClr val="04E81A"/>
    <a:srgbClr val="000000"/>
    <a:srgbClr val="41BEFF"/>
    <a:srgbClr val="E53418"/>
    <a:srgbClr val="B5CA82"/>
    <a:srgbClr val="91AC6B"/>
    <a:srgbClr val="CA2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307" autoAdjust="0"/>
    <p:restoredTop sz="94681" autoAdjust="0"/>
  </p:normalViewPr>
  <p:slideViewPr>
    <p:cSldViewPr snapToGrid="0">
      <p:cViewPr varScale="1">
        <p:scale>
          <a:sx n="104" d="100"/>
          <a:sy n="104" d="100"/>
        </p:scale>
        <p:origin x="1392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03138" y="184798"/>
            <a:ext cx="3348675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54304" y="184798"/>
            <a:ext cx="2114393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353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4" y="9432353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fld id="{407BAC16-FAFD-49A0-BC98-DCC67ABB4BD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993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4" y="1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52" y="4715406"/>
            <a:ext cx="4985772" cy="446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353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4" y="9432353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fld id="{B0AE89A9-8361-4F88-9664-13E3A1EE05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8017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ＭＳ Ｐゴシック" pitchFamily="1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337F2-44E9-437E-AD41-F7C84DA9F0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6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8000" y="1828800"/>
            <a:ext cx="3987800" cy="4343400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987800" cy="4343400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67FFC-E6CC-473C-BE80-0DF5604D11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036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98E59-0800-4CF6-92C0-FE577FEA06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37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642942"/>
            <a:ext cx="8229600" cy="500042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 b="1"/>
            </a:lvl2pPr>
            <a:lvl3pPr>
              <a:defRPr sz="1400"/>
            </a:lvl3pPr>
            <a:lvl4pPr>
              <a:defRPr sz="1200" b="1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3"/>
          </p:nvPr>
        </p:nvSpPr>
        <p:spPr>
          <a:xfrm>
            <a:off x="428596" y="1071546"/>
            <a:ext cx="8286808" cy="5000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595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>
                <a:gamma/>
                <a:shade val="46275"/>
                <a:invGamma/>
              </a:schemeClr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71438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442075"/>
            <a:ext cx="19050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ctr" anchorCtr="0" compatLnSpc="1">
            <a:prstTxWarp prst="textNoShape">
              <a:avLst/>
            </a:prstTxWarp>
          </a:bodyPr>
          <a:lstStyle>
            <a:lvl1pPr defTabSz="806450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2388" y="6442075"/>
            <a:ext cx="3960812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ctr" anchorCtr="0" compatLnSpc="1">
            <a:prstTxWarp prst="textNoShape">
              <a:avLst/>
            </a:prstTxWarp>
          </a:bodyPr>
          <a:lstStyle>
            <a:lvl1pPr algn="ctr" defTabSz="806450">
              <a:lnSpc>
                <a:spcPct val="130000"/>
              </a:lnSpc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442075"/>
            <a:ext cx="19050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ctr" anchorCtr="0" compatLnSpc="1">
            <a:prstTxWarp prst="textNoShape">
              <a:avLst/>
            </a:prstTxWarp>
          </a:bodyPr>
          <a:lstStyle>
            <a:lvl1pPr algn="r" defTabSz="806450">
              <a:defRPr sz="1100"/>
            </a:lvl1pPr>
          </a:lstStyle>
          <a:p>
            <a:pPr>
              <a:defRPr/>
            </a:pPr>
            <a:fld id="{19B1F22A-A2B7-4F02-91D4-27258E7D92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2" name="Picture 25" descr="C:\Users\Flopc\Desktop\ppt\TUMLogo_oZ_Vollfl_weiss_RGB.e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322263"/>
            <a:ext cx="6000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22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32" name="Picture 9" descr="new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47625"/>
            <a:ext cx="777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hf sldNum="0" hdr="0" ftr="0" dt="0"/>
  <p:txStyles>
    <p:titleStyle>
      <a:lvl1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18" charset="-128"/>
        </a:defRPr>
      </a:lvl1pPr>
      <a:lvl2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18" charset="-128"/>
        </a:defRPr>
      </a:lvl2pPr>
      <a:lvl3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18" charset="-128"/>
        </a:defRPr>
      </a:lvl3pPr>
      <a:lvl4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18" charset="-128"/>
        </a:defRPr>
      </a:lvl4pPr>
      <a:lvl5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1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03213" indent="-303213" algn="l" defTabSz="806450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65" charset="-128"/>
          <a:cs typeface="ＭＳ Ｐゴシック" pitchFamily="18" charset="-128"/>
        </a:defRPr>
      </a:lvl1pPr>
      <a:lvl2pPr marL="655638" indent="-254000" algn="l" defTabSz="806450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2pPr>
      <a:lvl3pPr marL="1009650" indent="-203200" algn="l" defTabSz="806450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3pPr>
      <a:lvl4pPr marL="1377950" indent="-201613" algn="l" defTabSz="806450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49425" indent="-201613" algn="l" defTabSz="806450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135606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smtClean="0"/>
              <a:t>RICH700 </a:t>
            </a:r>
            <a:r>
              <a:rPr lang="de-DE" sz="3600" dirty="0" err="1" smtClean="0"/>
              <a:t>Assembly</a:t>
            </a:r>
            <a:r>
              <a:rPr lang="de-DE" sz="3600" dirty="0" smtClean="0"/>
              <a:t>   28.07.16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633412" y="6290599"/>
            <a:ext cx="159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/>
              <a:t>No</a:t>
            </a:r>
            <a:r>
              <a:rPr lang="de-DE" sz="3200" dirty="0" smtClean="0"/>
              <a:t> </a:t>
            </a:r>
            <a:r>
              <a:rPr lang="de-DE" sz="3200" dirty="0" err="1" smtClean="0"/>
              <a:t>load</a:t>
            </a:r>
            <a:endParaRPr lang="de-DE" sz="3200" dirty="0" smtClean="0"/>
          </a:p>
        </p:txBody>
      </p:sp>
      <p:sp>
        <p:nvSpPr>
          <p:cNvPr id="18" name="Textfeld 17"/>
          <p:cNvSpPr txBox="1"/>
          <p:nvPr/>
        </p:nvSpPr>
        <p:spPr>
          <a:xfrm>
            <a:off x="2703592" y="883819"/>
            <a:ext cx="3730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frame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smtClean="0"/>
              <a:t>open </a:t>
            </a:r>
            <a:r>
              <a:rPr lang="de-DE" dirty="0" err="1" smtClean="0"/>
              <a:t>holes</a:t>
            </a:r>
            <a:endParaRPr lang="de-D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2" y="1283929"/>
            <a:ext cx="8888553" cy="500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135606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smtClean="0"/>
              <a:t>RICH700 </a:t>
            </a:r>
            <a:r>
              <a:rPr lang="de-DE" sz="3600" dirty="0" err="1" smtClean="0"/>
              <a:t>Assembly</a:t>
            </a:r>
            <a:r>
              <a:rPr lang="de-DE" sz="3600" dirty="0" smtClean="0"/>
              <a:t>   28.07.16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30004" y="6273225"/>
            <a:ext cx="159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/>
              <a:t>No</a:t>
            </a:r>
            <a:r>
              <a:rPr lang="de-DE" sz="3200" dirty="0" smtClean="0"/>
              <a:t> </a:t>
            </a:r>
            <a:r>
              <a:rPr lang="de-DE" sz="3200" dirty="0" err="1" smtClean="0"/>
              <a:t>load</a:t>
            </a:r>
            <a:endParaRPr lang="de-DE" sz="3200" dirty="0" smtClean="0"/>
          </a:p>
        </p:txBody>
      </p:sp>
      <p:sp>
        <p:nvSpPr>
          <p:cNvPr id="18" name="Textfeld 17"/>
          <p:cNvSpPr txBox="1"/>
          <p:nvPr/>
        </p:nvSpPr>
        <p:spPr>
          <a:xfrm>
            <a:off x="2668326" y="883819"/>
            <a:ext cx="3801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frame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smtClean="0"/>
              <a:t>open </a:t>
            </a:r>
            <a:r>
              <a:rPr lang="de-DE" dirty="0" err="1" smtClean="0"/>
              <a:t>holes</a:t>
            </a:r>
            <a:endParaRPr 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" y="1283929"/>
            <a:ext cx="8931564" cy="503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0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135606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smtClean="0"/>
              <a:t>RICH700 </a:t>
            </a:r>
            <a:r>
              <a:rPr lang="de-DE" sz="3600" dirty="0" err="1" smtClean="0"/>
              <a:t>Assembly</a:t>
            </a:r>
            <a:r>
              <a:rPr lang="de-DE" sz="3600" dirty="0" smtClean="0"/>
              <a:t>   28.07.16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337332" y="6264257"/>
            <a:ext cx="5512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Load: </a:t>
            </a:r>
            <a:r>
              <a:rPr lang="de-DE" sz="3200" dirty="0" smtClean="0"/>
              <a:t>2</a:t>
            </a:r>
            <a:r>
              <a:rPr lang="de-DE" sz="3200" dirty="0" smtClean="0"/>
              <a:t>.5 kg   (20 Al – </a:t>
            </a:r>
            <a:r>
              <a:rPr lang="de-DE" sz="3200" dirty="0" err="1" smtClean="0"/>
              <a:t>plates</a:t>
            </a:r>
            <a:r>
              <a:rPr lang="de-DE" sz="3200" dirty="0" smtClean="0"/>
              <a:t>)</a:t>
            </a:r>
            <a:endParaRPr lang="de-DE" sz="3200" dirty="0" smtClean="0"/>
          </a:p>
        </p:txBody>
      </p:sp>
      <p:sp>
        <p:nvSpPr>
          <p:cNvPr id="18" name="Textfeld 17"/>
          <p:cNvSpPr txBox="1"/>
          <p:nvPr/>
        </p:nvSpPr>
        <p:spPr>
          <a:xfrm>
            <a:off x="2703592" y="883819"/>
            <a:ext cx="3730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frame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smtClean="0"/>
              <a:t>open </a:t>
            </a:r>
            <a:r>
              <a:rPr lang="de-DE" dirty="0" err="1" smtClean="0"/>
              <a:t>holes</a:t>
            </a:r>
            <a:endParaRPr 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0" y="1321240"/>
            <a:ext cx="8756072" cy="493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6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135606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smtClean="0"/>
              <a:t>RICH700 </a:t>
            </a:r>
            <a:r>
              <a:rPr lang="de-DE" sz="3600" dirty="0" err="1" smtClean="0"/>
              <a:t>Assembly</a:t>
            </a:r>
            <a:r>
              <a:rPr lang="de-DE" sz="3600" dirty="0" smtClean="0"/>
              <a:t>   28.07.16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337332" y="6264257"/>
            <a:ext cx="5512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Load: </a:t>
            </a:r>
            <a:r>
              <a:rPr lang="de-DE" sz="3200" dirty="0" smtClean="0"/>
              <a:t>5.0 kg   (40 Al – </a:t>
            </a:r>
            <a:r>
              <a:rPr lang="de-DE" sz="3200" dirty="0" err="1" smtClean="0"/>
              <a:t>plates</a:t>
            </a:r>
            <a:r>
              <a:rPr lang="de-DE" sz="3200" dirty="0" smtClean="0"/>
              <a:t>)</a:t>
            </a:r>
            <a:endParaRPr lang="de-DE" sz="3200" dirty="0" smtClean="0"/>
          </a:p>
        </p:txBody>
      </p:sp>
      <p:sp>
        <p:nvSpPr>
          <p:cNvPr id="18" name="Textfeld 17"/>
          <p:cNvSpPr txBox="1"/>
          <p:nvPr/>
        </p:nvSpPr>
        <p:spPr>
          <a:xfrm>
            <a:off x="2703592" y="883819"/>
            <a:ext cx="3730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frame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smtClean="0"/>
              <a:t>open </a:t>
            </a:r>
            <a:r>
              <a:rPr lang="de-DE" dirty="0" err="1" smtClean="0"/>
              <a:t>holes</a:t>
            </a:r>
            <a:endParaRPr lang="de-D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1283929"/>
            <a:ext cx="8839200" cy="497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135606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smtClean="0"/>
              <a:t>RICH700 </a:t>
            </a:r>
            <a:r>
              <a:rPr lang="de-DE" sz="3600" dirty="0" err="1" smtClean="0"/>
              <a:t>Assembly</a:t>
            </a:r>
            <a:r>
              <a:rPr lang="de-DE" sz="3600" dirty="0" smtClean="0"/>
              <a:t>   28.07.16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004823" y="6273225"/>
            <a:ext cx="6413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Load: </a:t>
            </a:r>
            <a:r>
              <a:rPr lang="de-DE" sz="3200" dirty="0" smtClean="0"/>
              <a:t>10</a:t>
            </a:r>
            <a:r>
              <a:rPr lang="de-DE" sz="3200" dirty="0" smtClean="0"/>
              <a:t>.0 kg   (56 Al – </a:t>
            </a:r>
            <a:r>
              <a:rPr lang="de-DE" sz="3200" dirty="0" err="1" smtClean="0"/>
              <a:t>plates</a:t>
            </a:r>
            <a:r>
              <a:rPr lang="de-DE" sz="3200" dirty="0" smtClean="0"/>
              <a:t> + x)</a:t>
            </a:r>
            <a:endParaRPr lang="de-DE" sz="3200" dirty="0" smtClean="0"/>
          </a:p>
        </p:txBody>
      </p:sp>
      <p:sp>
        <p:nvSpPr>
          <p:cNvPr id="18" name="Textfeld 17"/>
          <p:cNvSpPr txBox="1"/>
          <p:nvPr/>
        </p:nvSpPr>
        <p:spPr>
          <a:xfrm>
            <a:off x="2703592" y="883819"/>
            <a:ext cx="3730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frame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smtClean="0"/>
              <a:t>open </a:t>
            </a:r>
            <a:r>
              <a:rPr lang="de-DE" dirty="0" err="1" smtClean="0"/>
              <a:t>holes</a:t>
            </a:r>
            <a:endParaRPr 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2" y="1283930"/>
            <a:ext cx="8841788" cy="49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0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135606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smtClean="0"/>
              <a:t>RICH700 </a:t>
            </a:r>
            <a:r>
              <a:rPr lang="de-DE" sz="3600" dirty="0" err="1" smtClean="0"/>
              <a:t>Assembly</a:t>
            </a:r>
            <a:r>
              <a:rPr lang="de-DE" sz="3600" dirty="0" smtClean="0"/>
              <a:t>   28.07.16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004823" y="6273225"/>
            <a:ext cx="6413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Load: </a:t>
            </a:r>
            <a:r>
              <a:rPr lang="de-DE" sz="3200" dirty="0" smtClean="0"/>
              <a:t>10</a:t>
            </a:r>
            <a:r>
              <a:rPr lang="de-DE" sz="3200" dirty="0" smtClean="0"/>
              <a:t>.0 kg   (56 Al – </a:t>
            </a:r>
            <a:r>
              <a:rPr lang="de-DE" sz="3200" dirty="0" err="1" smtClean="0"/>
              <a:t>plates</a:t>
            </a:r>
            <a:r>
              <a:rPr lang="de-DE" sz="3200" dirty="0" smtClean="0"/>
              <a:t> + x)</a:t>
            </a:r>
            <a:endParaRPr lang="de-DE" sz="3200" dirty="0" smtClean="0"/>
          </a:p>
        </p:txBody>
      </p:sp>
      <p:sp>
        <p:nvSpPr>
          <p:cNvPr id="18" name="Textfeld 17"/>
          <p:cNvSpPr txBox="1"/>
          <p:nvPr/>
        </p:nvSpPr>
        <p:spPr>
          <a:xfrm>
            <a:off x="2703592" y="883819"/>
            <a:ext cx="3730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frame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smtClean="0"/>
              <a:t>open </a:t>
            </a:r>
            <a:r>
              <a:rPr lang="de-DE" dirty="0" err="1" smtClean="0"/>
              <a:t>holes</a:t>
            </a:r>
            <a:endParaRPr lang="de-D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1283929"/>
            <a:ext cx="8848436" cy="498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8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M_Vorlage_dunkelblau-1">
  <a:themeElements>
    <a:clrScheme name="Leere Präsentation 1">
      <a:dk1>
        <a:srgbClr val="000000"/>
      </a:dk1>
      <a:lt1>
        <a:srgbClr val="FFFFFF"/>
      </a:lt1>
      <a:dk2>
        <a:srgbClr val="0065BD"/>
      </a:dk2>
      <a:lt2>
        <a:srgbClr val="005293"/>
      </a:lt2>
      <a:accent1>
        <a:srgbClr val="A2AD00"/>
      </a:accent1>
      <a:accent2>
        <a:srgbClr val="E37222"/>
      </a:accent2>
      <a:accent3>
        <a:srgbClr val="AAB8DB"/>
      </a:accent3>
      <a:accent4>
        <a:srgbClr val="DADADA"/>
      </a:accent4>
      <a:accent5>
        <a:srgbClr val="CED3AA"/>
      </a:accent5>
      <a:accent6>
        <a:srgbClr val="CE671E"/>
      </a:accent6>
      <a:hlink>
        <a:srgbClr val="DAD7CB"/>
      </a:hlink>
      <a:folHlink>
        <a:srgbClr val="9C9D9F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rgbClr val="E5341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rgbClr val="E53418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65BD"/>
        </a:dk2>
        <a:lt2>
          <a:srgbClr val="005293"/>
        </a:lt2>
        <a:accent1>
          <a:srgbClr val="A2AD00"/>
        </a:accent1>
        <a:accent2>
          <a:srgbClr val="E37222"/>
        </a:accent2>
        <a:accent3>
          <a:srgbClr val="AAB8DB"/>
        </a:accent3>
        <a:accent4>
          <a:srgbClr val="DADADA"/>
        </a:accent4>
        <a:accent5>
          <a:srgbClr val="CED3AA"/>
        </a:accent5>
        <a:accent6>
          <a:srgbClr val="CE671E"/>
        </a:accent6>
        <a:hlink>
          <a:srgbClr val="DAD7CB"/>
        </a:hlink>
        <a:folHlink>
          <a:srgbClr val="9C9D9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</Words>
  <Application>Microsoft Office PowerPoint</Application>
  <PresentationFormat>Bildschirmpräsentation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ＭＳ Ｐゴシック</vt:lpstr>
      <vt:lpstr>Arial</vt:lpstr>
      <vt:lpstr>TUM_Vorlage_dunkelblau-1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Physik Department E12, TU München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mweber</dc:creator>
  <cp:lastModifiedBy>Friese, Jürgen</cp:lastModifiedBy>
  <cp:revision>704</cp:revision>
  <cp:lastPrinted>2015-03-04T16:07:08Z</cp:lastPrinted>
  <dcterms:created xsi:type="dcterms:W3CDTF">2011-01-13T15:25:55Z</dcterms:created>
  <dcterms:modified xsi:type="dcterms:W3CDTF">2016-08-03T13:05:13Z</dcterms:modified>
</cp:coreProperties>
</file>