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62" r:id="rId2"/>
    <p:sldId id="471" r:id="rId3"/>
    <p:sldId id="472" r:id="rId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56696" y="6254637"/>
            <a:ext cx="6514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O-rings </a:t>
            </a:r>
            <a:r>
              <a:rPr lang="de-DE" sz="3200" dirty="0" smtClean="0"/>
              <a:t> </a:t>
            </a:r>
            <a:r>
              <a:rPr lang="de-DE" sz="3200" dirty="0" smtClean="0"/>
              <a:t>&amp;  </a:t>
            </a:r>
            <a:r>
              <a:rPr lang="de-DE" sz="3200" dirty="0" err="1" smtClean="0"/>
              <a:t>max</a:t>
            </a:r>
            <a:r>
              <a:rPr lang="de-DE" sz="3200" dirty="0" smtClean="0"/>
              <a:t> </a:t>
            </a:r>
            <a:r>
              <a:rPr lang="de-DE" sz="3200" dirty="0" err="1" smtClean="0"/>
              <a:t>torque</a:t>
            </a:r>
            <a:r>
              <a:rPr lang="de-DE" sz="3200" dirty="0" smtClean="0"/>
              <a:t> </a:t>
            </a:r>
            <a:r>
              <a:rPr lang="de-DE" sz="3200" dirty="0" err="1" smtClean="0"/>
              <a:t>screwdriver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450626" y="883819"/>
            <a:ext cx="623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Mounting</a:t>
            </a:r>
            <a:r>
              <a:rPr lang="de-DE" dirty="0" smtClean="0"/>
              <a:t> Al - </a:t>
            </a:r>
            <a:r>
              <a:rPr lang="de-DE" dirty="0" err="1" smtClean="0"/>
              <a:t>plates</a:t>
            </a:r>
            <a:r>
              <a:rPr lang="de-DE" dirty="0" smtClean="0"/>
              <a:t> (d = 3 mm) </a:t>
            </a:r>
            <a:r>
              <a:rPr lang="de-DE" dirty="0" err="1" smtClean="0"/>
              <a:t>with</a:t>
            </a:r>
            <a:r>
              <a:rPr lang="de-DE" dirty="0" smtClean="0"/>
              <a:t> M2x8 TX </a:t>
            </a:r>
            <a:r>
              <a:rPr lang="de-DE" dirty="0" err="1" smtClean="0"/>
              <a:t>screws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1" y="1306982"/>
            <a:ext cx="8783782" cy="49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56696" y="6254637"/>
            <a:ext cx="648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1 MAPMT </a:t>
            </a:r>
            <a:r>
              <a:rPr lang="de-DE" sz="3200" dirty="0" err="1" smtClean="0"/>
              <a:t>carrier</a:t>
            </a:r>
            <a:r>
              <a:rPr lang="de-DE" sz="3200" dirty="0" smtClean="0"/>
              <a:t> PCB (backplane)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450626" y="883819"/>
            <a:ext cx="623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Mounting</a:t>
            </a:r>
            <a:r>
              <a:rPr lang="de-DE" dirty="0" smtClean="0"/>
              <a:t> Al - </a:t>
            </a:r>
            <a:r>
              <a:rPr lang="de-DE" dirty="0" err="1" smtClean="0"/>
              <a:t>plates</a:t>
            </a:r>
            <a:r>
              <a:rPr lang="de-DE" dirty="0" smtClean="0"/>
              <a:t> (d = 3 mm) </a:t>
            </a:r>
            <a:r>
              <a:rPr lang="de-DE" dirty="0" err="1" smtClean="0"/>
              <a:t>with</a:t>
            </a:r>
            <a:r>
              <a:rPr lang="de-DE" dirty="0" smtClean="0"/>
              <a:t> M2x8 TX </a:t>
            </a:r>
            <a:r>
              <a:rPr lang="de-DE" dirty="0" err="1" smtClean="0"/>
              <a:t>screws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6" y="1348602"/>
            <a:ext cx="8709891" cy="49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RICH700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60623" y="6274218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Detector</a:t>
            </a:r>
            <a:r>
              <a:rPr lang="de-DE" sz="3200" dirty="0" smtClean="0"/>
              <a:t> </a:t>
            </a:r>
            <a:r>
              <a:rPr lang="de-DE" sz="3200" dirty="0" err="1" smtClean="0"/>
              <a:t>nearly</a:t>
            </a:r>
            <a:r>
              <a:rPr lang="de-DE" sz="3200" dirty="0" smtClean="0"/>
              <a:t> </a:t>
            </a:r>
            <a:r>
              <a:rPr lang="de-DE" sz="3200" dirty="0" err="1" smtClean="0"/>
              <a:t>closed</a:t>
            </a:r>
            <a:endParaRPr lang="de-DE" sz="32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450626" y="883819"/>
            <a:ext cx="623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Mounting</a:t>
            </a:r>
            <a:r>
              <a:rPr lang="de-DE" dirty="0" smtClean="0"/>
              <a:t> Al - </a:t>
            </a:r>
            <a:r>
              <a:rPr lang="de-DE" dirty="0" err="1" smtClean="0"/>
              <a:t>plates</a:t>
            </a:r>
            <a:r>
              <a:rPr lang="de-DE" dirty="0" smtClean="0"/>
              <a:t> (d = 3 mm) </a:t>
            </a:r>
            <a:r>
              <a:rPr lang="de-DE" dirty="0" err="1" smtClean="0"/>
              <a:t>with</a:t>
            </a:r>
            <a:r>
              <a:rPr lang="de-DE" dirty="0" smtClean="0"/>
              <a:t> M2x8 TX </a:t>
            </a:r>
            <a:r>
              <a:rPr lang="de-DE" dirty="0" err="1" smtClean="0"/>
              <a:t>screws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6" y="1283928"/>
            <a:ext cx="8859470" cy="49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Bildschirmpräsentation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703</cp:revision>
  <cp:lastPrinted>2015-03-04T16:07:08Z</cp:lastPrinted>
  <dcterms:created xsi:type="dcterms:W3CDTF">2011-01-13T15:25:55Z</dcterms:created>
  <dcterms:modified xsi:type="dcterms:W3CDTF">2016-08-03T12:55:03Z</dcterms:modified>
</cp:coreProperties>
</file>