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9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comments/comment3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1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12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notesSlides/notesSlide13.xml" ContentType="application/vnd.openxmlformats-officedocument.presentationml.notesSlide+xml"/>
  <Override PartName="/ppt/ink/ink37.xml" ContentType="application/inkml+xml"/>
  <Override PartName="/ppt/ink/ink38.xml" ContentType="application/inkml+xml"/>
  <Override PartName="/ppt/comments/comment5.xml" ContentType="application/vnd.openxmlformats-officedocument.presentationml.comments+xml"/>
  <Override PartName="/ppt/notesSlides/notesSlide14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5.xml" ContentType="application/vnd.openxmlformats-officedocument.presentationml.notesSlide+xml"/>
  <Override PartName="/ppt/ink/ink39.xml" ContentType="application/inkml+xml"/>
  <Override PartName="/ppt/comments/comment7.xml" ContentType="application/vnd.openxmlformats-officedocument.presentationml.comments+xml"/>
  <Override PartName="/ppt/notesSlides/notesSlide16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17.xml" ContentType="application/vnd.openxmlformats-officedocument.presentationml.notesSlide+xml"/>
  <Override PartName="/ppt/ink/ink40.xml" ContentType="application/inkml+xml"/>
  <Override PartName="/ppt/comments/comment9.xml" ContentType="application/vnd.openxmlformats-officedocument.presentationml.comments+xml"/>
  <Override PartName="/ppt/notesSlides/notesSlide18.xml" ContentType="application/vnd.openxmlformats-officedocument.presentationml.notesSlide+xml"/>
  <Override PartName="/ppt/ink/ink41.xml" ContentType="application/inkml+xml"/>
  <Override PartName="/ppt/comments/comment10.xml" ContentType="application/vnd.openxmlformats-officedocument.presentationml.comments+xml"/>
  <Override PartName="/ppt/notesSlides/notesSlide19.xml" ContentType="application/vnd.openxmlformats-officedocument.presentationml.notesSlide+xml"/>
  <Override PartName="/ppt/ink/ink42.xml" ContentType="application/inkml+xml"/>
  <Override PartName="/ppt/comments/comment11.xml" ContentType="application/vnd.openxmlformats-officedocument.presentationml.comments+xml"/>
  <Override PartName="/ppt/notesSlides/notesSlide20.xml" ContentType="application/vnd.openxmlformats-officedocument.presentationml.notesSlide+xml"/>
  <Override PartName="/ppt/ink/ink43.xml" ContentType="application/inkml+xml"/>
  <Override PartName="/ppt/comments/comment12.xml" ContentType="application/vnd.openxmlformats-officedocument.presentationml.comments+xml"/>
  <Override PartName="/ppt/notesSlides/notesSlide21.xml" ContentType="application/vnd.openxmlformats-officedocument.presentationml.notesSlide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notesSlides/notesSlide22.xml" ContentType="application/vnd.openxmlformats-officedocument.presentationml.notesSlide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notesSlides/notesSlide23.xml" ContentType="application/vnd.openxmlformats-officedocument.presentationml.notesSlide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comment13.xml" ContentType="application/vnd.openxmlformats-officedocument.presentationml.comments+xml"/>
  <Override PartName="/ppt/notesSlides/notesSlide28.xml" ContentType="application/vnd.openxmlformats-officedocument.presentationml.notesSlide+xml"/>
  <Override PartName="/ppt/comments/comment1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76" r:id="rId2"/>
  </p:sldMasterIdLst>
  <p:notesMasterIdLst>
    <p:notesMasterId r:id="rId31"/>
  </p:notesMasterIdLst>
  <p:handoutMasterIdLst>
    <p:handoutMasterId r:id="rId32"/>
  </p:handoutMasterIdLst>
  <p:sldIdLst>
    <p:sldId id="336" r:id="rId3"/>
    <p:sldId id="335" r:id="rId4"/>
    <p:sldId id="321" r:id="rId5"/>
    <p:sldId id="258" r:id="rId6"/>
    <p:sldId id="326" r:id="rId7"/>
    <p:sldId id="331" r:id="rId8"/>
    <p:sldId id="307" r:id="rId9"/>
    <p:sldId id="332" r:id="rId10"/>
    <p:sldId id="349" r:id="rId11"/>
    <p:sldId id="313" r:id="rId12"/>
    <p:sldId id="351" r:id="rId13"/>
    <p:sldId id="317" r:id="rId14"/>
    <p:sldId id="345" r:id="rId15"/>
    <p:sldId id="348" r:id="rId16"/>
    <p:sldId id="370" r:id="rId17"/>
    <p:sldId id="355" r:id="rId18"/>
    <p:sldId id="368" r:id="rId19"/>
    <p:sldId id="359" r:id="rId20"/>
    <p:sldId id="360" r:id="rId21"/>
    <p:sldId id="361" r:id="rId22"/>
    <p:sldId id="362" r:id="rId23"/>
    <p:sldId id="371" r:id="rId24"/>
    <p:sldId id="369" r:id="rId25"/>
    <p:sldId id="291" r:id="rId26"/>
    <p:sldId id="333" r:id="rId27"/>
    <p:sldId id="374" r:id="rId28"/>
    <p:sldId id="372" r:id="rId29"/>
    <p:sldId id="373" r:id="rId30"/>
  </p:sldIdLst>
  <p:sldSz cx="9144000" cy="6858000" type="screen4x3"/>
  <p:notesSz cx="9931400" cy="67945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DejaVu Sans" panose="020B0603030804020204" pitchFamily="34" charset="0"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189" algn="l" rtl="0" fontAlgn="base">
      <a:spcBef>
        <a:spcPct val="0"/>
      </a:spcBef>
      <a:spcAft>
        <a:spcPct val="0"/>
      </a:spcAft>
      <a:buFont typeface="DejaVu Sans" panose="020B0603030804020204" pitchFamily="34" charset="0"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377" algn="l" rtl="0" fontAlgn="base">
      <a:spcBef>
        <a:spcPct val="0"/>
      </a:spcBef>
      <a:spcAft>
        <a:spcPct val="0"/>
      </a:spcAft>
      <a:buFont typeface="DejaVu Sans" panose="020B0603030804020204" pitchFamily="34" charset="0"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566" algn="l" rtl="0" fontAlgn="base">
      <a:spcBef>
        <a:spcPct val="0"/>
      </a:spcBef>
      <a:spcAft>
        <a:spcPct val="0"/>
      </a:spcAft>
      <a:buFont typeface="DejaVu Sans" panose="020B0603030804020204" pitchFamily="34" charset="0"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754" algn="l" rtl="0" fontAlgn="base">
      <a:spcBef>
        <a:spcPct val="0"/>
      </a:spcBef>
      <a:spcAft>
        <a:spcPct val="0"/>
      </a:spcAft>
      <a:buFont typeface="DejaVu Sans" panose="020B0603030804020204" pitchFamily="34" charset="0"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0" userDrawn="1">
          <p15:clr>
            <a:srgbClr val="A4A3A4"/>
          </p15:clr>
        </p15:guide>
        <p15:guide id="2" pos="31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a" initials="I" lastIdx="10" clrIdx="0">
    <p:extLst>
      <p:ext uri="{19B8F6BF-5375-455C-9EA6-DF929625EA0E}">
        <p15:presenceInfo xmlns:p15="http://schemas.microsoft.com/office/powerpoint/2012/main" userId="Ivana" providerId="None"/>
      </p:ext>
    </p:extLst>
  </p:cmAuthor>
  <p:cmAuthor id="2" name="Ivana Belosevic" initials="IB" lastIdx="1" clrIdx="1">
    <p:extLst>
      <p:ext uri="{19B8F6BF-5375-455C-9EA6-DF929625EA0E}">
        <p15:presenceInfo xmlns:p15="http://schemas.microsoft.com/office/powerpoint/2012/main" userId="5b3c8998c71108d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66FF"/>
    <a:srgbClr val="6699FF"/>
    <a:srgbClr val="FFFFFF"/>
    <a:srgbClr val="008000"/>
    <a:srgbClr val="C32121"/>
    <a:srgbClr val="489291"/>
    <a:srgbClr val="19A3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1" autoAdjust="0"/>
    <p:restoredTop sz="81791" autoAdjust="0"/>
  </p:normalViewPr>
  <p:slideViewPr>
    <p:cSldViewPr>
      <p:cViewPr varScale="1">
        <p:scale>
          <a:sx n="74" d="100"/>
          <a:sy n="74" d="100"/>
        </p:scale>
        <p:origin x="1332" y="48"/>
      </p:cViewPr>
      <p:guideLst>
        <p:guide orient="horz" pos="2160"/>
        <p:guide pos="29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14"/>
    </p:cViewPr>
  </p:sorterViewPr>
  <p:notesViewPr>
    <p:cSldViewPr>
      <p:cViewPr>
        <p:scale>
          <a:sx n="75" d="100"/>
          <a:sy n="75" d="100"/>
        </p:scale>
        <p:origin x="3252" y="6"/>
      </p:cViewPr>
      <p:guideLst>
        <p:guide orient="horz" pos="2140"/>
        <p:guide pos="312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1-22T16:53:37.557" idx="9">
    <p:pos x="10" y="10"/>
    <p:text>add duplicate slide with eff. and phase space and time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8-18T11:47:08.466" idx="7">
    <p:pos x="10" y="10"/>
    <p:text>Energy dependance of the cross section and collision frequency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8-18T11:47:08.466" idx="7">
    <p:pos x="10" y="10"/>
    <p:text>Energy dependance of the cross section and collision frequency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8-18T11:47:08.466" idx="7">
    <p:pos x="10" y="10"/>
    <p:text>Energy dependance of the cross section and collision frequency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8-18T11:40:14.426" idx="3">
    <p:pos x="10" y="10"/>
    <p:text>What we wnat to see?</p:text>
    <p:extLst>
      <p:ext uri="{C676402C-5697-4E1C-873F-D02D1690AC5C}">
        <p15:threadingInfo xmlns:p15="http://schemas.microsoft.com/office/powerpoint/2012/main" timeZoneBias="-120"/>
      </p:ext>
    </p:extLst>
  </p:cm>
  <p:cm authorId="1" dt="2016-08-18T12:03:28.631" idx="8">
    <p:pos x="10" y="123"/>
    <p:text>Acceptance 2D plots?</p:text>
    <p:extLst>
      <p:ext uri="{C676402C-5697-4E1C-873F-D02D1690AC5C}">
        <p15:threadingInfo xmlns:p15="http://schemas.microsoft.com/office/powerpoint/2012/main" timeZoneBias="-120">
          <p15:parentCm authorId="1" idx="3"/>
        </p15:threadingInfo>
      </p:ext>
    </p:extLst>
  </p:cm>
  <p:cm authorId="1" dt="2016-11-22T16:55:05.400" idx="10">
    <p:pos x="123" y="123"/>
    <p:text>obervation of ExB drift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8-18T11:37:25.660" idx="2">
    <p:pos x="5812" y="3984"/>
    <p:text>Publication</p:text>
    <p:extLst>
      <p:ext uri="{C676402C-5697-4E1C-873F-D02D1690AC5C}">
        <p15:threadingInfo xmlns:p15="http://schemas.microsoft.com/office/powerpoint/2012/main" timeZoneBias="-120"/>
      </p:ext>
    </p:extLst>
  </p:cm>
  <p:cm authorId="1" dt="2016-08-18T11:44:07.778" idx="4">
    <p:pos x="5812" y="4097"/>
    <p:text>Photos, heating pad</p:text>
    <p:extLst>
      <p:ext uri="{C676402C-5697-4E1C-873F-D02D1690AC5C}">
        <p15:threadingInfo xmlns:p15="http://schemas.microsoft.com/office/powerpoint/2012/main" timeZoneBias="-120">
          <p15:parentCm authorId="1" idx="2"/>
        </p15:threadingInfo>
      </p:ext>
    </p:extLst>
  </p:cm>
  <p:cm authorId="1" dt="2016-08-18T11:44:26.544" idx="5">
    <p:pos x="5812" y="4210"/>
    <p:text>Maybe also temperature measurement from the beamtime</p:text>
    <p:extLst>
      <p:ext uri="{C676402C-5697-4E1C-873F-D02D1690AC5C}">
        <p15:threadingInfo xmlns:p15="http://schemas.microsoft.com/office/powerpoint/2012/main" timeZoneBias="-120">
          <p15:parentCm authorId="1" idx="2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8-18T11:47:08.466" idx="7">
    <p:pos x="10" y="10"/>
    <p:text>Energy dependance of the cross section and collision frequency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8-18T11:47:08.466" idx="7">
    <p:pos x="10" y="10"/>
    <p:text>Energy dependance of the cross section and collision frequency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8-18T11:47:08.466" idx="7">
    <p:pos x="10" y="10"/>
    <p:text>Energy dependance of the cross section and collision frequency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8-18T11:40:14.426" idx="3">
    <p:pos x="10" y="10"/>
    <p:text>What we wnat to see?</p:text>
    <p:extLst>
      <p:ext uri="{C676402C-5697-4E1C-873F-D02D1690AC5C}">
        <p15:threadingInfo xmlns:p15="http://schemas.microsoft.com/office/powerpoint/2012/main" timeZoneBias="-120"/>
      </p:ext>
    </p:extLst>
  </p:cm>
  <p:cm authorId="1" dt="2016-08-18T12:03:28.631" idx="8">
    <p:pos x="10" y="123"/>
    <p:text>Acceptance 2D plots?</p:text>
    <p:extLst>
      <p:ext uri="{C676402C-5697-4E1C-873F-D02D1690AC5C}">
        <p15:threadingInfo xmlns:p15="http://schemas.microsoft.com/office/powerpoint/2012/main" timeZoneBias="-120">
          <p15:parentCm authorId="1" idx="3"/>
        </p15:threadingInfo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8-18T11:40:14.426" idx="3">
    <p:pos x="10" y="10"/>
    <p:text>What we wnat to see?</p:text>
    <p:extLst>
      <p:ext uri="{C676402C-5697-4E1C-873F-D02D1690AC5C}">
        <p15:threadingInfo xmlns:p15="http://schemas.microsoft.com/office/powerpoint/2012/main" timeZoneBias="-120"/>
      </p:ext>
    </p:extLst>
  </p:cm>
  <p:cm authorId="1" dt="2016-08-18T12:03:28.631" idx="8">
    <p:pos x="10" y="123"/>
    <p:text>Acceptance 2D plots?</p:text>
    <p:extLst>
      <p:ext uri="{C676402C-5697-4E1C-873F-D02D1690AC5C}">
        <p15:threadingInfo xmlns:p15="http://schemas.microsoft.com/office/powerpoint/2012/main" timeZoneBias="-120">
          <p15:parentCm authorId="1" idx="3"/>
        </p15:threadingInfo>
      </p:ext>
    </p:extLst>
  </p:cm>
  <p:cm authorId="1" dt="2016-11-22T16:55:05.400" idx="10">
    <p:pos x="123" y="123"/>
    <p:text>obervation of ExB drift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8-18T11:40:14.426" idx="3">
    <p:pos x="10" y="10"/>
    <p:text>What we wnat to see?</p:text>
    <p:extLst>
      <p:ext uri="{C676402C-5697-4E1C-873F-D02D1690AC5C}">
        <p15:threadingInfo xmlns:p15="http://schemas.microsoft.com/office/powerpoint/2012/main" timeZoneBias="-120"/>
      </p:ext>
    </p:extLst>
  </p:cm>
  <p:cm authorId="1" dt="2016-08-18T12:03:28.631" idx="8">
    <p:pos x="10" y="123"/>
    <p:text>Acceptance 2D plots?</p:text>
    <p:extLst>
      <p:ext uri="{C676402C-5697-4E1C-873F-D02D1690AC5C}">
        <p15:threadingInfo xmlns:p15="http://schemas.microsoft.com/office/powerpoint/2012/main" timeZoneBias="-120">
          <p15:parentCm authorId="1" idx="3"/>
        </p15:threadingInfo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8-18T11:47:08.466" idx="7">
    <p:pos x="10" y="10"/>
    <p:text>Energy dependance of the cross section and collision frequency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8-18T11:47:08.466" idx="7">
    <p:pos x="10" y="10"/>
    <p:text>Energy dependance of the cross section and collision frequency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4381" cy="34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4700" y="0"/>
            <a:ext cx="4304381" cy="34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6E7F7-AD20-442E-B953-F5E309635A35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3472"/>
            <a:ext cx="4304381" cy="34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4700" y="6453472"/>
            <a:ext cx="4304381" cy="34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7D126-27ED-4F44-BBAA-ACB949E5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59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12:48:01.92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7B4A27A-3F09-4078-A91F-DA02A2E2F2DE}" emma:medium="tactile" emma:mode="ink">
          <msink:context xmlns:msink="http://schemas.microsoft.com/ink/2010/main" type="writingRegion" rotatedBoundingBox="15266,10772 19162,8245 19594,8910 15698,11437"/>
        </emma:interpretation>
      </emma:emma>
    </inkml:annotationXML>
    <inkml:traceGroup>
      <inkml:annotationXML>
        <emma:emma xmlns:emma="http://www.w3.org/2003/04/emma" version="1.0">
          <emma:interpretation id="{12E0ABB3-56CE-4B0B-B81E-8574189E378A}" emma:medium="tactile" emma:mode="ink">
            <msink:context xmlns:msink="http://schemas.microsoft.com/ink/2010/main" type="paragraph" rotatedBoundingBox="15266,10772 19162,8245 19594,8910 15698,114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A4D288-FE88-4C7E-B7AD-E72C202DDCDE}" emma:medium="tactile" emma:mode="ink">
              <msink:context xmlns:msink="http://schemas.microsoft.com/ink/2010/main" type="line" rotatedBoundingBox="15266,10772 19162,8245 19594,8910 15698,11437"/>
            </emma:interpretation>
          </emma:emma>
        </inkml:annotationXML>
        <inkml:traceGroup>
          <inkml:annotationXML>
            <emma:emma xmlns:emma="http://www.w3.org/2003/04/emma" version="1.0">
              <emma:interpretation id="{6E9499B9-4769-4084-8870-7C9A9CCA371B}" emma:medium="tactile" emma:mode="ink">
                <msink:context xmlns:msink="http://schemas.microsoft.com/ink/2010/main" type="inkWord" rotatedBoundingBox="15266,10772 15550,10587 15877,11090 15592,11274"/>
              </emma:interpretation>
            </emma:emma>
          </inkml:annotationXML>
          <inkml:trace contextRef="#ctx0" brushRef="#br0">-3450 2145 116 0,'-4'-3'46'0,"4"3"-24"0,0 0-6 0,0 0 18 15,0 0-5-15,0 0 0 16,0 2-3-16,0-1-1 16,0 3-14-16,0-1 4 0,2 6 3 0,-2-2 9 15,2 10 6-15,2-5-6 16,0 6-2-16,-2 0 8 31,4 1-19-31,2 3 5 16,0-3-12-16,0 1 2 0,4 1-3 15,-2-3 2-15,4 7-3 16,-2-4 0-16,2 4-3 16,-2-3-2-16,2 1 3 0,-2-4-2 15,4 6 2-15,-4-3 0 16,6 3 1-1,-2-6-5-15,4 3 1 0,-4-5-2 0,4 1-2 16,-2-3-26-16,-2-1-12 16,-2-2-34-16,-2 1-13 15,-2-3-38 1</inkml:trace>
          <inkml:trace contextRef="#ctx0" brushRef="#br0" timeOffset="841.0722">-3446 2635 128 0,'-6'-3'49'0,"6"3"-26"0,0 3 2 0,0-1 22 0,6 0-5 16,-4-2 0-16,4 0-9 15,0 0 0-15,6 2-19 16,-2-1 5-16,4 1 2 0,-2 0-5 16,2 2 1-16,-2-1-6 15,4 2 1-15,-4-1-7 16,6 1-1-16,-4 1 0 16,6-1 2-16,-2 0 1 15,2 3 1-15,-2-1 0 16,0-2 0-16,-2 0 0 15,-2-1 2-15,-2-1-3 16,-2 1-2-16,0 0 4 0,-2-4 4 16,-2 0-1-16,0-6 1 15,-2 1-3-15,0-4-1 16,-2 2-5-16,0-4-1 16,0 0 3-16,2 1 1 15,0-1-6-15,2-7 0 16,0 4-1-16,2-4 0 15,0 2-33-15,3 2-15 16,-3 1-135 0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0:15:01.545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1D77D4FA-4A45-4D11-B557-903A90625922}" emma:medium="tactile" emma:mode="ink">
          <msink:context xmlns:msink="http://schemas.microsoft.com/ink/2010/main" type="writingRegion" rotatedBoundingBox="22714,10684 24117,10684 24117,11101 22714,11101"/>
        </emma:interpretation>
      </emma:emma>
    </inkml:annotationXML>
    <inkml:traceGroup>
      <inkml:annotationXML>
        <emma:emma xmlns:emma="http://www.w3.org/2003/04/emma" version="1.0">
          <emma:interpretation id="{8F59F521-2552-443B-9656-98D35F27C310}" emma:medium="tactile" emma:mode="ink">
            <msink:context xmlns:msink="http://schemas.microsoft.com/ink/2010/main" type="paragraph" rotatedBoundingBox="22714,10684 24117,10684 24117,11101 22714,111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FEA992F-0DD5-46A0-B41A-D7E7524B5A84}" emma:medium="tactile" emma:mode="ink">
              <msink:context xmlns:msink="http://schemas.microsoft.com/ink/2010/main" type="line" rotatedBoundingBox="22714,10684 24117,10684 24117,11101 22714,11101"/>
            </emma:interpretation>
          </emma:emma>
        </inkml:annotationXML>
        <inkml:traceGroup>
          <inkml:annotationXML>
            <emma:emma xmlns:emma="http://www.w3.org/2003/04/emma" version="1.0">
              <emma:interpretation id="{B4D590C9-78E1-47BC-9497-7AB69E5713F3}" emma:medium="tactile" emma:mode="ink">
                <msink:context xmlns:msink="http://schemas.microsoft.com/ink/2010/main" type="inkWord" rotatedBoundingBox="22714,10684 23064,10684 23064,10982 22714,1098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162-468 244 0,'-5'-9'93'0,"5"9"-50"0,0-5-19 15,0 1 43 1,5 8-38-16,-5-4 8 16,10 0-22-16,0 0 2 15,0 9-10-15,0-4 0 16,5 8-4-16,-5 0-4 16,0 5 0-16,0 0-6 15,0 4 4-15,-5-4-1 16,5 4 2-16,-10-4 2 0,5 4 0 15,-5-4-7-15,0 0 4 0,-5-5-32 16,5 5 20-16,-5-5-71 16,5 5 48-16,0-9-107 15,5 0 82-15</inkml:trace>
          <inkml:trace contextRef="#ctx0" brushRef="#br0" timeOffset="-435.4942">-73-277 316 0,'0'0'118'0,"0"0"-64"0,5 4-48 15,0-4 43 1,5 5-30-16,0-5 16 16,5 0-21-16,5 0-3 15,0 0-7-15,5 0-12 16,5 0 5-16,-5 0-35 16,0 0 21-16,0 0-58 15,0 0 42-15,-5 0-87 0,0 0 68 16,-5-5-72-16,5 5 71 0</inkml:trace>
        </inkml:traceGroup>
        <inkml:traceGroup>
          <inkml:annotationXML>
            <emma:emma xmlns:emma="http://www.w3.org/2003/04/emma" version="1.0">
              <emma:interpretation id="{699ED858-3D95-45BB-A451-140C4D14228C}" emma:medium="tactile" emma:mode="ink">
                <msink:context xmlns:msink="http://schemas.microsoft.com/ink/2010/main" type="inkWord" rotatedBoundingBox="23688,10732 24117,10732 24117,11101 23688,11101"/>
              </emma:interpretation>
              <emma:one-of disjunction-type="recognition" id="oneOf1">
                <emma:interpretation id="interp1" emma:lang="" emma:confidence="0">
                  <emma:literal>x</emma:literal>
                </emma:interpretation>
                <emma:interpretation id="interp2" emma:lang="" emma:confidence="0">
                  <emma:literal>☺</emma:literal>
                </emma:interpretation>
                <emma:interpretation id="interp3" emma:lang="" emma:confidence="0">
                  <emma:literal>X</emma:literal>
                </emma:interpretation>
                <emma:interpretation id="interp4" emma:lang="" emma:confidence="0">
                  <emma:literal>D</emma:literal>
                </emma:interpretation>
                <emma:interpretation id="interp5" emma:lang="" emma:confidence="0">
                  <emma:literal>+</emma:literal>
                </emma:interpretation>
              </emma:one-of>
            </emma:emma>
          </inkml:annotationXML>
          <inkml:trace contextRef="#ctx0" brushRef="#br0" timeOffset="1590.0606">901-185 376 0,'0'-4'143'0,"0"4"-78"0,15 4-65 0,-5-4 35 16,0 0-23-16,10 0 1 16,-6 0-8-16,6 0-12 15,0 0 4-15,10 0-41 16,5 0 24-16,0 0-86 15,0 0 59-15,5-4-115 16,-5 4 91-16</inkml:trace>
          <inkml:trace contextRef="#ctx0" brushRef="#br0" timeOffset="1859.7774">1150-438 260 0,'-15'0'99'0,"15"0"-54"0,5 9-24 15,0-4 41 1,5 4-35-16,5-1 11 16,5 1-23-16,0 5 13 15,5 8-15-15,5 9 1 16,0 0-8-16,-15-4-8 15,0-5 1-15,-15 0-35 16,5 5 19-16,-25 4-113 0,5 0 72 16,-15 4-114-16,5 1 98 0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0:12:58.379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2">
      <inkml:brushProperty name="width" value="0.13333" units="cm"/>
      <inkml:brushProperty name="height" value="0.13333" units="cm"/>
      <inkml:brushProperty name="color" value="#3165BB"/>
      <inkml:brushProperty name="fitToCurve" value="1"/>
    </inkml:brush>
    <inkml:brush xml:id="br3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243D98A-57A5-4D42-A1DA-DB54FEFCFDF5}" emma:medium="tactile" emma:mode="ink">
          <msink:context xmlns:msink="http://schemas.microsoft.com/ink/2010/main" type="writingRegion" rotatedBoundingBox="4646,10007 9774,11062 9186,13916 4059,12861"/>
        </emma:interpretation>
      </emma:emma>
    </inkml:annotationXML>
    <inkml:traceGroup>
      <inkml:annotationXML>
        <emma:emma xmlns:emma="http://www.w3.org/2003/04/emma" version="1.0">
          <emma:interpretation id="{6957A6AD-6824-4D19-9883-64EADE70BF5F}" emma:medium="tactile" emma:mode="ink">
            <msink:context xmlns:msink="http://schemas.microsoft.com/ink/2010/main" type="paragraph" rotatedBoundingBox="4646,10007 9774,11062 9689,11476 4561,104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E4E20BF-3DD6-4802-ACC7-B0FB5B47872C}" emma:medium="tactile" emma:mode="ink">
              <msink:context xmlns:msink="http://schemas.microsoft.com/ink/2010/main" type="inkBullet" rotatedBoundingBox="4646,10007 5020,10083 4935,10497 4561,10420"/>
            </emma:interpretation>
            <emma:one-of disjunction-type="recognition" id="oneOf0">
              <emma:interpretation id="interp0" emma:lang="" emma:confidence="0">
                <emma:literal>•</emma:literal>
              </emma:interpretation>
            </emma:one-of>
          </emma:emma>
        </inkml:annotationXML>
        <inkml:trace contextRef="#ctx0" brushRef="#br0">-9830-2951 164 0,'-7'0'63'0,"7"0"-34"0,-13-6-16 0,6 3 30 15,7 6-24-15,-10-3 13 16,4 0-19-16,-8 0 12 16,4 6-14-16,-7 0 8 15,4 3-11-15,-4 0 4 16,4 3-7-16,-4 3 2 15,4 0-4-15,-1 5 0 16,4 1-1-16,3 6 3 16,7 3-3-16,4 0 4 15,3-3-4-15,6-4-1 16,4-2 0-16,6-3 3 16,1-3-2-16,2-3 1 15,1 0-1-15,7-9 3 16,-4 3-3-16,-3-12 1 15,0 0-1-15,-4-15-2 16,0 6 1-16,-6-9 1 16,0 3-1-16,-7-5 4 15,-3 5-3-15,-11-6 4 0,4 9-4 0,-10-6 6 16,0 3-5-16,-3-2 1 16,3 5-2-16,-10-3 5 15,6 9-4-15,-9 3 3 16,6 6-3-16,-10 6 0 15,4 3-1-15,-7 3 1 16,6 6-2-16,-9 3-5 16,6 2 2-16,7 4 1 15,6 3 1-15,4 3 6 16,7 3-3-16,6-4-1 16,4 1-1-16,6-6 3 15,4-3-2-15,3-3 4 16,4-6-4-16,-4-6 1 15,3 0-1-15,1-9 1 16,-1 0-2-16,7-15-1 16,1 0 1-16,-11-6-1 15,0 6 0-15,-3-9 0 16,-4 7 0-16,-6-10 0 16,-4 6 0-16,-10-6 2 15,4 9-1-15,-10-3-1 16,-1 7 1-16,-6-4-1 15,3 9 0-15,-10 0 2 16,4 9-1-16,-14 3-1 16,7 6 1-16,-4 3-1 15,11 6 0-15,-4 6 0 0,7-1 0 16,0 10-3-16,10 3 2 0,3 9 1 16,7-4 0-16,10-8 2 15,4-3-1-15,6-3-1 16,3-3 1-16,1-6 1 15,2-3-1-15,1-7-1 16,0-2 1-16,0-8 1 16,0-1-1-16,-4-15-1 15,1 3 1-15,-4-12-1 16,-3 6 0-16,-11-6 0 16,1 7 0-16,-14-10 0 15,4 9 0-15,-11-3 0 16,1 6 0-16,-7 0 0 15,3 10 0-15,-10 2 2 16,4 6-1-16,-7 6-1 16,6 3 1-16,-3 5-4 15,7 4 2-15,-3 9 1 16,10 3 0-16,-1 3 0 16,7 0 0-16,7-1 0 15,4-2 0-15,6-3 0 16,3 3 0-16,7-9 0 15,0-3 0-15,1-9 2 16,2 0-1-16,-3-12-1 16,4 0 1-16,-4-15-1 15,3 0 0-15,-6-6 2 0,0 3-1 16,-7-6 2-16,-4 10-2 0,-9-7-1 16,0 6 1-16,-7-3-1 15,0 9 0-15,-11 3 0 16,5 6 0-16,-11 3 2 15,3 6-1-15,-2 3-1 16,2 3 1-16,-3 9-4 16,11 6 2-16,-1 6 1 15,7 0 0-15,3-1 2 16,10 1-1-16,4 0-1 16,7 0 1-16,6-6-4 15,3-1 2-15,-3-14 3 16,0-3-1-16,0-9-1 15,4 3 1-15,-4-15-1 16,3 0 0-16,-2-14 2 16,-5 5-1-16,-6-9-1 15,-3 9 1-15,-10-3-1 16,3 7 0-16,-7-1 0 16,0 6 0-16,-9 0-3 15,2 9 2-15,-9 0 1 16,6 3 0-16,-6 9 0 15,6 3 0-15,-3 12 0 16,6 3 0-16,4-1 2 16,7 4-1-16,3-3 2 15,3 0-2-15,4 0-1 0,6-6 1 16,-3-6-4-16,4-1 2 0,-1-5 1 16,4-3 0-16,-4-12 2 15,4 1-1-15,-4-16 2 16,1-3-2-16,-7 0-1 15,-1 6 1-15,-6-3-1 16,0 7 0-16,-10-1 2 16,4 3-1-16,-11-3-3 15,3 9 1-15,-2 3 1 16,2 9 0-16,-6 3 0 16,7 6 0-16,-1 9 0 15,8 3 0-15,-1 2 0 16,7-2 0-16,3-3 0 15,4 3 0-15,3-6 0 16,3-3 0-16,1-6 0 16,-1-3 0-16,1-9 0 15,-1 3 0-15,-3-15 2 16,0 3-1-16,-7-15-1 16,4 9 1-16,-7-6-4 15,0 6 2-15,-10-2 3 16,0 5-1-16,-10-3-1 15,0 9 1-15,-7 0-4 16,4 6 2-16,-4 6 1 16,7 3 0-16,-7 12 0 15,10 3 0-15,4 2 0 16,9 1 0-16,4 0 0 0,7 3 0 0,6-6 0 16,4-3 0-16,7-4 0 15,-1 1 0-15,-3-9-3 16,0-3 2-16,-3-9 1 15,3 0 0-15,-3-11-3 16,3-1 2-16,-3-15-1 16,0 0 0-16,-11 3 2 15,-2 9 0-15,-8-5 0 16,1 5 0-16,-10-3 0 16,2 6 0-16,-15 0 0 15,2 6 0-15,-6 6 0 16,7 6 0-16,-11 3 0 15,7 6 0-15,4 9-3 16,6 3 2-16,0 6 1 16,11 3 0-16,2 2 0 15,8-2 0-15,2 0 0 16,8 3 0-16,2-9 0 16,5-4 0-16,-1-5 0 15,3 0 0-15,-3-12 0 16,4 0 0-16,-1-12 0 15,1 3 0-15,-4-15-3 16,0 1 2-16,0-16-1 16,-3 3 0-16,-11 3 2 15,-2 6 0-15,-8-2 2 16,1 5-1-16,-10-3-3 16,-1 6 1-16,-13 0 1 15,4 6 0-15,-4 6 0 0,4 9 0 16,-4 0 0-16,3 6 0 0,-2 9-3 15,6 3 2-15,-1 6-4 16,11 0 3-16,0-1 1 16,10 1 1-16,7-3 2 15,3 3-1-15,7-9-1 16,3 0 1-16,3-7-1 16,1-2 0-16,3-9 0 15,-1 0 0-15,5-12-3 16,2 4 2-16,-3-16-4 15,0 0 3-15,-6-9-1 16,-1 9 1-16,-13-6 2 16,0 10 0-16,-13-7-3 15,-4 6 2-15,-9-3 1 16,2 6 0-16,-13 0 0 16,4 6 0-16,-7 7 2 15,3 7-1-15,-6 1-1 16,9 3 1-16,-6 9-6 15,10 6 3-15,0 9 3 16,6 0 0-16,4 3 2 16,10-4-2-16,4 1-3 15,6 3 1-15,3-6 1 16,4-3 0-16,6-7-3 16,4 1 2-16,-3-12 3 0,-1-3-1 0,4-9-1 15,0 0 1-15,-1-12-4 16,-2 4 2-16,-7-13-1 15,-1 3 0-15,-12-6 2 16,-1 9 0-16,-13-3-3 16,3 10 2-16,-9-7 1 15,-1 9 0-15,-7 0 0 16,8 3 0-16,-11 3-3 16,3 3 2-16,-2 9 1 15,2 6 0-15,1 3 2 16,2 12-3-16,5-4 0 15,6 1 1-15,3 0-3 16,7 3 2-16,7-6 1 16,6-3 0-16,4-4 0 15,0-2 0-15,3-6 0 16,0 0 0-16,3-9-3 16,1 0 2-16,3-12 1 15,-4 4 0-15,-3-16-5 16,-3 6 3-16,-7-9-3 15,0 6 2-15,-13-3 0 16,-1 10 1-16,-12-7 2 16,2 9 0-16,-13-3 0 15,4 6 0-15,-14 0 0 16,3 9 0-16,-6 3-3 16,10 3 2-16,-3 12 1 0,6 3 0 0,3 9 0 15,11 2 0-15,6 1 0 16,7 0 0-16,10 3 0 15,4-6 0-15,6-7 0 16,3 1 0-16,1-9 0 16,2 0 0-16,1-9 2 15,0-3-1-15,3-9-3 16,-3 3 1-16,0-12-1 16,-4 3 0-16,-6-11 0 15,0 5 0-15,-10-12 2 16,-1 12 0-16,-12-3 2 15,2 7-1-15,-13-4-3 16,4 6 1-16,-14-3 1 16,7 9 0-16,-10 0 0 15,7 3 0-15,-8 6 0 16,5 3 0-16,-5 12-3 16,11 3 2-16,0 6 1 15,7 2 0-15,3 4-9 16,10-3 5-16,6 6-38 15,4-6 23-15,7-1-130 16,7-2 82-16</inkml:trace>
      </inkml:traceGroup>
      <inkml:traceGroup>
        <inkml:annotationXML>
          <emma:emma xmlns:emma="http://www.w3.org/2003/04/emma" version="1.0">
            <emma:interpretation id="{95E9A4FC-22FA-4C36-B201-4376E0A2B767}" emma:medium="tactile" emma:mode="ink">
              <msink:context xmlns:msink="http://schemas.microsoft.com/ink/2010/main" type="line" rotatedBoundingBox="5016,10126 9765,11104 9694,11447 4945,10470"/>
            </emma:interpretation>
          </emma:emma>
        </inkml:annotationXML>
        <inkml:traceGroup>
          <inkml:annotationXML>
            <emma:emma xmlns:emma="http://www.w3.org/2003/04/emma" version="1.0">
              <emma:interpretation id="{7B8E09DC-9931-4A94-A038-54208F33DC5D}" emma:medium="tactile" emma:mode="ink">
                <msink:context xmlns:msink="http://schemas.microsoft.com/ink/2010/main" type="inkWord" rotatedBoundingBox="5016,10126 9765,11104 9694,11447 4945,10470"/>
              </emma:interpretation>
              <emma:one-of disjunction-type="recognition" id="oneOf1">
                <emma:interpretation id="interp1" emma:lang="" emma:confidence="1">
                  <emma:literal>Y,</emma:literal>
                </emma:interpretation>
                <emma:interpretation id="interp2" emma:lang="" emma:confidence="0">
                  <emma:literal>\ b</emma:literal>
                </emma:interpretation>
                <emma:interpretation id="interp3" emma:lang="" emma:confidence="0">
                  <emma:literal>\ }</emma:literal>
                </emma:interpretation>
                <emma:interpretation id="interp4" emma:lang="" emma:confidence="0">
                  <emma:literal>\ y</emma:literal>
                </emma:interpretation>
                <emma:interpretation id="interp5" emma:lang="" emma:confidence="0">
                  <emma:literal>\ 4</emma:literal>
                </emma:interpretation>
              </emma:one-of>
            </emma:emma>
          </inkml:annotationXML>
          <inkml:trace contextRef="#ctx0" brushRef="#br1" timeOffset="19786.8089">-9635-2704 124 0,'-7'-6'46'0,"7"6"-24"0,0-9-15 0,0 6 26 16,0 3-19-16,0-5 13 16,3 2-16-16,1-3 10 15,-1 3-12-15,0-6 6 16,4 6-8-16,0-6 7 15,3 3-8-15,0-3 5 16,3 6-6-16,1-6 4 16,-1 6-5-16,0-6 2 15,4 6-3-15,7-3 3 16,-4 3-4-16,0 0 6 16,0 6-5-16,0-3 3 15,3 0-3-15,-2 0 3 16,2 3-4-16,1 0 4 15,-1 0-4-15,-3 0 1 16,0 3-1-16,4 3 5 16,-1 0-4-16,4 3 3 15,0 0-3-15,0 3-2 16,-4 2 0-16,0-2 1 16,-2 3-1-16,-1 0-1 15,0 0 1-15,-3 3 3 16,-1 0-2-16,-2-3 4 15,2-1-4-15,-5-2 6 16,2 0-5-16,-3-3 3 16,0 0-3-16,-3 0 0 15,-1 0-1-15,-2-3-2 16,3 0 1-16,-4-3 1 0,0 0-1 16,1-3-1-16,-1 3 1 0,-3-3-1 15,3 3 0 1,-3-3 0-16,4 0 0 0,-4-1 2 15,0 1-1-15,0-3 2 16,0 3-2-16,0-3-3 16,0 0 1-16,0 0 1 15,0 0 0-15,0-3 2 32,0 3-1-32,0-3-1 0,0 3 1 0,0-2-1 15,0 2 0-15,0-3 0 16,0 6 0-16,0-6 0 15,0 3 0-15,0-6 2 16,0 6-1-16,0-3-1 16,0 3 1-16,0-3-1 15,0 3 0-15,0-3-3 16,0 6 2-16,0-3 1 16,0 0 0-16,0 0 2 15,0 0-1-15,0 0-1 16,0 0 1-16,0 0-1 15,0 0 0-15,0 0 0 16,0 3 0-16,0 0-3 16,0 0 2-16,0-3 3 15,0 0-1-15,0 0 4 0,0 0-3 0,0 0 1 16,0 0-1-16,0 0 1 16,0 0-2-1,0 0 4-15,0 0-3 0,0 0 1 16,0 0-1-16,0 0-2 15,0 0 1-15,0-3 1 16,0 3-1-16,0-6-1 16,0 3 1-16,0-3-4 15,0 6 2-15,0-6 1 16,3 3 0-16,0-3 2 16,1 3-1-16,-1-6-3 15,0 3 1-15,1-3 1 16,-1 6 0-16,0-6 2 15,4 3-1-15,-4-3-1 16,4 3 1-16,0-3-1 16,3 6 0-16,-3-6-3 15,3 6 2-15,0-6 1 16,0 6 0-16,0-3 0 16,0 4 0-16,0-4 0 15,3 3 0-15,1 0 2 16,-1 6-1-16,4-3-3 15,0 0 1-15,3 0 1 16,0 0 0-16,7 0 0 16,0 3 0-16,-4 0 0 15,0 2 0-15,1 1 2 0,-4 3-1 16,0 0-3-16,4 0 1 16,-1 3 1-16,1 0 0 15,-8-3 2-15,1 0-1 0,0 3 2 16,0 0-2-16,-4 0 2 15,0 3-2-15,-3-3-3 16,0 2 1-16,-3-2 3 16,3 0-1-16,-3 0 4 15,0 0-3-15,-4-3 1 16,4 0-1-16,-4-3-2 16,0 3 1-16,1-6 3 15,-1 3-2-15,-3-3-1 16,3 0 0-16,-3 0-1 15,0 0 0-15,0-3 2 16,0 0-1-16,0 0-3 16,0 0 1-16,0 0 1 15,4 3 0-15,-4-3 2 16,3 3-1-16,-3-3-3 16,0 0 1-16,0 0 1 15,3 0 0-15,-3-3-3 16,4 3 2-16,-4-3 1 15,3 3 0-15,-3-6 2 16,0 6-1-16,0-3-1 16,4 6 1-16,-4-3-1 15,0 0 0-15,0-3 0 16,3 3 0-16,-3-3 0 16,3 3 0-16,-3-3 0 0,4 3 0 15,-4-3 0-15,0 0 0 0,0-3 0 16,3 6 0-16,-3-6-3 15,3 6 2-15,-3-6 3 16,4 6-1-16,-4-3 2 16,3 3-2-16,0-3-1 15,1 0 1-15,-4-3-1 16,3 6 0-16,0-3-3 16,1 3 2-16,-1-3 1 15,0 0 0-15,1 0 2 16,3 3-1-16,-1-3-3 15,1 3 1-15,0-3-1 16,3 0 0-16,-4-3 4 16,4 6-1-16,0-3-1 15,4 3 1-15,-1-3-1 16,4 0 0-16,-4 0 0 16,4 3 0-16,-3-3 0 15,2 6 0-15,-2-3 0 16,3 0 0-16,-1 0 0 15,4 3 0-15,-3 0 0 16,0 0 0-16,0 0 0 16,3 3 0-16,-3 0 0 15,3 0 0-15,0 0 0 16,0 3 0-16,-3 0 2 16,-4 0-1-16,0-3-1 15,4 3 1-15,-3 0 1 0,-1 3-1 0,-3 3-1 16,3-1 1-16,-2-2-1 15,-1 3 0 1,-4-3 2-16,1 3-1 0,0-3 2 16,-1 3-2-16,1-3 6 15,0 0-4-15,-4 0 6 16,0 0-6-16,1-4 6 16,-1 1-6-16,1-3 1 15,-1 3-2-15,-3-3 1 16,0 3-2-16,0-6-1 15,0 0 1-15,0 0-1 16,3 0 0-16,-3 0 0 16,0 0 0-16,0 0 0 15,4 0 0-15,-4-3 0 16,3 0 0-16,-3 0 0 16,0 3 0-16,0-3 2 15,3 0-1-15,-3 0-1 16,4 0 1-16,-4 0-4 15,0 0 2-15,0 0 1 16,0 0 0-16,0 0 0 16,3 0 0-16,-3 0 0 15,0 0 0-15,0 0 0 16,3 0 0-16,-3 0 2 16,4 0-1-16,-4 0 2 15,3 0-2-15,-3 0-1 16,3 0 1-16,-3 0-4 0,4 0 2 15,-4 0 1-15,0 0 0 0,0 0 0 16,3 0 0-16,-3-3 0 16,0 3 0-1,0-3 0-15,3 3 0 0,-3-3 0 16,0 3 0-16,0-3 0 16,4 0 0-16,-4 3 2 15,3-3-3-15,-3 3 0 16,0-3 1-16,0 3 0 0,4-3 0 15,-4 0-3-15,3-3 2 16,0 3 1-16,1 0 2 16,-4 0-1-16,3 0-1 0,0 0 1 15,1-3-1-15,-1 0 0 16,0 0 2-16,1 1-3 16,-1-4-2-16,0 3 2 15,1-3 2-15,-1 0 0 31,0 3-1-31,1-3 1 16,2 3-1-16,-2-6-3 16,3 6 2-16,-4-3 1 15,4 3 0-15,-4-3 0 16,4 3 0-16,-1-3 2 16,1 6-1-16,0-6-3 15,-1 3 1-15,1-2 1 16,3 5 0-16,-3-3 0 0,3 3 0 15,-3-3 0-15,-1 6 0 0,1-6-3 16,3 6 2-16,-3-6 1 16,3 6 0-16,-3-3 0 15,-1 6 0-15,1-3 2 16,0 0-1-16,-1 0-1 16,1 0 1-16,0 0-1 15,0 3 0-15,-1 0 0 16,1 0 0-16,-4 0 0 15,4 3 0-15,-4 0 0 16,4 0 0-16,-4-1 0 16,1 1 0-16,-1-3 0 15,0 0 0-15,1 0 0 16,-1 0 0-16,0-3 0 16,1 3 0-16,-1-3 0 15,1 0 0-15,-1-3 0 16,0 3 0-16,1-6 0 15,-1 6 0-15,0-3-3 16,1 3 2-16,-1-3 1 16,0 0 0-16,1-3 2 15,-1 6-1-15,0-5-1 16,4 5 1-16,0-6-4 16,3 6 2-16,0-3 1 15,3 3 0-15,1-3-3 16,-1 6 2-16,1-3-4 15,2 0 3-15,1 0-1 0,3 3 1 0,-3 0 0 16,0 3 0-16,-4-1 0 16,1 4 0-16,-1 0 2 15,0 3 0-15,-3 0-3 16,4 0 2-16,-4 0 1 16,0 3 0-16,0-3-3 15,0 3 2-15,-3-3-1 16,-1 0 0-16,1-1 4 15,0 1-1-15,-4-3-1 16,4 3 1-16,-4-6 1 16,1 0-1-16,2 0-3 15,-2 0 1-15,-4-3 1 16,0 0 0-16,0 0 0 16,3 0 0-16,-3-3-3 15,0 3 2-15,0-3 3 16,3 0-1-16,-3 0-1 15,4 0 1-15,-4 0-1 16,3 0 0-16,-3 0 2 16,3 0-1-16,-3 0-1 15,4 0 1-15,-4 0-4 16,3 0 2-16,0 0 1 16,1 0 0-16,-4 0 0 15,3 0 0-15,-3 0 0 16,0 0 0-16,0 0 0 0,3 0 0 15,-3 0 0-15,0 0 0 0,0 0 0 16,4 3 0-16,-4-3 0 16,0 0 2-16,0 0-1 0,0 0-1 15,0 0-2-15,3 3 1 16,-3-3 3 0,0 0-1-16,0 0 2 15,0 0-2-15,0 0-1 16,0 0 1-16,0 0-1 15,4 0 0-15,-4-3 0 16,3 3 0-16,-3-3 4 16,3 3-2-16,1-3-1 15,-1 0 0-15,0-3 1 16,1 6-1-16,-1-6-1 16,0 3 1-16,1-6-4 15,-1 6 2-15,0-9 1 16,4 6 0-16,0-3 0 15,0 3 0-15,-1-3 0 16,4 6 0-16,-3-2 0 16,3 2 0-16,0 0-3 15,3 3 2-15,4-3 1 16,0 6 0-16,0-3 0 16,3 3 0-16,-3 0-3 15,3 2 2-15,0-2-4 16,0 3 3-16,-3 0-1 15,3 0 1-15,-3 0 2 0,-1 6 0 0,1-3 0 16,3 3 0-16,-3-3 0 16,0 0 0-1,-1 3 0-15,1 0 0 0,-3 0 0 16,2 3 0-16,-2-1-3 16,-1 1 2-16,-3 0 3 15,0 0-1-15,0 0-1 16,0 0 1-16,-3-3-1 15,0 0 0-15,-4-3 0 16,1 3 0-16,-1-3 0 16,0 0 0-16,1-4 0 15,-1 1 0-15,-3 0 0 16,0 0 0-16,0 0-3 16,0 0 2-16,0-3 1 15,3 0 0-15,-3 0 0 16,0 0 0-16,0-3 0 15,0 3 0-15,0-6 2 16,0 3-1-16,0-3-1 16,4 3 1-16,-1-3-1 15,0 6 0-15,1-6-3 16,-1 3 2-16,0-6 1 16,1 3 0-16,-1-6 2 15,4 3-1-15,-4-3-1 16,4 4 1-16,-4-7 1 15,4 6-1-15,-4-9-1 16,4 6 1-16,0-3-6 0,-1 3 3 0,1 0 3 16,3 6 0-16,0-3-1 15,4 6 1-15,2-6-4 16,1 6 2-16,0-6 1 16,3 6 0-16,-3-3 0 15,3 3 0-15,-3 0 2 16,-1 3-1-16,1 0-1 15,0 3 1-15,-4 0-1 16,1 3 0-16,-1-3-3 16,0 3 2-16,-2 0 1 15,-1 3 0-15,-4-3 2 16,1 0-1-16,0 0-1 16,-1-1 1-16,-2-2-1 15,-1 0 0-15,0-3 2 16,1 3-1-16,-1-3-1 15,4 0 1-15,0-3-1 16,-1 3 0-16,1-3-3 16,3 0 2-16,0-3 1 15,0 3 0-15,0-6 2 16,4 3-1-16,-1-3-1 16,0 3 1-16,1-6-1 15,3 7 0-15,-1-4 0 16,1 6 0-16,3-3 0 15,4 3 0-15,2 0-3 0,1 6 2 16,0-1 1-16,-3 4 0 0,-4 0 0 16,3 0 0-16,4 6 0 15,-4 0 0-15,-6 0 0 16,0 0 0-16,0 0 0 16,-1 3 0-16,-2-6 0 15,-1 2 0-15,-3-5-7 16,0 3 4-16,0-6-21 15,0 3 14-15,0-6-45 16,1 0 31-16,-1-6-62 16,0 3 49-16,3-3-93 15,0 0 74-15</inkml:trace>
          <inkml:trace contextRef="#ctx0" brushRef="#br1" timeOffset="20296.8589">-5128-1935 244 0,'-7'0'93'0,"7"0"-50"0,0 0-22 0,0 0 43 16,4 3-36-16,-4 0 4 15,3 0-20-15,1 3-3 16,6 0-5-16,0 3-1 15,3 0-1-15,7 3 1 16,0 0-2-16,4 2-3 16,3 1 1-16,-7 0-1 15,0 0 0-15,-4 0 0 16,1 3 0-16,-7-6 6 16,0 0-2-16,-6 0 8 15,2 2-6-15,-12-2 8 16,-1 3-8-16,-10 0 8 15,0 0-8-15,-3-3 3 16,4 3-4-16,-4-3-19 16,3 3 8-16,0-6-89 15,4 6 53-15,3-7-131 16,6 4 99-16</inkml:trace>
        </inkml:traceGroup>
      </inkml:traceGroup>
    </inkml:traceGroup>
    <inkml:traceGroup>
      <inkml:annotationXML>
        <emma:emma xmlns:emma="http://www.w3.org/2003/04/emma" version="1.0">
          <emma:interpretation id="{0DA8CDF2-1499-49B7-849C-0CE8568B5831}" emma:medium="tactile" emma:mode="ink">
            <msink:context xmlns:msink="http://schemas.microsoft.com/ink/2010/main" type="paragraph" rotatedBoundingBox="4615,12628 9543,11431 9649,11871 4722,1306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E056F45-E973-45DB-8803-3F5B0A1ACEC9}" emma:medium="tactile" emma:mode="ink">
              <msink:context xmlns:msink="http://schemas.microsoft.com/ink/2010/main" type="line" rotatedBoundingBox="4615,12628 9543,11431 9649,11871 4722,13068"/>
            </emma:interpretation>
          </emma:emma>
        </inkml:annotationXML>
        <inkml:traceGroup>
          <inkml:annotationXML>
            <emma:emma xmlns:emma="http://www.w3.org/2003/04/emma" version="1.0">
              <emma:interpretation id="{A266E187-98D8-45E6-B1BF-CFFB8635406D}" emma:medium="tactile" emma:mode="ink">
                <msink:context xmlns:msink="http://schemas.microsoft.com/ink/2010/main" type="inkWord" rotatedBoundingBox="4615,12628 9543,11431 9649,11871 4722,13068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2" timeOffset="3708.0173">-9857-279 176 0,'-20'0'66'0,"20"0"-36"0,-27 12-15 0,17-6 27 15,7 0-24-15,-10 6 10 16,6 3-18-16,-3 3 8 15,3 0-10-15,0 3 4 16,7-1-7-16,4 4 7 16,3 0-8-16,3-6 12 15,3 0-9-15,7 0 5 16,0-6-7-16,4-6 0 16,-1-1-3-16,4-5-2 15,3 0 1-15,4-5 5 16,-4-1-3-16,-3-9 3 15,-4-3-3-15,-6-9 3 16,0 6-4-16,-11-9 6 16,1 7-5-16,-14-4 6 15,-3 9-6-15,-7-3 6 16,1 6-6-16,-11 0 6 16,7 3-6-16,-10 0 3 15,6 3-3-15,-6 3 3 16,3 6-4-16,-3 9 4 15,10 6-4-15,0 6 4 16,6 6-4-16,4 3 1 0,10 0-1 16,4-1-2-16,6-2 1 15,3-3 1-15,4-3-1 0,3-6 4 16,3 0-3-16,8-9-1 16,2-3 0-16,1-12-1 15,-4 3 0-15,0-18 0 16,0 3 0-16,-6-9 0 15,-4 3 0-15,-7-5 0 16,-3 5 0-16,-13-3 0 16,-1 6 0-16,-12-3 0 15,-1 7 0-15,-10-1 0 16,4 6 0-16,-14 3 2 16,3 6-1-16,1 9 4 15,6 3-3-15,-7 3 1 16,8 6-1-16,-1 8 1 15,7 7-2-15,0 9-1 16,6-3 1-16,14-3-1 16,7-4 0-16,3-2 4 15,7-3-2-15,3-6 1 16,3 3-1-16,4-15-2 16,3 0 1-16,4-12 1 15,3 0-1-15,-4-18-1 16,1 6 1-16,-8-12-4 15,1 6 2-15,-10-5 3 16,0 5-1-16,-17-6-1 16,0 6 1-16,-17-3-1 0,4 6 0 0,-11 1 2 15,1 5-1-15,-11 0-3 16,4 9 1-16,-3 6 1 16,6 9 0-16,-3 9 2 15,6 3-1-15,1 8-3 16,6 4 1-16,3 6 1 15,11-3 0-15,3-1 2 16,7 1-1-16,3-3 2 16,3 0-2-16,4-10-1 15,7-2 1-15,6-6-1 16,0-3 0-16,3-15 0 16,-2-3 0-16,-1-12 0 15,0 3 0-15,-7-14 0 16,-3-1 0-16,-3-12 0 15,-3 6 0-15,-18 4-3 16,1 11 2-16,-17-3 1 16,3 9 0-16,-10 0 0 15,7 3 0-15,-13 0 0 16,6 6 0-16,-3 6 2 16,9 9-1-16,-2 6-1 15,6 6 1-15,1 3-1 16,9 3 0-16,3-1-3 15,4-2 2-15,4 0 1 16,6 0 0-16,0-9 4 16,7 0-2-16,3-6-1 15,3-6 0-15,4-9-1 0,0-3 0 0,-4-9 0 16,1 0 0-16,-7-12 0 16,-1 6 0-16,-9-2-3 15,-4 5 2-15,-13-3 1 16,4 9 0-16,-11-3 0 15,0 9 0-15,-3 0 0 16,3 3 0-16,-3 9 0 16,3 3 0-16,1 9 0 15,2 3 0-15,4 6 0 16,7 0 0-16,-1-1 0 16,8 1 0-16,-1-3 2 15,7-3-1-15,0-6-1 16,4-3 1-16,6-6 1 15,3 0-1-15,-3-12-1 16,4 0 1-16,-4-12-1 16,-3 0 0-16,-7-3-3 15,0 4 2-15,-14-4 3 16,1 9-1-16,-14-3-1 16,4 6 1-16,-7 0 1 15,3 6-1-15,-3 3-3 16,7 3 1-16,-4 6-1 15,3 6 0-15,1 6 0 16,3 3 0-16,3 0 2 16,7 0 0-16,0-4 0 15,4 1 0-15,2-3 0 0,4-3 0 0,4-6 0 16,-1 3 0-16,1-9 2 16,2 0-1-16,-6-15-1 15,4 3 1-15,-11-12-4 16,0 6 2-16,-9-5 3 15,-1 8-1-15,-6-3 2 16,-1 9-2-16,-6 0-3 16,7 6 1-16,-7 6-12 15,6 3 6-15,1 6-36 16,3 3 24-16,3 3-91 16,7 2 62-16,3-2-120 15,7-3 95-15</inkml:trace>
          <inkml:trace contextRef="#ctx0" brushRef="#br3" timeOffset="12670.1708">-9508-154 160 0,'0'0'60'0,"0"0"-32"0,0 0-20 16,0 0 29-1,0 0-21-15,0-3 14 16,0 3-17-16,0-6 10 15,0 3-13-15,0-5 8 16,0 5-10-16,0-6 4 16,0 3-7-16,0-6 2 15,7 6-4-15,-7-6 0 0,3 6-1 0,0-6 3 16,4 6-3-16,-4-6 1 16,4 6-1-16,3-6 3 15,0 3-3-15,-3-3 4 16,3 6-4-16,3-2 1 15,1 2-1-15,-4 0-2 16,3 6 1-16,-3-6-1 16,4 6 0-16,-4-3 0 15,3 3 0-15,1-3 2 16,-1 6-1-16,-3-3 2 16,0 3-2-16,0 0-1 15,0 3 1-15,-3 0-1 16,0-1 0-16,-1 1 0 15,1 3 0-15,0 0 2 16,-1 3-1-16,1-3 4 16,0 3-3-16,-4-3 4 15,0 0-4-15,1-3 10 16,-1 3-6-16,1-6 3 16,-1 3-5-16,-3-6 0 15,0 3-2-15,0-3-2 16,0 0 1-16,0-3 1 15,0 3-1-15,0-3 2 16,0 3-2-16,0-3-1 16,0 3 1-16,0 0-1 0,0 0 0 15,0-3-3-15,0 3 2 0,0-3 1 16,0 6 0-16,0-3 2 16,0 0-1-16,0-3 2 15,0 3-2-15,0-3 2 16,0 3-2-16,0-3-1 15,0 3 1-15,0-3 1 16,0 0-1-16,0 0 2 16,0 0-2-16,0-6 2 15,0 6-2-15,0-3-1 16,3 3 1-16,1-6-1 16,-1 6 0-16,0-6 2 15,1 6-1-15,-1-6 2 16,0 6-2-16,1-6-1 15,2 6 1-15,1-2 1 16,0 2-1-16,0-3 2 16,3 0-2-16,0-6-1 15,3 6 1-15,0-6-1 16,4 6 0-16,0-6-3 16,0 6 2-16,-1-3-1 15,5 6 0-15,-5-3 4 16,4 6-1-16,-3 0-1 15,0 3 1-15,-4 0 1 16,4 0-1-16,-3 0-1 16,-1 3 1-16,-3 0-4 0,3 0 2 15,-3-3-1-15,0 3 0 16,-3-3 4-16,0 0-1 0,0 0 2 16,-1 0-2-16,-2 0-1 15,2 0 1-15,-2-3-1 16,-1 3 0-16,0-3-3 15,1 3 2-15,-4-3 1 16,0 0 0-16,0 0 2 16,0 0-1-16,0 0 2 15,0 0-2-15,0 0-3 16,0 0 1-16,0 0 1 16,3 0 0-16,-3 0 2 15,3 0-1-15,-3 0 2 16,0 0-2-16,0 0-3 15,0 0 1-15,0 0 3 16,0 0-1-16,0 0-1 16,0 0 1-16,0 0 1 15,0 0-1-15,0 0 2 16,0 0-2-16,0 0-1 16,0 0 1-16,0 0-1 15,0 0 0-15,0 0 0 16,0 0 0-16,0 0 2 15,0 0-1-15,0-3-3 16,0 3 1-16,0-3 1 16,0 0 0-16,0-3 2 0,0 3-1 0,0-3-1 15,4 0 1-15,-1-6-1 16,1 3 0-16,-1-3 0 16,4 3 0-16,-4-6 0 15,4 3 0-15,-1-5 2 16,1 2-1-16,0-3-1 15,3 6 1-15,3-12-1 16,4 6 0-16,0-6 0 16,-1 3 0-16,5-2-3 15,-1 2 2-15,3 0 1 16,-3 6 0-16,0-6 2 16,0 6-1-16,-3 0-1 15,0 9 1-15,-4-3-4 16,1 6 2-16,-4-2 1 15,3 5 0-15,-3-3 4 16,4 6-2-16,-4-3-1 16,0 5 0-16,0-2-4 15,0 3 2-15,0 0 3 16,0 3-1-16,-3 3-3 16,3 0 1-16,-4 0-4 15,1 0 3-15,0 0 5 16,0 0-1-16,-1 0 1 15,1 0-1-15,0 0-4 16,3 2 1-16,-4-2 1 16,1 6 0-16,-3-3 2 15,2 0-1-15,-2-6 2 0,-1 3-2 0,0 0 2 16,1 0-2-16,-4-3-1 16,3 0 1-16,-3-3-1 15,3 2 0-15,-3-5 0 16,0 0 0-16,0 0 2 15,0 0-1-15,0 0-1 16,0 3 1-16,0-6-1 16,0 3 0-16,0-3 2 15,0 0-1-15,0-3-1 16,0 3 1-16,0-3 1 16,0 6-1-16,0-3-1 15,0 0 1-15,0 0-4 16,0 0 2-16,0 0 3 15,0 0-1-15,0 0-1 16,0 0 1-16,0 0-4 16,0 0 2-16,0-3 1 15,0 3 0-15,0-6 2 16,0 3-1-16,0-3-1 16,0 3 1-16,0-5-1 15,0 5 0-15,0-6 0 16,4 3 0-16,-1-6 2 15,0 6-1-15,1-6-3 16,-1 3 1-16,0-3 1 16,1 3 0-16,-1-3 0 15,0 6 0-15,1-6 0 16,3 3 0-16,-1-3 0 0,4 6 0 0,4-5 0 16,-1 5 0-16,4 0-3 15,0 3 2-15,-1 0 1 16,4 3 0-16,-3 0 2 15,3 3-1-15,-3 0-1 16,0 3 1-16,-4-3-1 16,1 3 0-16,-1 2 0 15,4 1 0-15,-7 0 2 16,0 3-1-16,-3-6-1 16,-1 3 1-16,1-3-4 15,0 0 2-15,-4 0 3 16,4 0-1-16,-4-3 4 15,1 3-3-15,-4-6 4 16,3 3-4-16,-3-3 1 16,0 0-1-16,0-3-2 15,0 3 1-15,0-6 1 16,0 3-1-16,0-6-1 16,0 3 1-16,0-6-1 15,3 6 0-15,1-9 2 16,-1 6-1-16,0-5-1 15,1 2 1-15,-1-3-4 16,0 3 2-16,1-3 1 16,2 3 0-16,1-3 0 15,0 6 0-15,-1-6 0 16,1 6 0-16,0-3 0 0,3 6 0 16,-3-5-3-16,3 5 2 15,-4-3 3-15,4 6-1 0,1-3-1 16,-1 6 1-16,0-3-6 15,0 3 3-15,0-3 5 16,0 6-1-16,3-3-1 16,-3 3 0-16,0 0-4 15,0 3 2-15,0 0 1 16,0 3 0-16,1-1 0 16,-1 4 0-16,-4-3 2 15,1 0-1-15,0-3-1 16,-1 3 1-16,-2-6-1 15,2 3 0-15,-2-6 0 16,-1 3 0-16,0-6 2 16,1 0-1-16,-1-6-1 15,1 0 1-15,-1-3-1 16,0 3 0-16,1-6 0 16,2 7 0-16,-2-7-3 15,2 6 2-15,1-3 3 16,3 3-1-16,-3-3-3 15,3 3 1-15,0-3-1 16,3 3 0-16,-3-3 2 16,4 6 0-16,-4-3 0 15,3 3 0-15,-3 0 0 16,4 3 0-16,-4 0 0 16,0 3 0-16,0 0 2 0,0 3-1 15,-3 0-1-15,3 3 1 0,-4-3-1 16,1 0 0-16,-4 0-3 15,4 0 2-15,-4 0 1 16,1 0 0-16,-1 0 0 16,1 0 0-16,-1 0 2 15,0 0-1-15,-3-3-3 16,0 0 1-16,0 0 1 16,4 3 0-16,-4-3 2 15,3 0-1-15,-3 0-1 16,0 0 1-16,0 0-1 15,3 0 0-15,1-3 0 16,-1 3 0-16,0-6 0 16,1 3 0-16,-1-3-3 15,4 3 2-15,-1-3-1 16,1 3 0-16,-3-3 0 16,2 6 0-16,1-3 0 15,0 3 0-15,-1-3-3 16,1 6 3-16,0-3-3 15,-1 0 2-15,1 0 0 16,0 0 1-16,0 0 2 16,-1 6 0-16,1-3 0 15,0 0 0-15,-4 0 0 16,0 0 0-16,1-3 0 16,2 3 0-16,-2-3 0 15,2 0 0-15,-2-3-3 0,3 0 2 0,-1-3-1 16,4 3 0-16,-3-3 2 15,3 0 0-15,3-2-5 16,1 5 3-16,-4-3-3 16,3 6 2-16,-3-3 2 15,4 6 1-15,-4-3-3 16,3 6 2-16,-3 0-1 16,0 2 0-16,0-2-3 15,0 3 3-15,-3-3-1 16,3 3 1-16,-3 0 2 15,0 3 0-15,-1-3 0 16,1 0 0-16,-4-3 0 16,1 0 0-16,-1-6 0 15,0 3 0-15,1-6 0 16,-1 3 0-16,-3-3 0 16,0 0 0-16,0-3 2 15,3 3-1-15,1-6 2 16,-1 3-2-16,1-6-1 15,-1 3 1-15,0-6 1 16,1 6-1-16,-1-5 2 16,4 5-2-16,-1-6-1 15,1 6 1-15,0-3 1 16,3 6-1-16,0-3-3 16,3 6 1-16,-6-3-1 15,3 6 0-15,0-6 4 0,0 6-1 0,0 0-1 16,0 6 1-16,-3 0-4 15,3 3 2-15,-3-3 1 16,-1 3 0-16,1 0 0 16,0 0 0-16,-4 0-3 15,4 0 2-15,-4-1-1 16,1 1 0-16,-1-3 0 16,0 0 0-16,-3-3 2 15,4 0 0-15,-1-3 0 16,0 0 0-16,1-6 4 15,-1 0-2-15,0-6 1 16,1 1-1-16,-1-4 1 16,4 3-2-16,-1-6-1 15,1 3 1-15,0-6-1 16,3 6 0-16,3-3 0 16,1 3 0-16,3-2 0 15,-1 5 0-15,4 0-3 16,0 3 2-16,4 0 3 15,3 3-1-15,-7 3-3 16,0 6 1-16,0 0 1 16,4 3 0-16,-8 0-5 15,-2 6 3-15,-4 0-1 16,3 3 1-16,-6-1 0 16,3 4 0-16,-3-3 0 15,3 3 0-15,-4-6 2 0,1 3 0 16,0-6 2-16,-1 3-1 15,-2-6 2-15,3 3-2 0,-4-6-3 16,4 0 1-16,-1-9 3 16,1 3-1-16,0-9-1 15,-1 3 1-15,1-6-4 16,3 3 2-16,0-6 1 16,4 3 0-16,-1-3 0 15,0 6 0-15,4-2 2 16,0 5-1-16,0-3-1 15,3 6 1-15,-3 0-4 16,3 3 2-16,-4 0-1 16,5 3 0-16,-1 3 2 15,0 3 0-15,-7 0 0 16,1 3 0-16,-4 0 2 16,3 2-1-16,-6-2 2 15,-1 0-2-15,1-3-3 16,0 3 1-16,0-6 3 15,-1 0-1-15,1-9-1 16,0 3 1-16,-1-9-1 16,1 3 0-16,0-8 0 15,3 5 0-15,-3-6-3 16,3 3 2-16,-4-9 1 16,4 9 0-16,0-3 2 15,4 6-1-15,-4-3-1 0,3 7 1 0,-3-1-4 16,4 6 2-16,-4 3 1 15,3 3 0-15,1 0 0 16,-1 5 0-16,-3 1 2 16,3 3-1-16,-3-3-1 15,1 0 1-15,-5-3-4 16,4 3 2-16,-3-6 3 16,3 0-1-16,0-9-1 15,0 3 1-15,4-12-1 16,-1 3 0-16,4-6 4 15,3 4-2-15,0-4 4 16,3 6-4-16,-2-3 1 16,-1 6-1-16,-4 0-6 15,4 3 2-15,-3 0 1 16,3 6 1-16,-3 0 4 16,3 6-2-16,-3 0-1 15,3 6 0-15,0-3 1 16,0 3-1-16,0-3-5 15,4 0 2-15,-4-3-19 16,0 0 12-16,0-3-52 16,0 2 35-16,-3-5-95 15,-4 0 68-15,1 0-81 16,-1 0 76-16</inkml:trace>
          <inkml:trace contextRef="#ctx0" brushRef="#br3" timeOffset="13196.1117">-5252-1411 264 0,'-10'-12'101'0,"10"12"-54"0,0-3-24 15,0 0 45 1,0 6-39-16,3-3 11 16,4 3-25-16,3-3 2 15,4 3-9-15,-1 0-1 16,4 3-4-16,3 0-4 16,0 3 0-16,0-3-4 15,4 3 3-15,-4 0-1 16,3 0 1-16,-6 0 4 15,-4 3-1-15,-6 0 8 0,0 3-5 0,-14 2 10 16,4 4-8-16,-11 0 1 16,4 3-4-16,-10 0-19 15,7 0 8-15,-4-3-87 16,4-4 52-16,-4-2-144 16,7 0 105-16</inkml:trace>
        </inkml:traceGroup>
      </inkml:traceGroup>
    </inkml:traceGroup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0:14:57.776"/>
    </inkml:context>
    <inkml:brush xml:id="br0">
      <inkml:brushProperty name="width" value="0.09333" units="cm"/>
      <inkml:brushProperty name="height" value="0.09333" units="cm"/>
      <inkml:brushProperty name="fitToCurve" value="1"/>
    </inkml:brush>
    <inkml:brush xml:id="br1">
      <inkml:brushProperty name="width" value="0.03528" units="cm"/>
      <inkml:brushProperty name="height" value="0.03528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D4AA2C38-D864-4A53-B812-299B04A3B94A}" emma:medium="tactile" emma:mode="ink">
          <msink:context xmlns:msink="http://schemas.microsoft.com/ink/2010/main" type="writingRegion" rotatedBoundingBox="20639,3847 22863,3880 22816,6970 20592,6936"/>
        </emma:interpretation>
      </emma:emma>
    </inkml:annotationXML>
    <inkml:traceGroup>
      <inkml:annotationXML>
        <emma:emma xmlns:emma="http://www.w3.org/2003/04/emma" version="1.0">
          <emma:interpretation id="{A7D320F0-7E87-4060-A611-8C14B9C42CCF}" emma:medium="tactile" emma:mode="ink">
            <msink:context xmlns:msink="http://schemas.microsoft.com/ink/2010/main" type="paragraph" rotatedBoundingBox="20797,3854 21246,3854 21246,4768 20797,476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5ABC13C-011F-4306-AF0F-65172DD2C646}" emma:medium="tactile" emma:mode="ink">
              <msink:context xmlns:msink="http://schemas.microsoft.com/ink/2010/main" type="inkBullet" rotatedBoundingBox="20743,4737 20811,3833 21272,3868 21204,4772"/>
            </emma:interpretation>
          </emma:emma>
        </inkml:annotationXML>
        <inkml:trace contextRef="#ctx0" brushRef="#br0">1481-2388 288 0,'-20'0'107'0,"20"0"-58"0,0 0-46 0,0 0 29 16,5 0-20-16,0 0 8 15,10 0-12-15,0 0-2 16,5 0-4-16,5-4-32 15,5-1 16-15,-5 1-67 16,9 8 45-16,-9-4-100 16,5 0 76-16</inkml:trace>
        <inkml:trace contextRef="#ctx0" brushRef="#br0" timeOffset="540.4028">1326-2743 264 0,'-10'-4'101'0,"10"4"-54"0,0 0-33 0,0 0 41 16,5 0-32-16,-5 0 16 15,5 0-24-15,0 0 10 16,5 0-15-16,0-5 2 16,5 5-8-16,5-4-2 15,0 4-1-15,5-5-1 16,0 10 0-16,0-5-11 15,5 0 6-15,-5-5-23 16,5 5 16-16,-5-4-32 16,5-1 25-16,-6 1-37 15,1 4 31-15,-5-5-51 16,0 10 43-16,-5-5-81 16,0 0 64-16</inkml:trace>
        <inkml:trace contextRef="#ctx0" brushRef="#br0" timeOffset="854.7022">1606-2912 268 0,'-15'-4'101'0,"15"4"-54"0,5 0-37 0,0 0 36 16,0 4-27-16,0 1 13 15,10-1-19-15,-6-4 6 16,6 5-11-16,0-1 4 16,5 5-7-16,-5 0 2 15,5 0-4-15,-10 0 0 16,5 4-1-16,-10 5 1 31,5-1-2-31,-10 6-3 0,5 3 1 0,-10 1-28 16,5-1 16-16,-5-3-85 15,0-1 54-15,-5-4-117 16,10-1 91-16</inkml:trace>
        <inkml:trace contextRef="#ctx0" brushRef="#br0" timeOffset="-556.5587">1481-2317 224 0,'0'-4'85'0,"0"4"-46"0,5-9-28 0,-5 4 36 15,0 10-27-15,0-5 21 16,0 0-24-16,0 4 14 15,0 5-18-15,0 0 6 16,0 4-11-16,0 0 11 16,0 5-11-16,-5 0 5 15,5 0-8-15,-5-1 9 16,0 6-8-16,0-6 8 16,5 1-8-16,-5-5 1 15,10 5-4-15,-5-4 0 16,5-1-1-16,0-4 1 15,5 4-2-15,0-4 2 16,5 0-2-16,0 0 2 16,5 0-2-16,0-1-3 15,0 1 1-15,0-4-12 16,4 4 6-16,-9-9-40 16,5 4 26-16,-5-8-66 15,0 4 49-15,0-5-119 16,0 1 88-16</inkml:trace>
        <inkml:trace contextRef="#ctx0" brushRef="#br0" timeOffset="-254.256">1486-2206 260 0,'-10'0'96'0,"10"0"-52"0,15 0-29 0,-10 0 37 16,5 0-30-16,0 0 7 16,5 4-18-16,0-4-2 15,0 0-5-15,0 0-16 16,5 5 6-16,-5-5-39 15,9 4 25-15,-9-4-71 16,5 0 51-16,-5-4-87 16,0 4 72-16</inkml:trace>
      </inkml:traceGroup>
    </inkml:traceGroup>
    <inkml:traceGroup>
      <inkml:annotationXML>
        <emma:emma xmlns:emma="http://www.w3.org/2003/04/emma" version="1.0">
          <emma:interpretation id="{48B369FD-425F-4B49-93AC-5F07462E6E7B}" emma:medium="tactile" emma:mode="ink">
            <msink:context xmlns:msink="http://schemas.microsoft.com/ink/2010/main" type="paragraph" rotatedBoundingBox="20605,6047 22830,6081 22816,6970 20592,69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2214A6E-495C-445E-A03D-D7D5EC7105AB}" emma:medium="tactile" emma:mode="ink">
              <msink:context xmlns:msink="http://schemas.microsoft.com/ink/2010/main" type="line" rotatedBoundingBox="20605,6047 22830,6081 22824,6452 20600,6419"/>
            </emma:interpretation>
          </emma:emma>
        </inkml:annotationXML>
        <inkml:traceGroup>
          <inkml:annotationXML>
            <emma:emma xmlns:emma="http://www.w3.org/2003/04/emma" version="1.0">
              <emma:interpretation id="{B94109FB-BC97-443B-92F5-133980C7D411}" emma:medium="tactile" emma:mode="ink">
                <msink:context xmlns:msink="http://schemas.microsoft.com/ink/2010/main" type="inkWord" rotatedBoundingBox="20605,6090 21245,6100 21240,6428 20600,641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1" timeOffset="861395.1296">1724-643 384 0,'-3'1'143'0,"3"-1"-78"0,-4 9-47 16,2-6 38-1,4 1-33-15,-2 0-5 16,1 2-12-16,0 2 5 15,1 3-7-15,-1 2 3 16,0 2-4-16,-1 3-17 16,1-3 7-16,-1-1-61 0,0 0 38 0,-1-1-175 15,1-3 115-15</inkml:trace>
          <inkml:trace contextRef="#ctx0" brushRef="#br1" timeOffset="861175.276">1488-565 376 0,'-9'-3'143'0,"9"3"-78"0,-3 0-47 0,3 0 38 15,2 2-33-15,-1-1-5 16,3 0-12-16,1-1 0 16,3 1-3-16,1-1-17 15,4 0 7-15,0-1-70 16,0 0 43-16,-2-2-164 16,1 3 110-16</inkml:trace>
          <inkml:trace contextRef="#ctx0" brushRef="#br1" timeOffset="861604.8392">1650-590 428 0,'0'-4'159'0,"0"4"-86"0,3-1-65 0,0 0 32 16,2 2-25-16,3-1-4 15,2 0-7-15,3 0-14 16,1 1 6-16,1 0-83 15,-1 2 48-15,0 0-175 16,0 0 119-16</inkml:trace>
          <inkml:trace contextRef="#ctx0" brushRef="#br1" timeOffset="859788.1928">1224-581 180 0,'2'-5'68'0,"-2"5"-36"0,0-1-9 16,0 0 52-1,0 1-41-15,-2-1 28 16,2 1-36-16,-2-1 19 15,-1-1-26-15,-1 0 9 16,2 2-16-16,-4-1 7 16,1 1-11-16,-4 0 6 15,1 1-7-15,-2 0 2 16,1 3-5-16,-1 1 2 16,2 2-3-16,-1 2 7 15,4 3-6-15,-2-2 5 16,5 2-5-16,-1-1 5 0,3 1-6 0,1-2 3 15,3-1-3-15,1-1-2 16,2-1 0-16,1-2-1 16,-1-1 0-16,1-2 0 15,1-1 0-15,-1-5-3 16,0 1 2-16,-2-6 3 16,1-1-1-16,-2-4 2 15,1 0-2-15,-3 0-1 16,-1 2 1-16,-2-4-1 15,2 5 0-15,-4-4 0 16,1 3 0-16,-1 0 2 16,0 1-1-16,-2 2 2 15,3 4-2-15,-1 1 2 16,2 3-2-16,-2 2 2 16,2 1-2-16,-1 3 4 15,2 2-3-15,-1 3 4 16,3 1-4-16,-1 2-1 15,2 2 0-15,0 3-4 16,1-1 2-16,1 0-6 16,-1-2 4-16,-1-1-25 15,1-2 15-15,-1-2-80 16,-1-2 52-16,0-5-161 16,1 0 113-16</inkml:trace>
          <inkml:trace contextRef="#ctx0" brushRef="#br1" timeOffset="860177.7938">1303-584 352 0,'-4'4'132'0,"4"-4"-72"0,3 13-61 0,-2-9 25 16,2 3-16-16,-2 1 11 15,2 0-11-15,-1 3 20 16,1 0-15-16,-2 0 11 16,0-1-14-16,-1-1 15 15,2-1-15-15,-4-2 18 16,2 0-16-16,-1-4 9 16,1 0-12-16,-1-4 8 15,-1-2-9-15,0-4 4 16,2 0-7-16,-1-4 2 15,1 1-4-15,0-2-2 16,2 2 0-16,1-1-6 16,2 2 3-16,0-2-19 15,2 3 12-15,-2 1-58 16,1 3 37-16,1-1-119 16,0 3 84-16,-1 2-134 15,-1 2 113-15</inkml:trace>
          <inkml:trace contextRef="#ctx0" brushRef="#br1" timeOffset="860406.1741">1423-580 368 0,'-2'5'137'0,"2"-5"-74"0,2 10-62 0,0-4 38 15,-1-2-25-15,0 3 18 16,0 1-19-16,1 3 9 15,0 0-13-15,-2 0-11 16,2-2 0-16,-2 1-55 16,0 0 32-16,-2-4-125 15,2 0 84-15,-1-4-111 16,1-1 101-16</inkml:trace>
          <inkml:trace contextRef="#ctx0" brushRef="#br1" timeOffset="860553.0165">1448-632 348 0,'-3'-11'129'0,"3"11"-70"0,-2-12-40 16,0 9 34-1,4 1-31-15,-2-3-31 16,0 2 3-16,0 0-74 16,0 3 44-16,0 2-141 15,1 0 99-15</inkml:trace>
          <inkml:trace contextRef="#ctx0" brushRef="#br1" timeOffset="860942.4026">1585-350 416 0,'-4'6'156'0,"4"-6"-84"0,-4-4-73 0,2 2 44 16,2 0-28-16,-4-4 15 15,1-1-17-15,-2-3 12 16,1 0-14-16,-2-9 10 16,0 2-12-16,1-4 2 15,1 1-7-15,-1-6-2 16,3 3-1-16,0 2 3 15,4 4-2-15,0-8-1 16,2 5 0-16,1 3-10 16,0 4 5-16,2 0-21 15,1 2 15-15,-1 2-36 16,1 2 26-16,0 3-66 16,1 1 49-16,-1 2-113 15,1 2 84-15,-2 2-102 16,1 1 97-16</inkml:trace>
        </inkml:traceGroup>
        <inkml:traceGroup>
          <inkml:annotationXML>
            <emma:emma xmlns:emma="http://www.w3.org/2003/04/emma" version="1.0">
              <emma:interpretation id="{1709AA2C-40F8-4EC5-835C-BE3865DC3877}" emma:medium="tactile" emma:mode="ink">
                <msink:context xmlns:msink="http://schemas.microsoft.com/ink/2010/main" type="inkWord" rotatedBoundingBox="21555,6062 22830,6081 22826,6328 21551,630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863850.6866">2456-546 416 0,'-5'12'156'0,"5"-12"-84"0,0 14-77 0,0-9 35 16,1-2-22-16,1 3 10 16,-1 0-10-16,1-1 0 15,1 2-5-15,1-1 0 16,1 0-1-16,3-3-13 16,1 2 7-16,1-3-35 15,1 0 22-15,-1-2-63 16,-1 0 45-16,0-2-145 15,-3 1 101-15</inkml:trace>
          <inkml:trace contextRef="#ctx0" brushRef="#br1" timeOffset="864112.5762">2460-606 428 0,'0'-4'162'0,"0"4"-88"0,9-3-77 16,-5 2 29 0,1 2-18-16,3-1-2 15,1 1-4-15,1 0-2 16,1 2 1-16,-5 0-15 16,1 0 8-16,-6 2-24 15,0 0 17-15,-6-1-14 0,1 2 16 0,-5-1-25 16,1-1 20-16,-3 0-81 15,2-1 55-15,-3 1-117 16,3 0 90 0</inkml:trace>
          <inkml:trace contextRef="#ctx0" brushRef="#br1" timeOffset="864846.8364">2667-583 304 0,'-13'-2'115'0,"13"2"-62"0,-16 1-40 16,15 0 30-16,-4 1-11 15,0 0 1-15,-2 4-7 16,2-1-4-16,-3 4-12 15,5-2 2-15,-3 2 4 0,2-1-4 16,2 2 1-16,1 0-4 16,1-1 0-16,0-1-5 15,5 0-1-15,-3-1-3 16,7-1-3-16,0-1-23 16,3-1-7-16,-2-1-41 15,6-2-18-15,-3-1-70 16</inkml:trace>
          <inkml:trace contextRef="#ctx0" brushRef="#br1" timeOffset="862624.7961">2158-575 312 0,'-6'-7'115'0,"6"7"-62"0,-4-5-44 0,2 4 42 16,2 1-30-16,-4-1 17 15,0 0-23-15,-4-1 10 16,3 2-15-16,-3-2 13 15,2 4-14-15,-2-1 7 16,2 2-9-16,-2 4 0 16,3 2-4-16,0 4 0 15,1-1-1-15,1 2 1 16,3-1-2-16,2-2 2 16,1 1-2-16,4-3-3 15,1 0 1-15,2-4 3 16,0-2-1-16,1-5-1 15,-1-1 1-15,-1-8-1 16,-1 1 0-16,1-5 0 16,-3 2 0-16,-2-4 2 15,0 3-1-15,-3-5-1 16,1 3 1-16,-2-4 3 16,0 5-2-16,-2 0 6 15,2 4-5-15,-1 2-1 16,0 3-1-16,-2 5 5 15,3 3-3-15,-1 4 8 16,1 2-7-16,0 3 5 0,1 1-5 16,0 4-2-16,2 1-1 15,1 1 1-15,0 2-1 16,1-4 4-16,1-1-3 0,1-2-5 16,1-3 1-16,-2-2-8 15,2-2 6-15,-2-5-21 16,2-1 15-16,-1-5-43 15,-1 2 30-15,-2-4-97 16,1 2 67-16,-1 0-142 16,0 1 111-16</inkml:trace>
          <inkml:trace contextRef="#ctx0" brushRef="#br1" timeOffset="863256.8369">2278-697 356 0,'-7'-6'132'0,"7"6"-72"0,-4-1-61 15,3 0-16 1,2 2 5-16,-1-1-123 16,2 1 74-16,-1 2-93 15,3 1 89-15</inkml:trace>
          <inkml:trace contextRef="#ctx0" brushRef="#br1" timeOffset="863079.5306">2287-597 392 0,'-3'2'148'0,"3"-2"-80"0,2 5-77 0,-2-3 25 15,1 1-13-15,0 2 14 16,0 2-10-16,1 4 19 16,-1 0-14-16,0 2 7 15,1-2-11-15,-1 2 0 16,0-2-5-16,0 1-17 16,1-2 7-16,-1-2-67 15,0 0 40-15,1-4-168 16,-1-1 113-16</inkml:trace>
          <inkml:trace contextRef="#ctx0" brushRef="#br1" timeOffset="863588.8598">2360-541 360 0,'-1'22'134'0,"1"-22"-72"0,4 17-68 0,-3-11 31 16,2-1-18-16,-2 1 26 15,1 0-19-15,-1 0 29 16,0 1-24-16,0-4 21 15,1 0-23-15,-2-4 12 16,0-1-18-16,0-3 4 16,1 0-10-16,-1-5 0 15,1-1-3-15,1-2-2 16,0 1 1-16,1-2-10 16,1 4 5-16,0-1-43 15,1 0 27-15,-1 2-100 16,3 2 67-16,-2 0-157 15,1 3 118-15</inkml:trace>
          <inkml:trace contextRef="#ctx0" brushRef="#br1" timeOffset="865326.788">2761-554 364 0,'-1'-6'134'0,"1"6"-72"0,4-5-46 0,-3 5 32 16,3-1-17-16,0 0-4 15,2 1-11-15,1 0 0 16,-1 2-10-16,3 3 1 16,0 1-4-16,-1 2 0 15,-1 1-1-15,-1 0-2 16,-2 4-4-16,0-3 0 16,-3 3-18-16,-1-2-8 15,0-1 16-15,0 0-51 0,0-3-18 16,0-2-80-1</inkml:trace>
          <inkml:trace contextRef="#ctx0" brushRef="#br1" timeOffset="865073.3566">2788-652 344 0,'-5'1'129'0,"5"-1"-70"0,-5 9-38 0,5-6 35 15,0 1-23-15,0 1-9 16,0 3-12-16,0-1-4 0,0 5-4 16,0-1-3-16,0 6 2 0,0-2-2 15,1 3-1-15,-1-3-8 16,2 1-3-16,-1-2-27 16,-1-2-13-16,0-2-39 15,0-4-18-15,0-1-27 16</inkml:trace>
          <inkml:trace contextRef="#ctx0" brushRef="#br1" timeOffset="865494.089">2892-605 364 0,'-12'-6'137'0,"12"6"-74"0,-2-2-78 16,2 2 21-16,0 0-48 15,0 0-16-15,1 2-62 16,0 1-25-16,2 0 54 16,-2-1 28-16</inkml:trace>
          <inkml:trace contextRef="#ctx0" brushRef="#br1" timeOffset="865792.626">2950-500 356 0,'-5'9'134'0,"5"-9"-72"0,1 12-61 16,-1-9 27-16,3 0-13 0,-2 1 0 15,3 0-3-15,-3 0 2 16,6-1-7-16,-2-1-2 0,3 0 1 16,-2-1-1-16,3-4 0 15,-1 1-6-15,0-5-1 16,-2 1-2-16,0-3 0 15,0 1 5-15,-5-4 1 16,3 1-5-16,-5 0-2 16,-2 0-20-16,-1 2-9 15,3 1-15-15,-4 1-7 16,1 0-25-16,0 3-9 0,0 0-20 16</inkml:trace>
          <inkml:trace contextRef="#ctx0" brushRef="#br1" timeOffset="866259.8942">3071-562 296 0,'2'6'110'0,"-2"-6"-60"0,2 14-32 0,0-11 31 16,-1 3-16-16,-1 0-4 16,3 3-10-16,-2-1-2 15,-1 3-10-15,0-2 0 0,0 0 3 16,0-1 0-16,0-1 4 16,0-1 8-16,-1-3 4 15,1 0-6-15,0-5-1 16,0 1-5-16,1-6-1 15,0 2-5-15,3-8-3 16,0 3-2-16,4-3 0 16,-2 1-2-16,2 2-1 15,1 1 1-15,-1 1-1 0,-1 1 0 16,0 2 0 0,1 1-3-16,-1 4 2 0,0 0 3 15,-2 6 1-15,-1-1-4 16,0 5 1-16,1-2-9 15,-2 3-4 1,-2-2-18-16,1 0-5 0,0-2-36 16,-1-2-16-16,2 0-89 15</inkml:trace>
          <inkml:trace contextRef="#ctx0" brushRef="#br1" timeOffset="866588.0557">3346-482 460 0,'-4'0'173'0,"0"0"-94"0,2-2-70 0,1 1 36 0,-1 1-45 15,2-2-14-15,-2 1-50 16,0 1-20-16,2-1-104 15,-3 1-45-15</inkml:trace>
          <inkml:trace contextRef="#ctx0" brushRef="#br1" timeOffset="866438.5667">3342-596 424 0,'-2'-2'159'0,"2"2"-86"0,0 1-81 0,0-1 26 16,0 0-52-16,0 2-19 16,-2 1-90-16,2 2-38 15,-3 3 63-15,1 0 31 16</inkml:trace>
        </inkml:traceGroup>
      </inkml:traceGroup>
      <inkml:traceGroup>
        <inkml:annotationXML>
          <emma:emma xmlns:emma="http://www.w3.org/2003/04/emma" version="1.0">
            <emma:interpretation id="{2E7BD297-3B9F-44ED-AA6C-E35AA75F2E16}" emma:medium="tactile" emma:mode="ink">
              <msink:context xmlns:msink="http://schemas.microsoft.com/ink/2010/main" type="line" rotatedBoundingBox="21349,6748 22232,6819 22215,7019 21333,6947"/>
            </emma:interpretation>
          </emma:emma>
        </inkml:annotationXML>
        <inkml:traceGroup>
          <inkml:annotationXML>
            <emma:emma xmlns:emma="http://www.w3.org/2003/04/emma" version="1.0">
              <emma:interpretation id="{D3B75947-7E5B-4EB3-B0D6-1021F10627CE}" emma:medium="tactile" emma:mode="ink">
                <msink:context xmlns:msink="http://schemas.microsoft.com/ink/2010/main" type="inkWord" rotatedBoundingBox="21349,6748 21962,6798 21946,6997 21333,6947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1" timeOffset="868149.6944">2133 19 368 0,'-22'-6'137'0,"22"6"-74"0,-19 5-49 0,13-2 42 16,4 1-33-16,-5 1 6 16,2 5-18-16,-3 1 5 15,2 1-9-15,0-1 4 16,2 1-6-16,-2 0 4 15,4 0-5-15,1-2 7 16,2 0-7-16,3 0-1 16,1-1-2-16,5-2-1 15,2 0 0-15,2-4-3 16,2 0 2-16,-1-3-6 16,1-1 4-16,-2-3-8 15,0-1 7-15,-2-4-5 16,-2 1 5-16,-2-6-2 15,1 1 3-15,-5-3-13 16,-2 3 8-16,-3-5-40 16,1 5 27-16,-4 2-75 15,0 3 54-15,-3 1-133 16,1 3 99-16</inkml:trace>
          <inkml:trace contextRef="#ctx0" brushRef="#br1" timeOffset="868689.7355">2278 42 428 0,'-2'15'159'0,"2"-15"-86"0,4 14-83 16,-2-10 16-16,0 1-8 0,0 2-9 15,0 1 7-15,1 1 1 16,-1 1 3-16,1 0 4 16,-1-2-2-16,0 0 12 15,0 0-7-15,0-4 5 16,-1 0-7-16,0-4-4 16,0 0-2-16,1-6-4 15,0 1 3-15,2-5-1 16,0 2 1-16,0-2 2 15,1 2 0-15,0 0 4 16,1 3-2-16,-3 1 4 16,3 3-4-16,-3 2-1 15,3 2 0-15,-3 1 1 16,1 3-1-16,0 1 6 16,0 0-4-16,0-1 14 15,1 0-9-15,0 0 20 16,2-1-15-16,-2-4 11 15,1 0-14-15,1-4 4 16,1 0-9-16,-2-6 0 16,1 1-3-16,-1-5-2 0,1 2 1 15,-1-4-15-15,0 2 8 0,0-4-48 16,0 3 30-16,-3 3-117 16,1 3 78-16,-2-1-148 15,2 4 120-15</inkml:trace>
          <inkml:trace contextRef="#ctx0" brushRef="#br1" timeOffset="867669.1563">1871 12 368 0,'-4'-10'140'0,"4"10"-76"0,0-5-48 15,0 4 46 1,2 1-37-16,1-1 8 15,2 0-21-15,3 0 5 16,1-1-10-16,4 0 0 0,0 2-4 0,-2 0 0 16,1 2-1-16,1 3-2 15,-1 1 1-15,-3 3-6 16,-2 0 3-16,-2 3 1 16,1 0 1-16,-4 1-3 15,1 0 2-15,-4-1 1 16,1 0 0-16,-7 0 2 15,1 0-1-15,-7-2-3 16,1-1 1-16,-5-1-1 16,3-1 0-16,-4 0-16 15,4-1 10-15,-1-2-61 16,6 0 39-16,-1-2-144 16,2 1 97-16</inkml:trace>
          <inkml:trace contextRef="#ctx0" brushRef="#br1" timeOffset="867309.6869">1872-5 332 0,'-3'-2'126'0,"3"2"-68"0,0 5-39 0,0-2 36 16,2 1-32-16,-1 5 0 15,1 2-15-15,1 2 1 16,0 1-5-16,-1 1 0 16,2 0-2-16,-1 0-6 15,-1-1 2-15,0 0-34 16,0-2 19-16,-2 0-96 16,1-3 63-16,-1-2-123 15,0-1 97-15</inkml:trace>
        </inkml:traceGroup>
        <inkml:traceGroup>
          <inkml:annotationXML>
            <emma:emma xmlns:emma="http://www.w3.org/2003/04/emma" version="1.0">
              <emma:interpretation id="{D4DEDF11-EAEE-4C27-8989-F8940C983115}" emma:medium="tactile" emma:mode="ink">
                <msink:context xmlns:msink="http://schemas.microsoft.com/ink/2010/main" type="inkWord" rotatedBoundingBox="22039,6829 22230,6844 22220,6958 22030,6942"/>
              </emma:interpretation>
              <emma:one-of disjunction-type="recognition" id="oneOf3">
                <emma:interpretation id="interp3" emma:lang="" emma:confidence="1">
                  <emma:literal>N</emma:literal>
                </emma:interpretation>
                <emma:interpretation id="interp4" emma:lang="" emma:confidence="0">
                  <emma:literal>n</emma:literal>
                </emma:interpretation>
                <emma:interpretation id="interp5" emma:lang="" emma:confidence="0">
                  <emma:literal>W</emma:literal>
                </emma:interpretation>
                <emma:interpretation id="interp6" emma:lang="" emma:confidence="0">
                  <emma:literal>w</emma:literal>
                </emma:interpretation>
                <emma:interpretation id="interp7" emma:lang="" emma:confidence="0">
                  <emma:literal>M</emma:literal>
                </emma:interpretation>
              </emma:one-of>
            </emma:emma>
          </inkml:annotationXML>
          <inkml:trace contextRef="#ctx0" brushRef="#br1" timeOffset="869215.8479">2567 71 376 0,'-1'11'140'0,"1"-11"-76"0,-3 17-57 0,2-11 33 16,2-1-25-16,-1 3 4 15,0 0-12-15,0 0 2 16,0 0-5-16,0 0 2 16,0 0-3-16,0-2-4 15,0-2 0-15,0-1-6 16,0-2 4-16,-1-5 1 16,0 2 2-16,-2-6 4 15,3 1-2-15,-1-3 6 16,1-1-5-16,-3-4 8 15,6 3-7-15,-3 0 5 16,1 3-5-16,1 0 5 16,0 2-6-16,-1 2-1 15,2 4-1-15,0 2 1 16,0 3-1-16,0 2 6 0,1 2-4 16,0 2 8-16,1 0-7 0,1 2 14 15,1 1-10 1,2 0 7-16,0 0-8 0,0-3 7 15,1-1-8-15,2-2 5 16,1-1-6-16,-3-5 2 16,2-1-4-16,1-4-6 15,-3-1 1-15,-1-4-10 16,0 1 7-16,-2-4-27 16,-2 2 18-16,-1-1-71 15,0 0 48-15,-4-1-178 16,1 1 120-16,-4 3-105 15,1 2 115-15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0:14:21.36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E73FB707-1215-4116-B0D5-62F9A353D498}" emma:medium="tactile" emma:mode="ink">
          <msink:context xmlns:msink="http://schemas.microsoft.com/ink/2010/main" type="writingRegion" rotatedBoundingBox="22224,10357 23230,11289 22891,11655 21885,10724"/>
        </emma:interpretation>
      </emma:emma>
    </inkml:annotationXML>
    <inkml:traceGroup>
      <inkml:annotationXML>
        <emma:emma xmlns:emma="http://www.w3.org/2003/04/emma" version="1.0">
          <emma:interpretation id="{BEE2B6F9-ED29-4619-9E90-3186A86EAE87}" emma:medium="tactile" emma:mode="ink">
            <msink:context xmlns:msink="http://schemas.microsoft.com/ink/2010/main" type="paragraph" rotatedBoundingBox="22224,10357 23230,11289 22891,11655 21885,107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BE3067-07EB-4772-90BE-B7701AE22650}" emma:medium="tactile" emma:mode="ink">
              <msink:context xmlns:msink="http://schemas.microsoft.com/ink/2010/main" type="line" rotatedBoundingBox="22224,10357 23230,11289 22891,11655 21884,10724"/>
            </emma:interpretation>
          </emma:emma>
        </inkml:annotationXML>
        <inkml:traceGroup>
          <inkml:annotationXML>
            <emma:emma xmlns:emma="http://www.w3.org/2003/04/emma" version="1.0">
              <emma:interpretation id="{7A366F47-6E90-4FCF-81C0-F378EAC54553}" emma:medium="tactile" emma:mode="ink">
                <msink:context xmlns:msink="http://schemas.microsoft.com/ink/2010/main" type="inkWord" rotatedBoundingBox="22224,10357 22576,10683 22237,11049 21885,10724"/>
              </emma:interpretation>
            </emma:emma>
          </inkml:annotationXML>
          <inkml:trace contextRef="#ctx0" brushRef="#br0">-897-450 280 0,'-5'4'104'0,"5"-4"-56"0,5 4-36 0,-5-4 42 15,10 5-32-15,0-1 17 16,5 1-24-16,0-1 10 16,5 5-15-16,0 4 8 15,5 1-10-15,5-1 2 16,5 5-6-16,0 4 5 16,0 0-6-16,0-4 6 15,-5 4-6-15,-5-4 8 16,0 0-7-16,-5-9 10 15,0 4-8-15,-5-13 8 0,0 0-8 0,-10-13 5 16,0-1-6-16,-10-12 4 16,5-1-5-16,-5-8 0 15,5 3-2-15,-5-12-2 16,0 4 1-16,-5-9-15 16,5 9 8-16,-5-9-43 15,5 9 26-15,-5-4-82 16,10 13 59-16,-5-9-144 15,5 9 107-15</inkml:trace>
        </inkml:traceGroup>
        <inkml:traceGroup>
          <inkml:annotationXML>
            <emma:emma xmlns:emma="http://www.w3.org/2003/04/emma" version="1.0">
              <emma:interpretation id="{64173493-9826-49AB-AD3D-0C9FEBD05E06}" emma:medium="tactile" emma:mode="ink">
                <msink:context xmlns:msink="http://schemas.microsoft.com/ink/2010/main" type="inkWord" rotatedBoundingBox="22891,11087 23174,11349 22910,11635 22627,11373"/>
              </emma:interpretation>
            </emma:emma>
          </inkml:annotationXML>
          <inkml:trace contextRef="#ctx0" brushRef="#br0" timeOffset="39004.7971">7 34 252 0,'-10'5'96'0,"10"-5"-52"0,0 0-23 16,0-5 37 0,10 5-34-16,5-4 0 15,5-1-15-15,5-4-26 0,0 5 9 16,0-5-83-16,0 9 50 0,0-4-108 15,5 8 84-15</inkml:trace>
          <inkml:trace contextRef="#ctx0" brushRef="#br0" timeOffset="38568.2962">17 47 200 0,'-10'5'77'0,"10"-5"-42"0,-5 13-15 0,0-8 35 15,10 4-30-15,-5-1 9 16,0 6-20-16,0-1 18 16,0 5-18-16,0-5 13 15,0 5-16-15,-5 0 12 16,5 0-13-16,-5 8 10 16,5 1-11-16,0 0 11 15,5 4-12-15,0-5 9 16,5-3-9-16,5-6 2 15,0-3-6-15,5-5-13 16,0-1 5-16,0-8-30 16,5 0 19-16,-5-8-44 15,0 3 33-15,-5-8-56 16,0 8 46-16,-5-8-105 0,5 9 78 0</inkml:trace>
          <inkml:trace contextRef="#ctx0" brushRef="#br0" timeOffset="38810.612">2 216 288 0,'-15'0'107'0,"15"0"-58"0,-5 0-37 0,5 0 35 15,5 5-27-15,0-1 12 16,5 1-19-16,5-5 1 15,0 4-8-15,0-4-19 16,5 5 7-16,0-5-55 16,5 4 33-16,-5-4-110 15,0 0 76-15,-5-4-75 16,5-1 79-16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0:15:02.340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9C304A24-5815-4191-9B93-166DB12ADF0A}" emma:medium="tactile" emma:mode="ink">
          <msink:context xmlns:msink="http://schemas.microsoft.com/ink/2010/main" type="writingRegion" rotatedBoundingBox="23283,11243 24002,11243 24002,11664 23283,11664"/>
        </emma:interpretation>
      </emma:emma>
    </inkml:annotationXML>
    <inkml:traceGroup>
      <inkml:annotationXML>
        <emma:emma xmlns:emma="http://www.w3.org/2003/04/emma" version="1.0">
          <emma:interpretation id="{14206EC1-DFDF-4E28-92CE-D52A953FB53D}" emma:medium="tactile" emma:mode="ink">
            <msink:context xmlns:msink="http://schemas.microsoft.com/ink/2010/main" type="paragraph" rotatedBoundingBox="23283,11243 24002,11243 24002,11664 23283,116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A77DA49-3541-4E29-975C-AF895D9AA239}" emma:medium="tactile" emma:mode="ink">
              <msink:context xmlns:msink="http://schemas.microsoft.com/ink/2010/main" type="line" rotatedBoundingBox="23283,11243 24002,11243 24002,11664 23283,11664"/>
            </emma:interpretation>
          </emma:emma>
        </inkml:annotationXML>
        <inkml:traceGroup>
          <inkml:annotationXML>
            <emma:emma xmlns:emma="http://www.w3.org/2003/04/emma" version="1.0">
              <emma:interpretation id="{7D47BFCA-7422-4B24-8C7A-F8452836FBC5}" emma:medium="tactile" emma:mode="ink">
                <msink:context xmlns:msink="http://schemas.microsoft.com/ink/2010/main" type="inkWord" rotatedBoundingBox="23283,11243 24002,11243 24002,11664 23283,11664"/>
              </emma:interpretation>
              <emma:one-of disjunction-type="recognition" id="oneOf0">
                <emma:interpretation id="interp0" emma:lang="" emma:confidence="1">
                  <emma:literal>B</emma:literal>
                </emma:interpretation>
                <emma:interpretation id="interp1" emma:lang="" emma:confidence="0">
                  <emma:literal>13</emma:literal>
                </emma:interpretation>
                <emma:interpretation id="interp2" emma:lang="" emma:confidence="0">
                  <emma:literal>1}</emma:literal>
                </emma:interpretation>
                <emma:interpretation id="interp3" emma:lang="" emma:confidence="0">
                  <emma:literal>I}</emma:literal>
                </emma:interpretation>
                <emma:interpretation id="interp4" emma:lang="" emma:confidence="0">
                  <emma:literal>1]</emma:literal>
                </emma:interpretation>
              </emma:one-of>
            </emma:emma>
          </inkml:annotationXML>
          <inkml:trace contextRef="#ctx0" brushRef="#br0">970 82 356 0,'-5'17'132'0,"5"-17"-72"0,5 45-68 0,-5-36 28 16,5 4-16-16,-5 5 5 15,0 4-5-15,0 4-24 16,0 5 11-16,0-4-72 16,0 4 45-16,0-4-123 15,0-5 89-15</inkml:trace>
          <inkml:trace contextRef="#ctx0" brushRef="#br0" timeOffset="420.2216">1030 108 272 0,'-10'-13'101'0,"10"13"-54"0,10-9-26 0,-5 5 41 15,0 4-35-15,5-5 11 16,10 5-23-16,-5-4 0 15,5 8-9-15,-5-4-12 16,5 9 3-16,-10-5-19 16,0 5 12-16,-10 0-18 15,0 4 17-15,-10 1-11 16,5 4 13-16,-10-5 7 16,10 0 2-16,-10 0 18 15,10 1-10-15,-5-5 19 16,5 4-15-16,0-4 16 15,5 0-16-15,0 0 9 0,10-1-12 16,0-3 6-16,5 4-8 16,5 0 2-16,0 4-5 0,0 0 0 15,0 1-2-15,-10 3-2 16,-5 1 1-16,-15 4-10 16,5 5 5-16,-15-5-14 15,0 0 10-15,-10-4-31 16,10-5 21-16,-10-8-68 15,10-1 48-15,-5-8-124 16,10-1 91-16</inkml:trace>
          <inkml:trace contextRef="#ctx0" brushRef="#br0" timeOffset="-241.4703">811 127 256 0,'-25'18'96'0,"25"-18"-52"0,-30 18-27 0,15-9 36 16,10 0-30-16,-15 4 6 15,5 0-18-15,-15 10-2 16,5 3-5-16,-10 5-29 16,5 1 13-16,-5-6-76 15,15 1 48-15,0-5-105 16,10-4 81-16</inkml:trace>
          <inkml:trace contextRef="#ctx0" brushRef="#br0" timeOffset="-435.4483">496 105 288 0,'0'0'110'0,"0"0"-60"0,5 22-32 16,0-13 37 0,5 0-32-16,0 0 7 15,5 4-19-15,0 1 3 0,5 4-4 16,0-1-12-16,0 10 1 0,-5-5-54 15,5 5 31-15,-5-5-120 16,0 0 80-16,0-8-88 16,0-5 87-16</inkml:trace>
        </inkml:traceGroup>
      </inkml:traceGroup>
    </inkml:traceGroup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0:13:40.17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160ACA15-41C1-417C-9D47-9EEAD27EC54B}" emma:medium="tactile" emma:mode="ink">
          <msink:context xmlns:msink="http://schemas.microsoft.com/ink/2010/main" type="inkDrawing" rotatedBoundingBox="12380,15598 14608,18052 14156,18462 11929,16008" semanticType="callout" shapeName="Other">
            <msink:sourceLink direction="from" ref="{C1BA5E8B-6451-4971-9F4D-A49E092F04BC}"/>
          </msink:context>
        </emma:interpretation>
      </emma:emma>
    </inkml:annotationXML>
    <inkml:trace contextRef="#ctx0" brushRef="#br0">-3 0 148 0,'-3'6'55'0,"6"-3"-30"0,1 0-14 15,-1 0 15-15,0 0-1 16,1 0 2-16,2 3 0 16,1 0 3-16,3 3-16 15,4 3 3-15,2 0 3 0,4 3-2 16,-6-3 1-16,-4 0 7 31,7 2-14-31,3 4 7 0,0 0-11 16,-3 3 4-16,3 0-7 0,-4 0 7 15,5 0-8-15,2-1 5 16,4 4-5-16,-7-6 0 16,0 9 0-16,0-3 2 15,7 9-1-15,17 11 2 16,-1-2-4-16,1-3-4 0,-4 2 0 16,0-5 3-16,-3 0 1 15,0 0 3-15,-4-4 1 16,1-2-3-16,-4 3-3 15,0-6 0-15,-3 3-1 16,0 2-3-16,-4 1 2 16,4 3 3-16,0 0 1 0,3-4-1 15,7-2-2 1,-4-3 1-16,1 6 1 0,0-3-3 16,-4-1-2-16,-4 1 4 15,1 0 1-15,0 0-3 16,0 0-1-16,0-7 3 15,-4 7 1-15,4 0 0 16,-4 3-2-16,1 2 1 16,-1 1 1-16,1 0-3 15,-1-3 0-15,1 2 1 16,3-2 2-16,-1-3-1 16,5 3-1-16,-1-3 1 15,0-4-1-15,0 4 0 16,-3 0 0-16,-4 0-3 0,1-3 2 15,-1 8 1-15,4-2 2 16,-4 0-3-16,1 0 0 16,-4-1 1-16,0-2 2 15,-3-6-1-15,3 3 2 16,-3-9-2-16,0 6-1 16,-1-7 1-16,1 1-1 15,-4-3 0-15,1 0 0 16,-1 0 0-16,1 0 0 15,2 3 0-15,1-3 2 16,0 0-3-16,0-1-2 16,-1-5 2-16,-2 6 2 15,-1 0 0-15,1-3 2 0,-4-3-4 16,0 0 0-16,0-3 1 16,0 6 2-16,0-9-3 15,0 9 0-15,0-9 1 16,0 6 2-16,-3-6-3 15,-4 0 0-15,-3-3-10 16,0 0-5-16,-3 0-30 16,-4 0-10-16,0-3-24 15,-3-3-10-15,-3 0-26 16</inkml:trace>
    <inkml:trace contextRef="#ctx0" brushRef="#br0" timeOffset="750.9399">1753 2330 244 0,'0'0'90'0,"4"0"-48"0,6-3-31 16,-3 3 23-16,3-3-5 15,3 6 1-15,0-3-4 16,4 3-1-16,3-3-14 0,4 0 0 0,-1 9 0 16,4-3-2-16,0 0 0 15,6 3-1-15,1 0 0 16,-1-3-2-16,1 8-1 16,-4-2-1-16,-3-3 0 15,-4 0 4-15,-3 0 5 16,-3-3-3-16,-3-3 2 15,-1 0-5-15,-3-3 1 16,-3-3 1-16,-4-3 5 16,0-6-2-16,-3 3 1 15,-3-3-5-15,0-5 0 16,-1-4-1-16,1 3 3 0,-4-3-3 16,1-6-2-16,-1 3 0 15,0-2 1-15,1-1-5 16,2 0-1-16,1-3 0 15,-1-6 2-15,1 4-14 16,0-7-7-16,3 0-21 16,0 9-10-16,0 1-35 15,0-1-16-15,-4 0-56 16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0:15:28.387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A468A9A-0EB5-42D1-9E27-4824D9991A65}" emma:medium="tactile" emma:mode="ink">
          <msink:context xmlns:msink="http://schemas.microsoft.com/ink/2010/main" type="inkDrawing" rotatedBoundingBox="12947,16256 15306,15135 15343,15213 12984,16334" semanticType="underline" shapeName="Other">
            <msink:sourceLink direction="with" ref="{DBB8C28C-5389-461F-BD08-B3B39EF48FBB}"/>
          </msink:context>
        </emma:interpretation>
      </emma:emma>
    </inkml:annotationXML>
    <inkml:trace contextRef="#ctx0" brushRef="#br0">-3 1127 136 0,'0'0'52'0,"0"0"-28"0,0 5-6 16,0-5 37-1,0 0-30-15,0 0 24 16,5 0-29-16,-5 0 20 16,5 4-23-16,0-4 18 15,0 0-20-15,0-4 14 16,5 4-16-16,-5-9 8 15,5 4-12-15,0-8 8 16,10 0-9-16,5-9 2 16,0 8-6-16,5-12 5 15,5 8-6-15,5-9 6 16,-1 9-6-16,1-8 3 0,0 8-3 0,10-13 0 16,5 4-1-16,-5-4 1 15,0 14-2-15,5-6 2 16,-5 10-2-16,0-9 4 15,0 9-3-15,5-10-3 16,-5 10 0-16,4-9 1 16,1 9 0-16,5-10 4 15,0 6-2-15,-5-6-1 16,-5 6 0-16,5-10-1 16,-5 9 0-16,0-13 2 15,0 9-1-15,0-13 2 16,0 8-2-16,5-4 2 15,-11 9-2-15,6-9-1 16,-5 8 1-16,10-8 1 16,-5 9-1-16,0-9-1 15,0 4 1-15,-5 1-1 16,-5 4 0-16,0-5 0 16,-5 9 0-16,0 1 0 15,0 3 0-15,-5-4 0 16,0 10 0-16,-6-6 0 15,1 10 0-15,-5-9 0 16,0 8 0-16,-5-4 0 16,0 9 0-16,-5-9 0 15,0 9 0-15,-5-9 0 0,5 9 0 16,-10-4 0-16,5 8 0 0,-5-4-5 16,0 0 3-16,0 0-14 15,0 0 8-15,0 0-38 16,0 0 26-16,0 0-80 15,0 0 57-15,0 0-120 16,0 0 92-16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0:13:37.141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62C19862-8165-4E0F-A42A-E5D89EF6452B}" emma:medium="tactile" emma:mode="ink">
          <msink:context xmlns:msink="http://schemas.microsoft.com/ink/2010/main" type="inkDrawing" rotatedBoundingBox="11991,15692 14307,13510 14591,13811 12274,15993" semanticType="callout" shapeName="Other">
            <msink:sourceLink direction="from" ref="{C1BA5E8B-6451-4971-9F4D-A49E092F04BC}"/>
          </msink:context>
        </emma:interpretation>
      </emma:emma>
    </inkml:annotationXML>
    <inkml:trace contextRef="#ctx0" brushRef="#br0">1 2112 136 0,'-3'0'52'0,"3"0"-28"0,3 0-13 0,-3 0 35 15,0 0-26-15,0-3 22 16,4 3-25-16,-1-6 14 15,0 3-18-15,1-6 4 16,2 3-10-16,4-9 2 16,0 6-5-16,7-8 2 15,-3 5-3-15,2-9 5 16,1 6-5-16,3-3 1 16,0 6-2-16,4-6 3 15,-1 3-3-15,1-9 6 16,-1 7-5-16,4-13 8 15,0 3-7-15,0-9 3 16,-1 6-4-16,5-14 0 16,2 8-1-16,4-9 1 15,0 10-2-15,0-4-1 0,0 9 1 16,-4-3 1-16,1 6-1 0,-1-2 2 16,-3 5-2-16,0-6 6 15,1 6-4-15,-1-9 3 16,0 4-3-16,0-10-2 15,0 6 0-15,4-6-1 16,3 7 0-16,-1-7 2 16,1 6-1-16,0-3-1 15,-3 10 1-15,-4-4 3 16,0 9-2-16,0-3-1 16,0 6 0-16,-3-9-1 15,0 7 0-15,0-7 0 16,0 6 0-16,-1-6 0 15,-2 3 0-15,3-5 2 16,-4 5-1-16,7-9-1 16,-3 12 1-16,3-9-1 15,-3 6 0-15,0-5-3 16,-4 8 2-16,1-6 1 16,-1 9 0-16,-3-6 2 15,-3 9-1-15,0-2-1 16,0 5 1-16,-4-3-1 15,4 6 0-15,0-6 0 16,-1 6 0-16,-2-6 0 16,2 6 0-16,-2-6 0 15,6 6 0-15,-7-6-3 0,1 3 2 0,-1-2 1 16,1 5 0-16,-1-3 2 16,0 3-1-16,-3-6-1 15,4 6 1-15,-4-6-4 16,3 6 2-16,-3-6 3 15,4 3-1-15,-1-3-1 16,1 1 1-16,-1-1-4 16,4 6 2-16,-4-3 1 15,1 3 0-15,-1-3 2 16,0 3-1-16,1-3-3 16,-1 3 1-16,1-3 1 15,-1 3 0-15,-3-3 0 16,3 3 0-16,-2-3 2 15,-1 7-1-15,-4-4-1 16,1 3 1-16,0-3-1 16,-1 6 0-16,-2-3-3 15,-1 6 2-15,0-6 1 16,1 6 0-16,-1-6 2 16,0 6-1-16,-3-6-1 15,0 6 1-15,0-3-6 16,0 3 3-16,0-3-21 15,0 6 13-15,0-3-65 16,0 3 42-16,-3-3-113 16,3 3 82-16</inkml:trace>
    <inkml:trace contextRef="#ctx0" brushRef="#br0" timeOffset="765.4901">1895 3 180 0,'-14'-3'68'0,"14"3"-36"0,0 0-20 0,0 0 36 15,0 0-27-15,0 0 19 16,7 0-24-16,0-3 12 15,-1 3-17-15,4-3 10 16,1 0-12-16,5-3 2 16,4 0-7-16,7-3 0 15,3 6-2-15,7-6-2 16,-3 6 1-16,-1-3-1 16,1 6 0-16,-4-3 2 15,-3 3-1-15,0-3-1 16,-4 6 1-16,-3-3-1 15,0 3 0-15,-6-3 0 16,-1 3 0-16,-6 0 2 16,3 3-1-16,-7 0 6 15,0 3-4-15,-6 3 8 16,0 0-7-16,-7 6 10 16,3 0-8-16,-10 3 5 15,7 2-6-15,-7 4 2 16,4 0-4-16,-4-3 0 15,7 0-1-15,-3-4-19 16,3 1 9-16,0-3-83 16,3-3 51-16,-3-3-129 15,7-3 95-15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0:28:50.361"/>
    </inkml:context>
    <inkml:brush xml:id="br0">
      <inkml:brushProperty name="width" value="0.03528" units="cm"/>
      <inkml:brushProperty name="height" value="0.03528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B3789A70-8E4D-4472-A08C-9F1809A53AB6}" emma:medium="tactile" emma:mode="ink">
          <msink:context xmlns:msink="http://schemas.microsoft.com/ink/2010/main" type="writingRegion" rotatedBoundingBox="15593,15859 18627,15892 18623,16287 15589,16255"/>
        </emma:interpretation>
      </emma:emma>
    </inkml:annotationXML>
    <inkml:traceGroup>
      <inkml:annotationXML>
        <emma:emma xmlns:emma="http://www.w3.org/2003/04/emma" version="1.0">
          <emma:interpretation id="{5964A872-E1F4-4C09-833D-0AFDE2E2A2D4}" emma:medium="tactile" emma:mode="ink">
            <msink:context xmlns:msink="http://schemas.microsoft.com/ink/2010/main" type="paragraph" rotatedBoundingBox="15593,15859 18627,15892 18623,16287 15589,162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BC3FC12-0409-4849-AAD6-AC21EC0C2D61}" emma:medium="tactile" emma:mode="ink">
              <msink:context xmlns:msink="http://schemas.microsoft.com/ink/2010/main" type="line" rotatedBoundingBox="15593,15859 18627,15892 18623,16287 15589,16255"/>
            </emma:interpretation>
          </emma:emma>
        </inkml:annotationXML>
        <inkml:traceGroup>
          <inkml:annotationXML>
            <emma:emma xmlns:emma="http://www.w3.org/2003/04/emma" version="1.0">
              <emma:interpretation id="{903E7E2D-24DA-485D-A88C-7AD2215A1F33}" emma:medium="tactile" emma:mode="ink">
                <msink:context xmlns:msink="http://schemas.microsoft.com/ink/2010/main" type="inkWord" rotatedBoundingBox="15593,15859 16353,15868 16348,16263 15589,1625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3537 2210 256 0,'-5'-4'96'0,"5"4"-52"0,-4-4-27 15,2 2 49 1,2 4-37-16,-4-2 28 16,2 0-34-16,-5 0 20 15,5 0-26-15,-7 0 12 16,5 4-18-16,-7 2 8 15,5 1-11-15,-5 3 6 16,2 3-7-16,-1 5 0 0,1-1-4 0,3 0 3 16,1-2-4-1,3 1 1-15,2 1-1 0,2-2 1 16,3 1-2-16,-1-7 2 16,4-1-2-16,1-2 4 15,2-3-3-15,-3-4-1 16,3-3 0-16,-2-10-1 15,2 1 0-15,-3-12 0 16,3 2 0-16,-5 0 0 16,3 4 0-16,-7-6 0 15,3 4 0-15,-5-6 2 16,0 4-1-16,-3-2 2 16,1 8-2-16,-2 0 2 15,4 5-2-15,-4 5 2 16,4 5-2-16,-5 6 2 15,5 3-2-15,-2 5 2 16,4-1-2-16,-2 4 2 16,2 3-2-16,1 5-1 15,-1 0 1-15,2 2-6 16,0-2 3-16,1 0-23 16,1-2 13-16,1-2-67 15,-1-4 44-15,1-3-130 16,-1-1 92-16,0-5-111 15,1 0 104-15</inkml:trace>
          <inkml:trace contextRef="#ctx0" brushRef="#br0" timeOffset="374.5405">3645 2216 272 0,'-3'0'101'0,"3"0"-54"0,3 13-28 0,-3-7 40 16,2-1-34-16,0 5 19 16,2 3-27-16,-2 3 20 15,3 1-21-15,-3 0 10 16,0-1-16-16,0-1 10 16,0-2-11-16,-2 1 13 15,2-3-13-15,-2-5 18 16,0 0-15-16,0-6 11 15,0-2-13-15,0-6 4 16,0 2-9-16,0-5 2 16,3-1-4-16,-1-5-2 15,0 4 0-15,0-6-6 16,2 5 3-16,1-1-19 16,1 3 12-16,1-1-52 15,-1 5 35-15,0 1-113 16,1 3 78-16,-3 2-142 15,3 4 115-15</inkml:trace>
          <inkml:trace contextRef="#ctx0" brushRef="#br0" timeOffset="736.4882">3817 2173 356 0,'-4'-5'134'0,"4"5"-72"0,0-16-66 15,0 13 24 1,0 1-15-16,0-2-27 16,0 2 11-16,0 0-83 15,2 2 52-15,0 2-117 16,2 2 90-16</inkml:trace>
          <inkml:trace contextRef="#ctx0" brushRef="#br0" timeOffset="586.4799">3793 2231 404 0,'-2'8'151'0,"2"-8"-82"0,6 17-63 0,-3-10 42 15,-1 1-30-15,0 4 6 16,0 1-14-16,-2 0-10 16,0 3-1-16,0-1-42 15,0 0 24-15,0-1-107 16,0-1 70-16,0-3-136 16,0-3 109-16</inkml:trace>
          <inkml:trace contextRef="#ctx0" brushRef="#br0" timeOffset="1064.9246">3959 2501 400 0,'-13'0'148'0,"13"0"-80"0,-13-13-64 0,9 7 47 16,4 2-32-16,-9-8 22 16,5 1-24-16,-2-10 14 15,3 0-18-15,-3-6 4 16,4 2-10-16,0-2 2 16,2 4-5-16,0-3 0 15,2 4-2-15,2-2-8 16,3 3 3-16,1-1-23 15,5 5 14-15,0 2-43 16,0 3 31-16,2 3-70 16,0 3 52-16,0 2-114 15,-2 4 87-15,0 2-90 16,-2 2 90-16</inkml:trace>
          <inkml:trace contextRef="#ctx0" brushRef="#br0" timeOffset="1290.7302">3862 2250 400 0,'-6'2'148'0,"6"-2"-80"0,2 0-55 0,0 0 44 16,0 0-34-16,2 0-1 15,3 0-13-15,2-2-6 16,3 2-2-16,4-2-39 15,-1 0 21-15,4-2-107 16,-2 4 68-16,0-3-144 16,1 3 112-16</inkml:trace>
          <inkml:trace contextRef="#ctx0" brushRef="#br0" timeOffset="1700.3164">4062 2218 448 0,'-4'-10'167'0,"4"10"-90"0,7-4-68 0,-5 2 53 16,2 4-38-16,3-2 9 15,1 0-21-15,1 0-2 16,2 0-6-16,-1 0-29 16,3 2 13-16,0-2-125 15,2 2 76-15,0 0-179 16,3 4 135-16</inkml:trace>
          <inkml:trace contextRef="#ctx0" brushRef="#br0" timeOffset="1521.6098">4142 2135 332 0,'-2'6'123'0,"2"-6"-66"0,0 15-42 16,0-11 49 0,2 0-38-16,-2 2 22 15,0-1-29-15,0 5 12 16,0 3-18-16,0 5 1 16,0-1-8-16,0 4-23 15,0 2 9-15,-2 0-64 16,2-2 41-16,-2-2-157 15,2-2 105-15,-2-3-102 16,0-3 107-16</inkml:trace>
        </inkml:traceGroup>
        <inkml:traceGroup>
          <inkml:annotationXML>
            <emma:emma xmlns:emma="http://www.w3.org/2003/04/emma" version="1.0">
              <emma:interpretation id="{DB6F1EB1-C058-4EE0-8A40-4E713F274D1F}" emma:medium="tactile" emma:mode="ink">
                <msink:context xmlns:msink="http://schemas.microsoft.com/ink/2010/main" type="inkWord" rotatedBoundingBox="16599,15909 18627,15931 18624,16196 16596,1617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872.8769">5383 2265 380 0,'-11'12'143'0,"11"-12"-78"0,-4 21-67 16,2-15 41 0,4 1-26-16,-2 3 16 15,0 1-16-15,0 1 10 16,2-1-13-16,0-1 2 15,5 1-8-15,-1-3-9 16,1 0 3-16,1-4-9 0,3-2 7 0,-2-6-1 16,2 0 3-16,-1-8 8 15,1 1-3-15,-4-4-1 16,-3 3-1-16,-2-5-28 16,0 3 15-16,-4-5-85 15,0 6 53-15,-2 1-150 16,-1 7 109-16</inkml:trace>
          <inkml:trace contextRef="#ctx0" brushRef="#br0" timeOffset="6245.3054">5497 2330 356 0,'5'20'134'0,"-5"-20"-72"0,6 25-61 16,-4-20 40-1,0 1-26-15,1 2 13 16,-1-1-17-16,0-1 15 16,0 2-16-16,-2-6 22 15,2 2-18-15,-2-8 13 16,0 2-16-16,0-8 6 16,2 3-10-16,1-7 0 15,1 3-4-15,2-7-2 16,1 3 0-16,1 0-1 15,1 3 0-15,2 1-3 16,0 3 2-16,-1 4-1 0,1 4 0 16,-4 4-3-1,1 4 3-15,-4 1-21 0,3 5 13 0,-5 1-34 16,5 0 25-16,-5-1-50 16,0-1 38-16,-2-1-110 15,2-1 78-15,-2-5-107 16,2-2 96-16</inkml:trace>
          <inkml:trace contextRef="#ctx0" brushRef="#br0" timeOffset="6396.0318">5767 2196 420 0,'0'-3'156'0,"0"3"-84"0,2 2-86 0,-2-1 5 16,2 1-1-16,0 0-73 15,0 2 47-15,-2 2-144 16,0 2 101-16</inkml:trace>
          <inkml:trace contextRef="#ctx0" brushRef="#br0" timeOffset="6545.2557">5801 2378 480 0,'-8'0'181'0,"8"0"-98"0,0-3-108 16,0 1-15-16,0 4 15 16,0-2-183-16,0 0 116 0</inkml:trace>
          <inkml:trace contextRef="#ctx0" brushRef="#br0" timeOffset="2867.2891">4554 2273 308 0,'-9'-10'115'0,"9"10"-62"0,-9-9-35 0,5 7 50 16,4 2-38-16,-6-2 23 15,1 0-32-15,-3 0 13 16,1 4-19-16,-6 0 7 15,5 2-13-15,-3 4 6 16,2 1-8-16,-1 5 2 16,3 1-5-16,1 0 0 15,1 2-2-15,3-1 3 16,4-3-3-16,1-1 4 16,3-3-4-16,0-3-1 15,5 0 0-15,2-6-1 16,2 2 0-16,2-8 2 15,-1 0-1-15,1-11-1 16,-2 2 1-16,-2-7-1 16,0 3 0-16,-5-4 2 15,-1 6-1-15,-5-6 4 16,-2 6-3-16,-4-2 1 16,-1 5-1-16,-1 1 3 15,2 3-3-15,-5 5-1 0,5 5 0 0,-3 2 1 16,3 3-1-16,0 5 6 15,1 1-4-15,1 7-1 16,4 1-1-16,1 6-1 16,3-2 0-16,0-2-11 15,3-4 6-15,0 0-34 16,1-2 22-16,1-1-65 16,0-3 46-16,-2-3-120 15,-1 0 87-15,-1-6-115 16,1 0 104-16</inkml:trace>
          <inkml:trace contextRef="#ctx0" brushRef="#br0" timeOffset="3063.6441">4700 2219 308 0,'-2'-7'115'0,"2"7"-62"0,0 0-29 16,0 0 59 0,0 4-47-16,0 1 21 15,2 5-35-15,-2 3 8 16,2 1-18-16,-2 1 3 15,3 2-10-15,-3 2-11 16,0-1 3-16,0-1-59 16,2-2 34-16,-2-1-131 15,2-3 89-15,-2-3-121 16,2-1 109-16</inkml:trace>
          <inkml:trace contextRef="#ctx0" brushRef="#br0" timeOffset="3200.5835">4717 2187 380 0,'-10'-12'143'0,"10"12"-78"0,-5 4-74 0,3-4 14 16,4 2-7-1,-2-2-50-15,0 0 28 0,0 0-144 16,3 2 94-16</inkml:trace>
          <inkml:trace contextRef="#ctx0" brushRef="#br0" timeOffset="3498.6535">4804 2315 276 0,'-3'27'104'0,"3"-27"-56"0,-2 27-30 0,0-20 46 16,4 1-37-16,-2 0 27 15,0 1-32-15,0-3 33 16,0 2-31-16,-2-6 18 15,2 0-24-15,-2-8 13 16,2 2-18-16,-2-6 8 16,4 3-12-16,-2-10 4 15,2 3-8-15,-2-5-4 16,4 2-2-16,1-6-12 16,1 6 6-16,3 1-31 15,-1 7 20-15,1-5-66 16,2 7 47-16,0-3-135 0,-1 6 96 15</inkml:trace>
          <inkml:trace contextRef="#ctx0" brushRef="#br0" timeOffset="4053.2779">4873 2227 356 0,'-3'-6'132'0,"3"6"-72"0,3-2-37 0,-1 1 52 15,4 1-43-15,1-2 11 16,1 2-26-16,5-2 1 16,0 2-10-16,0 0-1 15,0 2-4-15,-2 0-8 16,-3 3 2-16,-1 1-19 16,-1 0 13-16,-6 1-10 15,2 3 11-15,-8-2-6 16,0 1 8-16,-7-1-19 15,4 1 14-15,-4-1-46 16,4 0 32-16,1-2-77 16,1-1 58-16,1 1-115 15,4 0 90-15</inkml:trace>
          <inkml:trace contextRef="#ctx0" brushRef="#br0" timeOffset="3770.8032">4920 2279 404 0,'-15'15'151'0,"15"-15"-82"0,-7 15-67 0,5-9 39 16,4 0-26-16,-2 2 14 16,0 1-16-16,0 1 6 15,5 1-11-15,-1 1 0 16,2-1-5-16,3-1-6 16,2-3 1-16,2-1-21 15,0 0 13-15,-2-4-49 16,-1 0 33-16,1-4-83 15,0 2 61-15,-3-2-127 16,-1 0 98-16</inkml:trace>
          <inkml:trace contextRef="#ctx0" brushRef="#br0" timeOffset="4398.6467">5140 2271 364 0,'-7'-2'134'0,"7"2"-72"0,-4-6-52 16,2 5 48-1,2 1-35-15,-5-2 19 0,1 2-26 0,-4 0 10 16,3 3-16-16,-3 3-1 15,1 2-5-15,-1 1-3 16,3 3 0-16,-1-1 1 16,1 1-1-16,-1-1-1 15,6 1 1-15,0-3-6 16,6 3 3-16,-1-4-23 16,1 1 13-16,3-3-56 15,-1 0 38-15,3-4-101 16,0 0 73-16,-2-6-116 15,1 2 99-15</inkml:trace>
          <inkml:trace contextRef="#ctx0" brushRef="#br0" timeOffset="5433.7742">5142 2240 352 0,'0'-7'132'0,"0"7"-72"0,8-6-48 16,-3 4 43-1,-1 2-33-15,3-2 9 16,3 0-19-16,5 0 5 16,0 2-10-16,1 2 4 15,1 2-6-15,-2 2 7 16,-2 3-8-16,0 7-6 15,-2-1 1-15,-5 2-24 16,-2 1 13-16,-2-1-47 0,1 0 33 0,-3-4-90 16,0 1 65-16,0-5-119 15,0-1 96-15</inkml:trace>
          <inkml:trace contextRef="#ctx0" brushRef="#br0" timeOffset="5180.8662">5189 2158 448 0,'-2'2'167'0,"2"-2"-90"0,0 8-87 0,0-6 34 16,2 1-19-16,-2 1 12 15,0 0-10-15,0 4 7 16,0 3-7-16,0 5 2 16,0 1-5-16,0 2 0 15,0 2-2-15,0 0-15 16,0-2 7-16,0 0-30 15,0-1 20-15,0-5-68 16,0-1 47-16,0-3-135 16,0 1 96-16,0-6-91 15,0-3 96-15</inkml:trace>
          <inkml:trace contextRef="#ctx0" brushRef="#br0" timeOffset="5585.3254">5316 2175 416 0,'-6'-7'156'0,"6"7"-84"0,0 0-88 0,0 0-3 15,2 2 4-15,0 0-83 16,3 1 54-16,-3 1-128 16,2 0 97-16</inkml:trace>
          <inkml:trace contextRef="#ctx0" brushRef="#br0" timeOffset="8106.8002">6066 2195 360 0,'-4'-8'134'0,"4"8"-72"0,-2-6-44 0,0 4 43 16,4 4-37-16,-2-2 9 15,0 0-21-15,0 0 11 16,0 2-13-16,0 2 6 16,0 2-9-16,0 3 4 15,0 5-6-15,0 5 7 16,2 2-8-16,0-2 5 16,2-2-5-16,3 0 2 15,1 1-3-15,1-9 5 16,0-1-5-16,-1-6 3 15,1-2-3-15,-1-8-2 16,1 0 0-16,0-7-1 16,-1 2 0-16,-1-4 2 15,-1 3-1-15,-1-1 6 16,1 5-4-16,-4 1 1 16,2 1-2-16,-1 0 1 15,-1 3-2-15,-2 1-1 16,0 4 1-16,0 4 1 15,0 3-1-15,0 7 6 16,2 1-4-16,0 2 1 16,5 2-2-16,3 1-2 15,-1-1 1-15,0-2-19 16,1-2 10-16,1-3-52 16,0-3 34-16,-3-3-119 0,1 0 81 0,-2-4-159 15,1 2 127-15</inkml:trace>
          <inkml:trace contextRef="#ctx0" brushRef="#br0" timeOffset="8616.2136">6351 2200 460 0,'-3'4'170'0,"3"-4"-92"0,3 15-89 0,-3-7 31 15,2 2-16-15,0 5 2 16,0 0-3-16,0 4 0 16,0 1-1-16,-2 1-15 15,2-2 7-15,-2 0-43 16,0-2 26-16,-2-3-84 16,2-3 60-16,-2-7-89 15,0 0 78-15,-2-8-23 16,4 2 48-16,-5-8 61 15,5 1-14-15,-2-8 86 16,2 3-56-16,-2-5 63 16,4 4-61-16,-2-4 45 15,0 3-52-15,0-1 23 16,0 6-35-16,0-5 9 16,5 7-21-16,1-5 11 0,3 5-15 15,1-1 6-15,1 4-10 0,0 1 0 16,2 1-4-16,0 2 0 15,0 2-1-15,-3 0 1 16,-1 4-2-16,-5-2 2 16,1 3-2-16,-7 1-7 15,-1 2 3-15,-5-1-14 16,-1 1 9-16,-4-2-31 16,2 0 21-16,-1-3-81 15,1 1 54-15,-2-2-177 16,4 2 124-16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0:13:49.542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fitToCurve" value="1"/>
    </inkml:brush>
    <inkml:brush xml:id="br2">
      <inkml:brushProperty name="width" value="0.13333" units="cm"/>
      <inkml:brushProperty name="height" value="0.13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BB8C28C-5389-461F-BD08-B3B39EF48FBB}" emma:medium="tactile" emma:mode="ink">
          <msink:context xmlns:msink="http://schemas.microsoft.com/ink/2010/main" type="writingRegion" rotatedBoundingBox="11992,15686 15222,14323 15620,15265 12389,16628">
            <msink:destinationLink direction="with" ref="{3A468A9A-0EB5-42D1-9E27-4824D9991A65}"/>
          </msink:context>
        </emma:interpretation>
      </emma:emma>
    </inkml:annotationXML>
    <inkml:traceGroup>
      <inkml:annotationXML>
        <emma:emma xmlns:emma="http://www.w3.org/2003/04/emma" version="1.0">
          <emma:interpretation id="{322C9D00-A4B4-411D-9626-CFE4FB52B8C1}" emma:medium="tactile" emma:mode="ink">
            <msink:context xmlns:msink="http://schemas.microsoft.com/ink/2010/main" type="paragraph" rotatedBoundingBox="11992,15686 15222,14323 15620,15265 12389,166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D1C0CA9-C36B-43C8-92D4-D063B65CFE42}" emma:medium="tactile" emma:mode="ink">
              <msink:context xmlns:msink="http://schemas.microsoft.com/ink/2010/main" type="line" rotatedBoundingBox="11992,15686 15222,14323 15620,15265 12389,16628"/>
            </emma:interpretation>
          </emma:emma>
        </inkml:annotationXML>
        <inkml:traceGroup>
          <inkml:annotationXML>
            <emma:emma xmlns:emma="http://www.w3.org/2003/04/emma" version="1.0">
              <emma:interpretation id="{C1BA5E8B-6451-4971-9F4D-A49E092F04BC}" emma:medium="tactile" emma:mode="ink">
                <msink:context xmlns:msink="http://schemas.microsoft.com/ink/2010/main" type="inkWord" rotatedBoundingBox="11992,15686 15222,14323 15389,14719 12159,16082">
                  <msink:destinationLink direction="from" ref="{160ACA15-41C1-417C-9D47-9EEAD27EC54B}"/>
                  <msink:destinationLink direction="from" ref="{62C19862-8165-4E0F-A42A-E5D89EF6452B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283 2058 148 0,'0'-6'57'0,"0"6"-30"0,0-3-14 16,0 0 32-1,3 3-25-15,0-5 19 16,1 2-23-16,-1-6 16 15,0 3-18-15,1-6 6 16,3 6-12-16,-4-6 6 0,4 6-7 0,-1-6 7 16,4 6-8-1,-3-3 10-15,3 6-9 0,0-6 5 16,4 6-7-16,2-6 0 16,1 6-3-16,3-3-2 15,0 6 1-15,0-6-1 16,0 6 0-16,1-3-3 15,-1 3 2-15,-4 0 3 16,-2 3-1-16,-4-3 2 16,3 3-2-16,-6 0-1 15,3 3 1-15,-3 0 1 16,-1 0-1-16,-2 0 2 16,3 0-2-16,-4-3 4 15,0 3-3-15,1-6 4 16,-1 3-4-16,-3-6 6 15,0 3-5-15,0-6 8 16,3 3-7-16,-3-3 3 16,4 3-4-16,-4-3 3 15,3 3-4-15,0-6-1 16,1 3 0-16,-1-3-1 16,4 3 0-16,-4-5 2 15,4 5-1-15,0-6-3 16,3 6 1-16,-4-3 1 15,4 3 0-15,0-3 0 16,4 6 0-16,-4-3 2 16,3 6-1-16,1-3-1 0,-1 3 1 0,0 0-4 15,1 6 2-15,-4-3 1 16,0 3 0-16,-3 0 2 16,3 0-1-16,-4 0-1 15,1 0 1-15,-4-3-1 16,1 3 0-16,-1-3 0 15,1 0 0-15,-4-3 0 16,3 3 0-16,-3-6 0 16,3 3 0-16,-3-6 6 15,4 3-3-15,-4-6 6 16,3 0-6-16,0-6 1 16,1 3-2-16,-1-9-2 15,4 6 1-15,-1-6 1 16,4 3-1-16,-3-5-3 15,7 5 1-15,-1-3 1 16,0 6 0-16,1 0-3 16,3 3 2-16,-4 0-1 15,4 6 0-15,-1 0-3 16,1 6 3-16,-3 0-8 16,-1 6 6-16,-3-3-5 15,0 3 5-15,-3 0 2 16,3 3 2-16,-3-3 2 15,-1 0-1-15,-2-3 4 16,-1 0-3-16,0-6 6 16,1 3-5-16,-1-9 8 0,0 3-7 15,1-9 8-15,-1 3-8 0,0-8 3 16,4 5-4-16,-3-6 0 16,2 3-1-16,-2-3 3 15,2 6-3-15,4-3 4 16,0 3-4-16,4 0 1 15,-1 4-1-15,1-4-4 16,2 6 1-16,-2-3 1 16,3 6 0-16,-1 0 2 15,1 3-1-15,-4 0-1 16,1 3 1-16,-4 0-6 16,0 3 3-16,-3 0-1 15,3 0 1-15,-7 0 4 16,4 0-1-16,-4 0 2 15,0 0-2-15,1-3-1 16,-1 3 1-16,1-6-1 16,-1 3 0-16,0-6 0 15,1 0 0-15,-1-6 4 16,4 3-2-16,-4-3 6 16,4 6-5-16,-1-6 3 15,4 3-3-15,0-6-2 16,1 3 0-16,2-2-4 15,4 2 2-15,-1-3 1 16,5 3 0-16,-1 0 2 16,0 3-1-16,-3 0-3 0,-1 6 1 15,4-6-1-15,1 9 0 0,-5 6 0 16,1 0 0-16,-4 3-3 16,1 0 3-16,-4 3-1 15,0 0 1-15,-3-3 2 16,-1 3 0-16,-2-3 2 15,-1 2-1-15,-3-2-3 16,0 0 1-16,0 0 1 16,0 0 0-16,0-3 0 15,0 0 0-15,0 0 0 16,0 0 0-16,0-3 2 16,0 0-1-16,0-3-1 15,0 3 1-15,0-3 1 16,0 0-1-16,0 0 2 15,0 0-2-15,0-9-1 16,3 3 1-16,1-9 1 16,-1 6-1-16,0-6-1 15,4 3 1-15,0-5 1 16,3 5-1-16,3-6 2 16,1 3-2-16,-1-3 2 15,1 0-2-15,-1 0-1 16,4 3 1-16,-1 0-1 15,5 7 0-15,2-1-3 16,0 3 2-16,1 3 1 16,-1 3 0-16,1 0 0 15,-1 3 0-15,-3 3 0 16,1 6 0-16,-5-1-3 0,1 4 2 0,-4-3-4 16,-2 3 3-16,-8 0-1 15,4 0 1-15,-7-3 2 16,3 3 0-16,-6-3 0 15,3 0 0-15,-4-3 0 16,1-1 0-16,0-5 2 16,3 3-1-16,-4-6-1 15,8 0 1-15,-4-6-1 16,0 0 0-16,0-5 0 16,3 5 0-16,0-9 2 15,4 6-1-15,-4-12-1 16,4 6 1-16,-4-12 1 15,4 9-1-15,-4-3 2 16,4 4-2-16,-4-7-3 16,4 3 1-16,3-12 1 15,0 3 0-15,0 4 0 16,4 5 0-16,-1 0 2 16,4 9-1-16,-7 0 2 15,3 3-2-15,-3 0-3 16,4 3 1-16,-1-3 1 15,4 6 0-15,-7 0 0 16,3 6 0-16,-6 0-5 16,0 3 3-16,0 3-1 15,3 0 1-15,-7 3 2 0,0 0 0 0,-3 0-3 16,0 3 2-16,0-6-1 16,0 0 0-16,0-6 2 15,0 0 0-15,0-9 0 16,4 3 0-16,-1-9 2 15,0 0-1-15,1 0 2 16,-1 3-2-16,0-3 4 16,4 6-3-16,0-6 1 15,-1 3-1-15,1-3 1 16,7 3-2-16,2-9-1 16,1 7 1-16,0-4-1 15,3 6 0-15,-3-3 0 16,3 3 0-16,-3 0 0 15,-1 6 0-15,-2 0 0 16,-1 3 0-16,-3 0-3 16,4 3 2-16,-8 0-8 15,8 3 5-15,-8-3-3 16,4 3 4-16,-6-6 0 16,-1 3 1-16,1-6 4 15,2 3-1-15,-2-6-1 16,-1 0 1-16,0-6 1 15,1 3-1-15,-1-6 4 16,0 3-3-16,1-3 4 16,2 3-4-16,1-5 1 15,3 2-1-15,0-6 3 16,4 6-3-16,-1-3 1 0,4 6-1 0,0-6 1 16,3 6-2-1,-4 0-3-15,5 4 1 0,-1-1 1 16,0 6 0-16,7-3-5 15,-1 6 3-15,-6 0-23 16,1 3 13-16,-8 0-67 16,0 3 44-16,-6-3-154 15,0 2 105-15</inkml:trace>
          <inkml:trace contextRef="#ctx0" brushRef="#br1" timeOffset="1.03254E6">915 1892 188 0,'-11'14'71'0,"11"-14"-38"0,0-9-25 0,0 4 25 16,0 10-20-16,0-5 3 15,0 4-10-15,0-4-10 16,5 0 2-16,-5 0-37 16,6 0 21-16,-1 0-87 15,0 0 59-15</inkml:trace>
          <inkml:trace contextRef="#ctx0" brushRef="#br1" timeOffset="1.03319E6">1103 1625 180 0,'-10'-5'68'0,"10"5"-36"0,-5-4-15 0,0-1 28 16,10 10-25-16,-5-5 4 15,0 0-15-15,0 0-3 16,0 0-4-16,0 0-19 16,5 0 9-16,0 0-65 15,0 0 40-15,0 0-78 16,0 0 63-16</inkml:trace>
          <inkml:trace contextRef="#ctx0" brushRef="#br2" timeOffset="-4894.3952">118 2002 160 0,'-23'-12'60'0,"23"12"-32"0,-40-6-4 0,23 6 33 15,14 3-31-15,-11 0 7 16,4 6-21-16,-7 0 7 15,7 3-11-15,0 3 6 16,4-1-7-16,2 4 4 16,4 0-6-16,7 3 2 15,3 0-4-15,7 0 0 16,3-3-1-16,3-3 1 16,4-1-2-16,0-5 2 15,0 0-2-15,0-12-1 16,-4 0 1-16,1-9 1 15,-4 1-1-15,-7-13 2 16,0 6-2-16,-6-9 4 16,-3 6-3-16,-11-6 6 15,0 6-5-15,-13-2 6 16,3 8-6-16,-16-3 3 16,6 9-3-16,-10 0 0 15,10 6-1-15,-10 6 5 16,11 3-4-16,-1 9 3 15,7 3-3-15,0 9 3 16,9-1-4-16,1 4-1 16,7-3 0-16,6 0-1 15,4-3 0-15,10-4 2 16,3-2-1-16,7-6-1 16,0 0 1-16,3-6-1 0,-3-3 0 15,-4-9 0-15,1 3 0 16,-4-12 2-16,-4 3-1 0,-6-11 2 15,0 5-2-15,-13-12-1 16,3 6 1-16,-10-3-1 16,0 6 0-16,-10 1 0 15,0 5 0-15,-7 3-3 16,4 6 2-16,-8 6 1 16,15 6 0-16,-4 6 2 15,9 5-1-15,1 4 4 16,4 3-3-16,6 0 4 15,6 0-4-15,8-3-1 16,6 0 0-16,3-4-1 16,8-2 0-16,-5-6 2 15,1 0-1-15,0-12 2 16,0 0-2-16,-7-12-1 16,0 3 1-16,-7-8 1 15,-3 2-1-15,-6-9-3 16,-4 6 1-16,-14-6 3 15,4 6-1-15,-13 1 2 16,-1 8-2-16,-9 3-1 16,6 9 1-16,-3 9 1 15,6 5-1-15,-2 7 2 16,12 6-2-16,4 0 4 16,7 3-3-16,6-3-1 0,7-4 0 15,4-2-4-15,9-3 2 0,1-6 3 16,-1-3-1-1,1-9-1-15,-4-3 1 0,0-12-4 16,-4 0 2-16,-2-12 3 16,-4 7-1-16,-7-13-1 15,-3 6 1-15,-10-3-1 16,4 9 0-16,-11 3-3 16,0 7 2-16,-3 5-1 15,3 9 0-15,0 5 4 16,4 4-1-16,3 3-20 15,7 3 10-15,3 0-85 16,3 0 53-16,4-3-133 16,6-3 98-16</inkml:trace>
          <inkml:trace contextRef="#ctx0" brushRef="#br1" timeOffset="1.03196E6">583 1987 196 0,'-15'0'74'0,"15"0"-40"0,0 0-27 16,0-4 22 0,0 4-17-16,0-5 1 15,0 10-9-15,0-5-11 0,0 9 4 0,0-9-35 16,5 5 21-16,-5-5-82 15,5 0 54-15</inkml:trace>
          <inkml:trace contextRef="#ctx0" brushRef="#br1" timeOffset="1.03385E6">1419 1457 148 0,'-5'-4'57'0,"5"4"-30"0,-10-23-7 16,5 19 30 0,10 8-27-16,-5-4 6 15,0 0-18-15,0-4 3 16,0 8-9-16,0-4-2 15,5 9-2-15,0-9-28 0,0 5 15 0,-5-10-101 16,0 5 63-16</inkml:trace>
          <inkml:trace contextRef="#ctx0" brushRef="#br1" timeOffset="1.03458E6">1751 1398 200 0,'-5'-4'74'0,"5"4"-40"0,5 0-31 15,-5 0 20 1,5 0-15-16,-5 0 3 16,5 0-7-16,-5 0 0 15,0 0-2-15,0 0-21 16,5 0 10-16,-5 0-65 15,5 0 41-15,-5 0-64 0,0 4 54 0</inkml:trace>
          <inkml:trace contextRef="#ctx0" brushRef="#br1" timeOffset="1.03531E6">2194 1353 164 0,'-5'5'63'0,"5"-5"-34"0,0 0-12 16,0 0 31-1,5 0-27-15,-5 0 1 16,5 0-14-16,-5 0-12 16,0 0 2-16,0 0-37 15,5 0 21-15,-5 0-89 16,5 0 60-16</inkml:trace>
          <inkml:trace contextRef="#ctx0" brushRef="#br1" timeOffset="1.0359E6">2408 968 208 0,'-5'-5'77'0,"5"5"-42"0,0 0-30 0,0 0 21 16,0 0-16-16,0 0 0 16,5 0-7-16,-5 0-13 15,5 5 6-15,0-5-50 16,1 4 30-16,-1-4-80 16,0 0 58-16</inkml:trace>
        </inkml:traceGroup>
        <inkml:traceGroup>
          <inkml:annotationXML>
            <emma:emma xmlns:emma="http://www.w3.org/2003/04/emma" version="1.0">
              <emma:interpretation id="{77AA0760-9A22-4C80-8280-2A23876855E0}" emma:medium="tactile" emma:mode="ink">
                <msink:context xmlns:msink="http://schemas.microsoft.com/ink/2010/main" type="inkWord" rotatedBoundingBox="14933,14548 14955,14539 14963,14556 14940,14565"/>
              </emma:interpretation>
              <emma:one-of disjunction-type="recognition" id="oneOf1">
                <emma:interpretation id="interp1" emma:lang="" emma:confidence="0">
                  <emma:literal>4</emma:literal>
                </emma:interpretation>
                <emma:interpretation id="interp2" emma:lang="" emma:confidence="0">
                  <emma:literal>n</emma:literal>
                </emma:interpretation>
                <emma:interpretation id="interp3" emma:lang="" emma:confidence="0">
                  <emma:literal>m</emma:literal>
                </emma:interpretation>
                <emma:interpretation id="interp4" emma:lang="" emma:confidence="0">
                  <emma:literal>•</emma:literal>
                </emma:interpretation>
                <emma:interpretation id="interp5" emma:lang="" emma:confidence="0">
                  <emma:literal>,</emma:literal>
                </emma:interpretation>
              </emma:one-of>
            </emma:emma>
          </inkml:annotationXML>
          <inkml:trace contextRef="#ctx0" brushRef="#br1" timeOffset="1.03645E6">2786 800 244 0,'-11'-4'90'0,"11"4"-48"0,0-5-34 16,0 1 19 0,5 8-17-16,-5-4-24 15,6 0 6-15,-6 0-88 16,5 0 53-16,0 0-78 15,0 5 69-15</inkml:trace>
        </inkml:traceGroup>
        <inkml:traceGroup>
          <inkml:annotationXML>
            <emma:emma xmlns:emma="http://www.w3.org/2003/04/emma" version="1.0">
              <emma:interpretation id="{799C4A92-A4A3-43C7-B47B-5A4DCF3979C8}" emma:medium="tactile" emma:mode="ink">
                <msink:context xmlns:msink="http://schemas.microsoft.com/ink/2010/main" type="inkWord" rotatedBoundingBox="15176,15072 15478,14944 15614,15268 15312,15395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99445.2764">3019 1312 272 0,'-5'0'104'0,"5"0"-56"0,5 0-27 0,0-4 41 16,-1 4-35-16,6-4 11 15,0 4-23-15,5-5 5 16,5 1-12-16,5-5 6 16,0 4-7-16,0-8 0 15,0 4-4-15,0 0 0 16,5 5-1-16,-5-1 3 15,5 5-3-15,-10 0 6 16,0 9-5-16,-10 0 12 16,0 4-8-16,-10 5 10 15,0 0-10-15,-10 4 7 16,5 0-7-16,-10 5 0 16,10 4-4-16,-10 0-4 15,10 5 0-15,-10-5-48 16,10 0 27-16,-5-5-193 15,5-3 118-15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12:48:04.41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141C039-281B-4AE1-88B3-25520E00F3F8}" emma:medium="tactile" emma:mode="ink">
          <msink:context xmlns:msink="http://schemas.microsoft.com/ink/2010/main" type="inkDrawing" rotatedBoundingBox="20060,11042 20158,10286 20445,10323 20347,11079" semanticType="callout" shapeName="Other"/>
        </emma:interpretation>
      </emma:emma>
    </inkml:annotationXML>
    <inkml:trace contextRef="#ctx0" brushRef="#br0">148-2 200 0,'2'6'74'0,"-2"-6"-40"0,4 9-27 0,-2-6 33 16,0 2-23-16,-2 3 23 15,2-1-24-15,-2 3 19 16,0 3-20-16,0 6 12 15,0 1-16-15,-2 8 12 16,2 1-13-16,-4 5 8 16,0-6-10-16,-2 4 6 15,0 2-7-15,-5 10 4 16,3-1-6-16,-2-6 7 16,2-1-8-16,-8 14-1 15,6-6-2-15,0-10-4 16,4-9 2-16,-2-2-17 15,4-4 10-15,-4 1-52 16,4-1 34-16,-4-3-141 16,2 0 93-16,-2-3-86 15,4-1 92-15</inkml:trace>
    <inkml:trace contextRef="#ctx0" brushRef="#br0" timeOffset="51056.973">-73 606 208 0,'-4'-4'79'0,"4"4"-42"0,4 0-12 0,-4 0 49 16,0 0-40-16,0 0 28 16,5 0-37-16,-5 0 15 15,4 4-23-15,0 0 13 16,1 3-17-16,-1 1 6 15,5 4-11-15,0 3 4 16,0 1-7-16,-1-1 4 16,6 5-5-16,-6-5 7 15,5 4-7-15,-4-3 5 16,0 3 0-16,0-3 1 16,0-1 1-16,-1-3 3 15,-3-4-7-15,-1-1 0 0,1 1 3 0,-1-4 0 16,5-4 2-16,-5 0-4 15,5-4 0-15,-5 0-3 16,5-7 2-16,-4-1-4 16,3-7 0-16,1 3-1 15,4-3-2-15,-4-1-2 16,4 1-1-16,0 4-14 16,1-1-4-16,-1 4-53 15,0 9-24-15,0-1-103 16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9-08T14:29:16.07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1192D98-4C82-4EEC-871E-F2415F80C671}" emma:medium="tactile" emma:mode="ink">
          <msink:context xmlns:msink="http://schemas.microsoft.com/ink/2010/main" type="writingRegion" rotatedBoundingBox="20396,18225 19933,12280 21432,12163 21895,18108"/>
        </emma:interpretation>
      </emma:emma>
    </inkml:annotationXML>
    <inkml:traceGroup>
      <inkml:annotationXML>
        <emma:emma xmlns:emma="http://www.w3.org/2003/04/emma" version="1.0">
          <emma:interpretation id="{66669498-7B67-4A94-A5FB-AB406B1A7676}" emma:medium="tactile" emma:mode="ink">
            <msink:context xmlns:msink="http://schemas.microsoft.com/ink/2010/main" type="paragraph" rotatedBoundingBox="20396,18225 19933,12280 21432,12163 21895,181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CB080D6-C1FA-49A7-91A8-6CDB2197B06D}" emma:medium="tactile" emma:mode="ink">
              <msink:context xmlns:msink="http://schemas.microsoft.com/ink/2010/main" type="line" rotatedBoundingBox="20394,18202 19933,12280 20508,12235 20969,18158"/>
            </emma:interpretation>
          </emma:emma>
        </inkml:annotationXML>
        <inkml:traceGroup>
          <inkml:annotationXML>
            <emma:emma xmlns:emma="http://www.w3.org/2003/04/emma" version="1.0">
              <emma:interpretation id="{84264318-407B-4E48-A562-2CA2F08AEEDE}" emma:medium="tactile" emma:mode="ink">
                <msink:context xmlns:msink="http://schemas.microsoft.com/ink/2010/main" type="inkWord" rotatedBoundingBox="20478,18196 20412,17354 20904,17316 20969,1815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-124-363 184 0,'-5'-5'71'0,"5"5"-38"0,0 0-10 15,0-4 46 1,0 4-38-16,0-4 20 16,0 4-30-16,0-4 13 15,5 4-20-15,-5-5 10 16,5 5-14-16,-5-8 8 0,4 8-10 0,1-4 0 15,5 8-5-15,-1-8 0 16,6 4-1-16,-1-5-4 16,5 5 1-16,1-4 1 15,-1 4 0-15,0-8 2 16,5 8-1-16,-5-5-3 16,5 5 1-16,-5-4-12 15,0 4 6-15,-4-4-29 16,-1 4 20-16,-4-4-53 15,-1-1 39-15</inkml:trace>
          <inkml:trace contextRef="#ctx0" brushRef="#br0" timeOffset="-1516.0447">0 7 148 0,'-4'0'57'0,"4"0"-30"0,0-8-14 0,0 4 34 16,0 8-26-16,0-4 28 15,0 0-29-15,0 0 21 16,4 4-24-16,-4-4 12 16,5 9-18-16,-5 4 8 15,0 4-11-15,0 0 2 16,0 0-6-16,0 4 5 15,0 0-6-15,0 1 6 16,0-1-6-16,0-4 8 16,5 0-7-16,-5-4 8 15,5 0-8-15,0-5 10 16,-1 5-8-16,1-9 3 16,5 5-5-16,-5-5 2 0,4 0-3 15,6 0-2-15,-1 1 0 0,5-5 1 16,0 0-1-16,1-5 2 15,3 5-2-15,-3-4-1 16,8 4 1-16,-8-4-4 16,-1 4 2-16,0-4 1 15,0 4 0-15,0-5-11 16,5 1 6-16,-5-4-34 16,1 8 22-16,-6-5-65 15,0 10 46-15,-9-5-120 16,5 0 87-16</inkml:trace>
          <inkml:trace contextRef="#ctx0" brushRef="#br0" timeOffset="-1155.4381">0 127 220 0,'-9'-4'85'0,"9"4"-46"0,0-5-19 16,0 1 35-1,0 8-30-15,0-4 9 0,5 0-20 16,-1 0 5-16,6 0-11 15,0 0 4-15,9 5-7 0,0-5 0 16,5 4-3-16,0-4-4 16,0 0 1-16,0 0-12 15,0 0 6-15,-10 0-31 16,10 0 20-16,-9-4-57 16,-1 4 42-16,-4-5-95 15,-1 1 72-15</inkml:trace>
          <inkml:trace contextRef="#ctx0" brushRef="#br0" timeOffset="-811.434">-71-22 200 0,'-10'-5'74'0,"10"5"-40"0,0-4-7 16,0 0 46 0,5 4-40-16,-5-4 18 15,5-1-31-15,-1-3 11 0,11 8-18 0,-1-9 8 16,1 9-12-16,4-8 4 15,0 8-8-15,5-4 0 16,0 4-3-16,9-5-21 16,1 1 10-16,-5-5-63 15,-1 9 41-15,1-4-135 16,-10 4 93-16</inkml:trace>
          <inkml:trace contextRef="#ctx0" brushRef="#br0" timeOffset="750.4784">34-555 240 0,'-5'0'90'0,"5"0"-48"0,0-9-25 0,0 5 45 16,0 8-36-16,0-4 15 15,0 0-25-15,0 0 9 16,0 0-15-16,5 0 13 15,0 5-14-15,0-5 7 16,4 4-9-16,6 0 2 16,-1 1-5-16,5-1 0 15,0 4-2-15,1 1-2 16,3-1 1-16,-3-3-1 16,-1-1 0-16,0 0-5 15,-5 5 3-15,-4-5 1 16,4 0 1-16,-9 0 2 15,5 1-1-15,-10-1-3 16,5 4 1-16,-10-3 3 0,0-1-1 0,-9 5-1 16,4-1 1-1,-14 1-4-15,5 3 2 16,-5-3 3-16,5-1-1 0,-5 1-5 16,9-1 2-16,-9-3-23 15,10-1 13-15,0 0-56 16,4 0 38-16,0 1-136 15,6-1 92-15</inkml:trace>
        </inkml:traceGroup>
        <inkml:traceGroup>
          <inkml:annotationXML>
            <emma:emma xmlns:emma="http://www.w3.org/2003/04/emma" version="1.0">
              <emma:interpretation id="{592EE38E-45B3-41D9-88FB-737465F8573A}" emma:medium="tactile" emma:mode="ink">
                <msink:context xmlns:msink="http://schemas.microsoft.com/ink/2010/main" type="inkWord" rotatedBoundingBox="20140,13186 20112,12822 20425,12797 20453,1316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6619.729">-378-5072 200 0,'-5'-9'74'0,"5"9"-40"0,0 0-20 16,0 0 38-1,0 0-30-15,0 0 19 16,0 0-25-16,0 0 12 16,0 0-17-16,0 0 12 15,5 5-13-15,-5-1 8 16,5 0-10-16,-5 5 2 16,4-1-6-16,-4 1 0 15,0 4-2-15,0-1 3 16,0 5-3-16,0 5 6 0,0 3-5 0,0-3 8 15,0 3-7-15,0-8 5 16,0 0-5-16,0 0 0 16,0 0-2-16,0-4 7 15,0 0-5-15,0-5 5 16,5 1-5-16,-5-5 2 16,0 0-3-16,0-4 0 15,10 5-1-15,-1-1 3 16,6 4-3-16,-1-3 1 31,5 3-1-31,0-3-2 16,1-1 1-16,-6-4-1 15,5 0 0-15,0 0-11 16,1 4 6-16,-11-4-29 16,6 0 19-16,-6 0-35 15,1 0 28-15,-1-4-56 16,6 4 45-16,-11-4-117 15,6 4 84-15</inkml:trace>
          <inkml:trace contextRef="#ctx0" brushRef="#br0" timeOffset="16951.1554">-426-4919 220 0,'-5'-4'82'0,"5"4"-44"0,5 0-18 0,-5 0 40 16,0 0-34-16,5 0 12 16,4 9-23-16,6-5 11 15,-1 4-15-15,5-8 8 16,0 5-11-16,1-5 4 15,3 0-7-15,1 0 0 16,0 0-3-16,0 0-13 16,0 0 7-16,-4 0-35 15,-1 0 22-15,-5-5-58 16,5 5 42-16,-9-4-111 16,-1 0 81-16</inkml:trace>
          <inkml:trace contextRef="#ctx0" brushRef="#br0" timeOffset="17236.1674">-407-5081 328 0,'-14'0'123'0,"14"0"-66"0,0 0-47 0,4 0 39 15,1 0-29-15,0 0 14 16,5 0-20-16,4-4 8 16,0 4-13-16,6-4 6 15,4 4-8-15,-1-4 0 16,6-1-4-16,-5 1-17 16,5 4 7-16,-5-4-59 15,0 8 37-15,-5-4-140 16,0 4 95-16</inkml:trace>
        </inkml:traceGroup>
        <inkml:traceGroup>
          <inkml:annotationXML>
            <emma:emma xmlns:emma="http://www.w3.org/2003/04/emma" version="1.0">
              <emma:interpretation id="{E36D0053-4409-4E85-A22B-FB037B0CA144}" emma:medium="tactile" emma:mode="ink">
                <msink:context xmlns:msink="http://schemas.microsoft.com/ink/2010/main" type="inkWord" rotatedBoundingBox="20192,12517 20172,12262 20388,12245 20408,12500"/>
              </emma:interpretation>
              <emma:one-of disjunction-type="recognition" id="oneOf2">
                <emma:interpretation id="interp2" emma:lang="" emma:confidence="0">
                  <emma:literal>•</emma:literal>
                </emma:interpretation>
                <emma:interpretation id="interp3" emma:lang="" emma:confidence="0">
                  <emma:literal>V</emma:literal>
                </emma:interpretation>
                <emma:interpretation id="interp4" emma:lang="" emma:confidence="0">
                  <emma:literal>4</emma:literal>
                </emma:interpretation>
                <emma:interpretation id="interp5" emma:lang="" emma:confidence="0">
                  <emma:literal>+</emma:literal>
                </emma:interpretation>
                <emma:interpretation id="interp6" emma:lang="" emma:confidence="0">
                  <emma:literal>J</emma:literal>
                </emma:interpretation>
              </emma:one-of>
            </emma:emma>
          </inkml:annotationXML>
          <inkml:trace contextRef="#ctx0" brushRef="#br0" timeOffset="18825.3759">-369-5639 228 0,'-4'-8'88'0,"4"8"-48"0,-5 0-14 0,0 0 59 15,10 0-47-15,-5 0 29 16,0 0-40-16,0 0 14 16,0 0-24-16,0 0 9 15,0 0-16-15,0 0 8 16,9 4-10-16,1-4 2 15,4 4-6-15,1 0 0 16,-1 1-2-16,0-1-2 16,6 0 1-16,-6-4-4 15,5 4 2-15,-4-4-1 16,-1 0 0-16,-4 0 0 16,4 5 0-16,-4-1 2 15,-1 0 0-15,-4 1 2 16,5-1-1-16,-10-4 2 15,0 0-2-15,0 0-1 16,0 4 1-16,0 0 3 16,0 5-2-16,-10-1 8 0,5 1-6 0,-4-1 8 15,4 1-8-15,-10-1 3 16,6 5-4-16,-10 0 0 16,9 4-1-16,-9-4 1 15,9 4-2-15,-9-4-1 16,9-1 1-16,-4-3-4 15,9 4 2-15,-9-9-10 16,9 5 6-16,-4-5-27 16,9 0 18-16,-10-4-60 15,10 4 42-15,-5-4-123 16,5 0 87-16,0 0-110 16,10 0 102-16</inkml:trace>
        </inkml:traceGroup>
        <inkml:traceGroup>
          <inkml:annotationXML>
            <emma:emma xmlns:emma="http://www.w3.org/2003/04/emma" version="1.0">
              <emma:interpretation id="{AEDBBFB5-2A5D-4430-9FA2-414579F5DD7B}" emma:medium="tactile" emma:mode="ink">
                <msink:context xmlns:msink="http://schemas.microsoft.com/ink/2010/main" type="inkWord" rotatedBoundingBox="19948,12476 19947,12457 20335,12427 20337,12446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8000.4591">-604-5439 236 0,'-4'0'88'0,"4"0"-48"0,0 0-14 16,0 0 53 0,0 0-44-16,0 0 21 15,9 0-34-15,1 0 17 16,-1 0-23-16,1 0 12 16,4 0-17-16,1 0 1 15,4 0-7-15,-5-4-1 16,6 4-2-16,-1-4 1 15,5 4-2-15,-5-4-1 16,5-1 1-16,-5-3-6 0,0 8 3 0,0-4-3 16,1 4 2-16,-6-5-5 15,5 5 5-15,-5-4-10 16,1 8 8-16,-6-4-27 16,1 0 18-16,-5 0-42 15,4 0 31-15,-4-4-61 16,0 4 49-16,-5-4-108 15,0 4 81-15</inkml:trace>
        </inkml:traceGroup>
      </inkml:traceGroup>
      <inkml:traceGroup>
        <inkml:annotationXML>
          <emma:emma xmlns:emma="http://www.w3.org/2003/04/emma" version="1.0">
            <emma:interpretation id="{0AF243D0-E7DD-469F-BC4B-F2AC72FC42D4}" emma:medium="tactile" emma:mode="ink">
              <msink:context xmlns:msink="http://schemas.microsoft.com/ink/2010/main" type="line" rotatedBoundingBox="21003,18095 21482,17211 22138,17566 21659,18450"/>
            </emma:interpretation>
          </emma:emma>
        </inkml:annotationXML>
        <inkml:traceGroup>
          <inkml:annotationXML>
            <emma:emma xmlns:emma="http://www.w3.org/2003/04/emma" version="1.0">
              <emma:interpretation id="{0709827E-2B07-40DE-8FF2-D7FA9218D89C}" emma:medium="tactile" emma:mode="ink">
                <msink:context xmlns:msink="http://schemas.microsoft.com/ink/2010/main" type="inkWord" rotatedBoundingBox="21012,18100 21314,17542 21961,17893 21659,18450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697.2243">758 7 304 0,'-24'9'115'0,"24"-9"-62"0,-19 21-44 0,14-12 36 15,5-1-27-15,-10 1 9 16,6 8-17-16,-11 4 2 15,6 5-8-15,-11-5-4 16,11 5-1-16,-5-9-19 16,9 4 11-16,-10-8-49 15,11 4 32-15,-6-13-72 16,5 5 55-16,-4-9-90 16,9 4 76-16</inkml:trace>
          <inkml:trace contextRef="#ctx0" brushRef="#br0" timeOffset="1442.1362">557 29 292 0,'-5'-13'110'0,"5"13"-60"0,5 17-45 16,-5-17 35-1,0 0-24-15,0 4 8 16,9 5-15-16,1-1 8 16,4 1-9-16,-4-1 4 15,4 5-7-15,5 0 2 16,0 0-4-16,5 0 0 15,0 4-1-15,5-5-6 16,0 5 2-16,0-4-19 0,-1 0 12 0,-4-4-43 16,-4-1 29-16,-6-8-73 15,0 4 54 1,-9-8-97-16,0 0 78 16</inkml:trace>
          <inkml:trace contextRef="#ctx0" brushRef="#br0" timeOffset="2283.2495">1079-108 252 0,'-5'5'93'0,"5"-5"-50"0,5 17-4 16,-5-13 46-16,5 0-46 0,0 9 5 31,0 4-28-31,-5 13 6 16,0 0-13-16,0 8 0 0,4-4-6 0,-4-4-6 15,5-4 1-15,-5-9-21 16,5 0 13-16,-5-5-38 15,0 6 27-15,0-14-70 16,0 0 51-16,0-4-113 16,0 0 86-16</inkml:trace>
          <inkml:trace contextRef="#ctx0" brushRef="#br0" timeOffset="2821.6088">1041-78 328 0,'-10'-13'123'0,"10"13"-66"0,10-4-51 15,-5 0 34 1,-1 8-25-16,6-8 9 16,0 4-15-16,-1-4 8 15,6-1-9-15,4-3 0 16,5 4-5-16,-5-1 0 15,5 5-1-15,-5 0-13 16,0 9 7-16,-9-5-24 16,4 5 16-16,-14-1-12 15,5 1 14-15,-10-1 1 0,0 1 5 0,-4-1 14 16,4 1-5-16,-5-5 15 16,6 5-11-16,-11-9 11 15,10 4-11-15,-4-4 11 16,9 0-12-16,-5-4 5 15,10 4-8-15,0-5 0 16,4 5-3-16,1-4 1 16,4 8-2-16,1 1-1 15,4 3 1-15,0 5-4 16,0 4 2-16,-9 0 1 16,4 9 0-16,-9-5 2 15,4 0-1-15,-9-4-1 16,5 0 1-16,-14-4-4 15,4 0 2-15,-19 0 1 16,5 4 0-16,-10-9-9 16,5 1 5-16,0-9-34 15,5 4 21-15,0-4-80 16,9 4 54-16,-9-8-129 16,5 0 97-16</inkml:trace>
        </inkml:traceGroup>
        <inkml:traceGroup>
          <inkml:annotationXML>
            <emma:emma xmlns:emma="http://www.w3.org/2003/04/emma" version="1.0">
              <emma:interpretation id="{3A417889-1BDC-4E1D-87AE-2248BBCE165A}" emma:medium="tactile" emma:mode="ink">
                <msink:context xmlns:msink="http://schemas.microsoft.com/ink/2010/main" type="inkWord" rotatedBoundingBox="21352,17452 21482,17211 21849,17409 21719,17650"/>
              </emma:interpretation>
              <emma:one-of disjunction-type="recognition" id="oneOf5">
                <emma:interpretation id="interp9" emma:lang="" emma:confidence="0">
                  <emma:literal>is</emma:literal>
                </emma:interpretation>
                <emma:interpretation id="interp10" emma:lang="" emma:confidence="0">
                  <emma:literal>Is</emma:literal>
                </emma:interpretation>
                <emma:interpretation id="interp11" emma:lang="" emma:confidence="0">
                  <emma:literal>as</emma:literal>
                </emma:interpretation>
                <emma:interpretation id="interp12" emma:lang="" emma:confidence="0">
                  <emma:literal>'s</emma:literal>
                </emma:interpretation>
                <emma:interpretation id="interp13" emma:lang="" emma:confidence="0">
                  <emma:literal>ls</emma:literal>
                </emma:interpretation>
              </emma:one-of>
            </emma:emma>
          </inkml:annotationXML>
          <inkml:trace contextRef="#ctx0" brushRef="#br0" timeOffset="3483.15">801-461 248 0,'-5'4'93'0,"5"-4"-50"0,0 0-19 15,0 0 45 1,0 0-39-16,0 0 21 0,10 0-30 0,-1 0 21 31,1 0-23-31,4 0 7 0,1 0-15 16,4 0 3-16,5 0-9 0,0 0 2 15,5 0-4-15,-1-4-4 16,1 4 0-16,0-5-8 16,0 5 5-16,-5-4-23 15,-5 8 15-15,0-4-45 16,0 0 32-16,0 0-53 16,1 0 45-16,-6 0-70 15,0 0 58-15,-9 0-82 16,5 5 72-16</inkml:trace>
          <inkml:trace contextRef="#ctx0" brushRef="#br0" timeOffset="4248.5316">1079-615 208 0,'-5'0'77'0,"5"0"-42"0,-4-4-10 0,-1 0 52 16,10 8-43-16,-5-4 31 16,0 4-39-16,0-4 19 15,4 5-25-15,-4-5 11 16,5 8-18-16,0 1 10 15,5 3-13-15,-6-3 6 16,6 4-9-16,0-5-2 16,4 5-3-16,0-4-4 15,5-1 1-15,-4 1 1 16,4-1 0-16,-5-4-3 16,1 5 2-16,-6-5-1 0,1 0 0 0,0 1 4 15,-1-1-1 1,-4-4-3-16,0 0 1 0,-5 4 1 15,0 0 0-15,-5 1 0 16,5-1 0-16,-10 5 4 16,1 3-2-16,-10-3 4 15,4 4-4-15,-4-5 1 16,5 1-1-16,-10-1-4 16,9 1 1-16,-4-5-26 15,10 0 15-15,-6 0-65 16,10 5 42-16,-4 4-158 15,4 0 108-15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9-08T14:29:50.647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7E724CE-8C12-4548-BD7A-7937C829E865}" emma:medium="tactile" emma:mode="ink">
          <msink:context xmlns:msink="http://schemas.microsoft.com/ink/2010/main" type="writingRegion" rotatedBoundingBox="16797,13532 18115,13529 18116,14079 16798,14081"/>
        </emma:interpretation>
      </emma:emma>
    </inkml:annotationXML>
    <inkml:traceGroup>
      <inkml:annotationXML>
        <emma:emma xmlns:emma="http://www.w3.org/2003/04/emma" version="1.0">
          <emma:interpretation id="{90A3E6EA-DD25-4C4B-B654-787470A49BC1}" emma:medium="tactile" emma:mode="ink">
            <msink:context xmlns:msink="http://schemas.microsoft.com/ink/2010/main" type="paragraph" rotatedBoundingBox="16797,13532 18115,13529 18116,14079 16798,140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B34897A-A3E9-4408-9B6E-C1721534CC67}" emma:medium="tactile" emma:mode="ink">
              <msink:context xmlns:msink="http://schemas.microsoft.com/ink/2010/main" type="line" rotatedBoundingBox="16797,13532 18115,13529 18116,14079 16798,14081"/>
            </emma:interpretation>
          </emma:emma>
        </inkml:annotationXML>
        <inkml:traceGroup>
          <inkml:annotationXML>
            <emma:emma xmlns:emma="http://www.w3.org/2003/04/emma" version="1.0">
              <emma:interpretation id="{4BE2F772-6E6F-4C7A-BE67-D0488BFC4AE5}" emma:medium="tactile" emma:mode="ink">
                <msink:context xmlns:msink="http://schemas.microsoft.com/ink/2010/main" type="inkWord" rotatedBoundingBox="16797,13532 17104,13531 17105,14080 16798,1408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131-8 216 0,'0'8'82'0,"0"-8"-44"0,5 0-27 16,-5-4 41-1,5 4-31-15,0 0 24 16,-1 0-26-16,-4-4 20 16,0 4-22-16,0 0 20 0,0 4-21 0,-4 0 12 15,4 9-17-15,-5 0 10 31,5 4-12-31,-10-5 6 0,5 6-8 16,-9-1 7-16,9 0-8 0,-9-5 3 16,4 5-5-16,-4-4 5 15,9 0-6-15,-9-4 3 16,9 3-3-16,-9-3 5 16,9-1-5-16,-5 1 6 15,10-1-6-15,-9-3 1 16,9 3-2-16,-5-4 1 15,5 5-2-15,-5-1 2 16,10 1-2-16,-5-9-1 16,0 4 1-16,0 1 1 15,5-1-1-15,-5 0-1 16,9 0 1-16,1 1 1 16,-1-1-1-16,1-4 2 15,0 4-2-15,-1-4-3 16,5 0 1-16,1 0 1 15,-1 0 0-15,1 0 2 16,4 0-1-16,5-4-1 16,0 4 1-16,-5-9-1 15,0 5 0-15,-5-4 0 16,1 3 0-16,-6-3 2 16,1 8-1-16,-5-9-1 15,4 9 1-15,-4-4-4 16,0 0 2-16,-5-5 1 15,5 1 0-15,-5-5 0 0,0 9 0 16,-5-1 0-16,5 5 0 16,-5-4 2-16,0 8-1 0,-4-4 2 15,9 5-2-15,-10-1 4 16,10 4-3-16,-5 5 6 16,10 0-5-16,-5 0 3 15,0 4-3-15,-5 8-2 16,5 1 0-16,-4 4-1 15,8 4 0-15,-4-4 2 16,0 0-1-16,0-5-7 16,0 1 3-16,-4-9-43 15,4-5 26-15,-5-7-98 16,5 3 66-16,-5-16-159 16,5 3 118-16</inkml:trace>
        </inkml:traceGroup>
        <inkml:traceGroup>
          <inkml:annotationXML>
            <emma:emma xmlns:emma="http://www.w3.org/2003/04/emma" version="1.0">
              <emma:interpretation id="{EBAD2425-A87D-42DE-B8C4-7091D4473B85}" emma:medium="tactile" emma:mode="ink">
                <msink:context xmlns:msink="http://schemas.microsoft.com/ink/2010/main" type="inkWord" rotatedBoundingBox="17521,13570 17866,13569 17867,13969 17522,1397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990.8631">721 64 208 0,'0'-4'79'0,"0"4"-42"0,0 0-19 0,0-9 43 16,0 5-35-16,0-5 24 15,0 9-30-15,0-4 16 16,0 8-21-16,0-4 16 15,5 9-17-15,-1-1 12 16,1 10-15-16,-5 3 12 16,0 4-13-16,0-3 8 15,0 3-10-15,0-3 9 16,0 3-10-16,0 5 5 16,0 4-7-16,0-8 0 15,0-5-3-15,0-4 1 16,0 4-2-16,0-4 2 15,0 5-2-15,0-14-9 16,0 5 4-16,0-9-25 0,0 0 16 16,0-4-45-16,0 0 33 15,0-4-66-15,0 0 52 0,0-5-128 16,0 5 94-16</inkml:trace>
          <inkml:trace contextRef="#ctx0" brushRef="#br0" timeOffset="1607.0241">980 30 264 0,'5'13'101'0,"-5"-13"-54"0,4 8-31 16,-4-4 47 0,0 5-37-16,-4 0 24 15,4 3-30-15,-10 1 16 16,0 0-21-16,-9 0 10 15,5 4-15-15,-10-5 6 16,5 1-9-16,-5-4 0 16,5-1-4-16,-5-3 0 0,9 3-1 0,1-4 1 15,4 1-2-15,-4-1-1 16,9 0 1-16,-5 0 1 16,10 5-1-16,-4-1 4 15,4 1-3-15,-5-1 8 16,10 1-6-16,-5-9 10 15,4 4-8-15,1-4 5 16,5 9-6-16,4-1 2 16,1 1-4-16,4-5 3 15,0 5-4-15,0-5 4 16,5 4-4-16,-5 1 1 16,5-1-1-16,-5 1 1 15,5-1-2-15,-4 1-1 16,-1 4 1-16,-5-5 1 15,0 1-1-15,-4-5-16 16,4 5 8-16,-9-9-56 16,0 4 34-16,-10-4-128 15,5 4 88-15,-5 0-132 16,5 5 114-16</inkml:trace>
        </inkml:traceGroup>
        <inkml:traceGroup>
          <inkml:annotationXML>
            <emma:emma xmlns:emma="http://www.w3.org/2003/04/emma" version="1.0">
              <emma:interpretation id="{CCAE5BDD-2C16-4A38-AD52-0520F872943B}" emma:medium="tactile" emma:mode="ink">
                <msink:context xmlns:msink="http://schemas.microsoft.com/ink/2010/main" type="inkWord" rotatedBoundingBox="18087,13621 18115,13620 18116,13833 18088,13834"/>
              </emma:interpretation>
              <emma:one-of disjunction-type="recognition" id="oneOf2">
                <emma:interpretation id="interp2" emma:lang="" emma:confidence="1">
                  <emma:literal>:</emma:literal>
                </emma:interpretation>
                <emma:interpretation id="interp3" emma:lang="" emma:confidence="0">
                  <emma:literal>!</emma:literal>
                </emma:interpretation>
                <emma:interpretation id="interp4" emma:lang="" emma:confidence="0">
                  <emma:literal>i</emma:literal>
                </emma:interpretation>
                <emma:interpretation id="interp5" emma:lang="" emma:confidence="0">
                  <emma:literal>=</emma:literal>
                </emma:interpretation>
                <emma:interpretation id="interp6" emma:lang="" emma:confidence="0">
                  <emma:literal>(</emma:literal>
                </emma:interpretation>
              </emma:one-of>
            </emma:emma>
          </inkml:annotationXML>
          <inkml:trace contextRef="#ctx0" brushRef="#br0" timeOffset="20027.1987">1306 294 392 0,'-10'-4'148'0,"10"4"-80"0,-5 4-64 0,1-4 34 16,8 0-25-16,-4 0-26 16,0 0 6-16,0 0-98 15,0 0 59-15,0 0-146 16,0 0 108-16</inkml:trace>
          <inkml:trace contextRef="#ctx0" brushRef="#br0" timeOffset="19805.1884">1315 102 428 0,'-9'-12'162'0,"9"12"-88"0,-10-5-62 0,5 1 46 16,10 8-35-1,-5-4 4-15,0 0-17 0,-5 0-4 16,5 0-3-16,-4 0-27 16,8 0 13-16,-4 0-61 15,0 0 40-15,0 0-110 16,0 5 80-16,0-5-123 15,0 8 105-15</inkml:trace>
        </inkml:traceGroup>
      </inkml:traceGroup>
    </inkml:traceGroup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9-08T14:30:03.90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681D8BE-F162-4415-A174-4BF443029B82}" emma:medium="tactile" emma:mode="ink">
          <msink:context xmlns:msink="http://schemas.microsoft.com/ink/2010/main" type="writingRegion" rotatedBoundingBox="17174,5138 18923,5183 18910,5707 17161,5662"/>
        </emma:interpretation>
      </emma:emma>
    </inkml:annotationXML>
    <inkml:traceGroup>
      <inkml:annotationXML>
        <emma:emma xmlns:emma="http://www.w3.org/2003/04/emma" version="1.0">
          <emma:interpretation id="{3F431578-7441-4DF9-9033-3F923A074159}" emma:medium="tactile" emma:mode="ink">
            <msink:context xmlns:msink="http://schemas.microsoft.com/ink/2010/main" type="paragraph" rotatedBoundingBox="17174,5138 18923,5183 18910,5707 17161,56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A62BD4-4454-4AE6-90E8-C21D2CDC6A7E}" emma:medium="tactile" emma:mode="ink">
              <msink:context xmlns:msink="http://schemas.microsoft.com/ink/2010/main" type="line" rotatedBoundingBox="17174,5138 18923,5183 18910,5707 17161,5662"/>
            </emma:interpretation>
          </emma:emma>
        </inkml:annotationXML>
        <inkml:traceGroup>
          <inkml:annotationXML>
            <emma:emma xmlns:emma="http://www.w3.org/2003/04/emma" version="1.0">
              <emma:interpretation id="{6BD81518-2FC4-4117-874F-2530BD641E11}" emma:medium="tactile" emma:mode="ink">
                <msink:context xmlns:msink="http://schemas.microsoft.com/ink/2010/main" type="inkWord" rotatedBoundingBox="17174,5142 18333,5172 18320,5692 17161,566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369 89 272 0,'0'-8'101'0,"0"8"-54"0,0-9-22 0,0 1 50 15,5 8-42-15,0-9 18 16,0 5-31-16,-1-9 4 16,6 9-14-16,4-9 3 15,1 9-8-15,4-5 2 16,0 5-4-16,5 0-2 15,0 4 0-15,0 0 1 16,0 8-1-16,-10-3 2 16,6 3-2-16,-11 1 2 15,6 3-2-15,-11 10 4 16,1 3-3-16,-14 9 1 16,4 5-1-16,-19 8 5 15,5-9-4-15,-10-4 3 16,10 0-3-16,-5-8 0 15,5-5-1-15,-1-8 1 16,11 4-2-16,-10-4 6 16,9-1-4-16,0-3 8 15,6-1-7-15,-6-3 1 16,5 3-3-16,0-8-4 16,5 4 1-16,0-4 3 15,10 0-1-15,0 0 2 16,9 5-2-16,0-5-3 15,10 4 1-15,9-4 1 0,0 4 0 16,-4-4 0 0,0 4 0-16,-10 1-20 15,-1-1 11-15,-3 0-49 0,-1 5 32 16,-5-1-96-16,1 1 68 0,-6-9-134 16,6 4 106-16</inkml:trace>
          <inkml:trace contextRef="#ctx0" brushRef="#br0" timeOffset="855.2109">1117 34 252 0,'-5'-21'96'0,"5"21"-52"0,0-9-25 15,0 5 40 1,0 8-34-16,0-4 17 15,5 0-26-15,0 0 14 16,0 4-17-16,0 5 12 16,4 4-14-16,-4 4 12 15,0 0-13-15,-5 8 8 0,4 1-10 0,-4 8 0 16,0 4-5-16,0 18 0 16,0-5-1-16,0-9-2 15,0-3 1-15,0-9-1 16,0-9 0-16,0-4-5 15,0-4 3-15,-4-5-21 16,4 5 13-16,-5-13-49 16,5 4 33-16,-5-8-92 15,5 4 66-15,0-9-110 16,5 1 91-16</inkml:trace>
          <inkml:trace contextRef="#ctx0" brushRef="#br0" timeOffset="-811.924">5 260 220 0,'-5'0'82'0,"5"0"-44"0,0 4-20 16,0-4 47-1,0 0-36-15,0 0 35 16,0 0-38-16,0-4 27 15,5 4-31-15,0-5 18 16,-1 1-24-16,1-4 14 16,0 3-17-16,5-12 4 0,-1 5-10 0,1-10 2 15,-1 9-5-15,1-8 2 16,4 8-3-16,-4-4 0 16,4 5-1-16,1-6-4 15,-1 6 1-15,1-5 1 16,-1 4 0-16,-5-4 2 15,6 8-1-15,-6-3 2 16,1 7-2-16,-10 1 2 16,5 4-2-16,-5-4 2 15,5 8-2-15,-5-4 4 16,4 4-3-16,-4 1 4 16,0 7-4-16,0 5 4 15,0 0-4-15,0 9 4 16,0 0-4-16,0 8 4 15,0 0-4-15,0 4 1 16,0-8-1-16,-4-5 1 16,4 5-2-16,-10 0-1 15,10-4 1-15,-5-9-1 16,5 4 0-16,-5 0 0 16,1 1 0-16,-1-10-7 15,5-3 4-15,-5-1-21 16,10 1 14-16,-5-5-43 15,0 1 30-15,0-5-84 0,0 4 60 0,0-8-153 32,0-1 113-32</inkml:trace>
        </inkml:traceGroup>
        <inkml:traceGroup>
          <inkml:annotationXML>
            <emma:emma xmlns:emma="http://www.w3.org/2003/04/emma" version="1.0">
              <emma:interpretation id="{28633294-020C-43B0-AE6B-4CD3D4295E48}" emma:medium="tactile" emma:mode="ink">
                <msink:context xmlns:msink="http://schemas.microsoft.com/ink/2010/main" type="inkWord" rotatedBoundingBox="18325,5167 18923,5183 18911,5658 18313,5642"/>
              </emma:interpretation>
              <emma:one-of disjunction-type="recognition" id="oneOf1">
                <emma:interpretation id="interp1" emma:lang="" emma:confidence="0">
                  <emma:literal>c:</emma:literal>
                </emma:interpretation>
                <emma:interpretation id="interp2" emma:lang="" emma:confidence="0">
                  <emma:literal>&lt;:</emma:literal>
                </emma:interpretation>
                <emma:interpretation id="interp3" emma:lang="" emma:confidence="0">
                  <emma:literal>C:</emma:literal>
                </emma:interpretation>
                <emma:interpretation id="interp4" emma:lang="" emma:confidence="0">
                  <emma:literal>a:</emma:literal>
                </emma:interpretation>
                <emma:interpretation id="interp5" emma:lang="" emma:confidence="0">
                  <emma:literal>(:</emma:literal>
                </emma:interpretation>
              </emma:one-of>
            </emma:emma>
          </inkml:annotationXML>
          <inkml:trace contextRef="#ctx0" brushRef="#br0" timeOffset="1319.7119">1438 4 264 0,'0'4'101'0,"0"-4"-54"0,-4 0-42 15,-1 0 37 1,5 9-25-16,-10-1 18 15,1 9-20-15,-11-4 14 16,6 4-16-16,-15 0 10 16,10 5-13-16,-14-5 8 15,9 4-10-15,-5-4 9 16,10 4-10-16,-5 1 7 0,9-5-7 0,1-9 4 16,9 5-6-16,-5-5 7 15,10 5-8-15,-4 0 8 16,8 0-8-16,1 0 3 15,10-1-4-15,4-3 5 16,5 4-5-16,0-1 6 16,5 1-6-16,-1 0 3 15,6 4-3-15,-5-4 0 16,-1 4-1-16,-4-4 1 16,5-1-2-16,-5-3-1 15,-5 4 1-15,-9-9-19 16,4 0 10-16,-9-4-47 15,5 0 30-15,-10-4-75 16,0 4 57-16,0-4-143 16,0-1 104-16</inkml:trace>
          <inkml:trace contextRef="#ctx0" brushRef="#br0" timeOffset="1591.6953">1755 76 448 0,'-15'-8'167'0,"15"8"-90"0,-4 0-85 0,-1 0 15 15,10 0-8-15,-5 0-47 16,0 0 26-16,0 0-94 16,0 0 65-16,0 4-127 15,4 5 101-15</inkml:trace>
          <inkml:trace contextRef="#ctx0" brushRef="#br0" timeOffset="1785.2147">1736 379 436 0,'-10'-4'165'16,"10"4"-90"-16,0-5-83 0,0 5 13 15,0 0-8-15,0-4-65 16,5 0 38-16,-5 0-164 15,5 4 108-15</inkml:trace>
        </inkml:traceGroup>
      </inkml:traceGroup>
    </inkml:traceGroup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19:11:56.06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18DBB13-5D20-4456-89D1-04F7B84AB92E}" emma:medium="tactile" emma:mode="ink">
          <msink:context xmlns:msink="http://schemas.microsoft.com/ink/2010/main" type="inkDrawing" rotatedBoundingBox="9031,15585 15619,15593 15618,15734 9031,15726" shapeName="Other">
            <msink:destinationLink direction="from" ref="{2CF6A7EC-8251-4291-9137-A0B767D28DFA}"/>
            <msink:destinationLink direction="to" ref="{2CF6A7EC-8251-4291-9137-A0B767D28DFA}"/>
            <msink:destinationLink direction="from" ref="{271FC0B7-2B7B-4D00-9225-09F673DC129C}"/>
            <msink:destinationLink direction="to" ref="{271FC0B7-2B7B-4D00-9225-09F673DC129C}"/>
          </msink:context>
        </emma:interpretation>
      </emma:emma>
    </inkml:annotationXML>
    <inkml:trace contextRef="#ctx0" brushRef="#br0">23 135 168 0,'-24'5'63'0,"24"-5"-34"0,0 0-16 0,0 0 17 0,0 0 7 15,0 0 7-15,0 0-4 16,0 0-2-16,4 0-21 16,-4 0 7-16,0 0 4 0,0 0-9 15,0 0-3-15,10-5-5 16,0 5-2-16,0 0-1 16,4-4 0-16,6 4 0 15,-1 0 2 1,5 0-5-16,1 0-1 15,-1 0 0-15,5 0 0 16,0 0-2-16,0-4 1 16,0-1-2-16,5-3 2 15,0-1 2-15,0 5 2 0,5 0-3 16,5-1-1-16,5 1-1 16,-1 0-2-16,6 4 3 15,-1 0 0-15,5-5-1 0,1 5-2 16,-1 0 1-16,0-4 1 15,-4 0-1-15,-1-1-1 16,1 1-2-16,4 0 1 16,0 4 3-16,5-5 1 15,-4 1-1-15,-1 4-2 0,0 0-2 32,1 0 1-32,-6 0 1 15,5 0 2-15,1-4-3 16,-6-1 0-16,1 1 1 15,4 0 2-15,10-1-1 16,5 1-1-16,-5 0-2 0,0 0 1 16,0 4 1-16,-5 0 2 15,0 0-3-15,-5 0 0 16,1 0-1-16,-6-5 0 16,1 5 4-16,4-4 3 0,5 0-2 15,5 4-2-15,-5 0-3 16,0 4 1-16,1 0 1 15,-6 1 0-15,0-1 0 0,-4 0 0 16,-1 0 0-16,0-4 0 16,-4 0 0-16,0 0 0 15,-1 0 0-15,6 0 0 16,4 0 0-16,0 0 2 31,1 0-3-31,-6 5 0 16,0-1 1-16,1 0 0 0,-6 1 0 15,6-1 0-15,-10-4 0 16,4 0 0-16,-4 0 0 16,0 0 0-16,-1 0 0 15,6 0 2-15,0 0-1 16,9 0-1-16,-5 0 1 16,-4 0-1-16,-1 4 0 0,1 1 0 15,-5-1 0-15,0 0 0 16,-6-4-3-1,1 0 2-15,0 5 1 0,0-5 2 16,0-5-3-16,0 1 0 0,0 0 1 16,-1-1 2-16,11 1-1 31,0 4-1-31,-1 0 1 0,-4 4 1 16,0-4-3-16,-5 5-2 15,-1-1 2-15,-4 0 2 16,0-4 0-16,-4 9-1 15,-6-9 1-15,5 0-1 16,-5 0 0-16,1 0 0 16,4 0-3-16,-5 0 2 0,0 4 1 15,1-4 0-15,-1 0 2 16,5 5 1-16,-5-5-4 16,6-5-1-16,-6 1 1 15,0 0 0-15,0 4 1 16,1 0 2-16,-1 0-1 15,5 0-1-15,0-5 1 0,5 5-1 16,0 0 0-16,0 0 0 16,0 0 0-16,0 0 0 0,-5 0 0 15,-4 0 0-15,-1 0-3 16,-5 0 2-16,1 5 1 16,-1-1 2-16,1 0-1 31,-1 1-1-31,-4-1 1 15,-1-4-1-15,-4 4 0 16,0 1 0-16,0-1 0 16,4-4 0-16,-4 0 0 15,0 0 0-15,-1 0 2 16,1 0-3-16,0 0 0 16,-1 0 1-16,-9 0 2 0,5 0-1 15,5 0-1-15,0 4-2 16,-10-4 1-16,9 0 1 15,-9 0 0-15,10 0 0 16,-10 0 0-16,10 0 0 16,0 0 2-16,-1 0-3 15,1 0 0 1,0 0 1-16,-1 0 0 16,1 0-3-16,5 0 2 15,-6 0 1-15,1-4 2 0,0 4-1 16,0-4 2-16,-1-1-4 15,1 1 0-15,0 4 1 16,-1 0 0-16,6 0-3 16,-5 0 2-16,-1-4 1 0,6 4 2 15,-5 0-1-15,4 0 2 16,-4 0-2-16,0 0-1 16,4 0 1-16,-4 0-1 15,5-5 0-15,-6 5 0 16,1 0 0-16,0 0 0 15,-1 0 0-15,-9 0 0 0,0 0 0 16,10 0 2-16,-10 0-3 16,0 0 0-16,10 9 1 15,0-9 0-15,-10 0 2 16,9 4 1-16,-9-4-4 16,0 0-1-1,5 5 1-15,-5-5 0 16,0 0 1-16,0 0 2 15,10 4-3-15,0-4 0 16,-10 0 1-16,0 0 2 0,0 0-8 16,0-4-3-16,0-1-42 15,0 1-18-15,5 0-82 16,-5-5-57 0,0-8 89-16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19:11:56.95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CF6A7EC-8251-4291-9137-A0B767D28DFA}" emma:medium="tactile" emma:mode="ink">
          <msink:context xmlns:msink="http://schemas.microsoft.com/ink/2010/main" type="inkDrawing" rotatedBoundingBox="15158,15841 15423,15470 15697,15664 15432,16036" semanticType="callout" shapeName="Other">
            <msink:sourceLink direction="from" ref="{818DBB13-5D20-4456-89D1-04F7B84AB92E}"/>
            <msink:sourceLink direction="to" ref="{818DBB13-5D20-4456-89D1-04F7B84AB92E}"/>
          </msink:context>
        </emma:interpretation>
      </emma:emma>
    </inkml:annotationXML>
    <inkml:trace contextRef="#ctx0" brushRef="#br0">138 7 184 0,'-14'-9'68'0,"14"18"-36"0,-5-9-11 0,5 0 22 0,0 0 3 16,0 0 4-16,0 0-3 31,5 4 1-31,-1 1-27 0,6 3 1 0,-5 1 2 16,5-5-2-16,-1 5-1 15,1-1-5-15,5 1-2 16,4 0-6-16,1-1-3 15,4 1 0-15,0 0-1 16,0 4-5-16,1-1-1 16,-6-3 1-16,1 0 2 0,-6-1-2 15,-4 5-2-15,0-4 4 16,-5 0 1-16,-5-1-3 16,-10 1 1-16,-5 0 4 15,-9-1 2-15,-10 5 4 16,0 0 1-16,-5 4-1 15,5 5 1-15,-5 0-2 0,5 3 2 16,0 1-4-16,5 0 1 16,5-4-7-16,4-5-3 0,6-4-8 15,4-4-2-15,0-9-55 16,10-9-25-16,5 0-99 16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19:12:00.19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8BBF7A0-8F06-43C1-B466-E8CF48DA4C2E}" emma:medium="tactile" emma:mode="ink">
          <msink:context xmlns:msink="http://schemas.microsoft.com/ink/2010/main" type="writingRegion" rotatedBoundingBox="10741,14831 13113,15139 13069,15484 10696,15176"/>
        </emma:interpretation>
      </emma:emma>
    </inkml:annotationXML>
    <inkml:traceGroup>
      <inkml:annotationXML>
        <emma:emma xmlns:emma="http://www.w3.org/2003/04/emma" version="1.0">
          <emma:interpretation id="{A1ED2533-4416-4F9B-9888-878BBF02BE3C}" emma:medium="tactile" emma:mode="ink">
            <msink:context xmlns:msink="http://schemas.microsoft.com/ink/2010/main" type="paragraph" rotatedBoundingBox="10741,14831 13113,15139 13069,15484 10696,151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C0FAA75-5C00-4880-8853-D25E76116A54}" emma:medium="tactile" emma:mode="ink">
              <msink:context xmlns:msink="http://schemas.microsoft.com/ink/2010/main" type="line" rotatedBoundingBox="10741,14831 13113,15139 13069,15484 10696,15176"/>
            </emma:interpretation>
          </emma:emma>
        </inkml:annotationXML>
        <inkml:traceGroup>
          <inkml:annotationXML>
            <emma:emma xmlns:emma="http://www.w3.org/2003/04/emma" version="1.0">
              <emma:interpretation id="{B5339790-83AE-43B5-BC73-2ACE6B3B6BA7}" emma:medium="tactile" emma:mode="ink">
                <msink:context xmlns:msink="http://schemas.microsoft.com/ink/2010/main" type="inkWord" rotatedBoundingBox="10740,14836 11472,14931 11428,15271 10696,1517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2371-428 212 0,'0'-9'79'0,"0"9"-42"0,-10-4-15 0,10 4 26 16,0 0-5-16,0 0 1 31,-5 8-7-31,0-3-2 15,1 8-20-15,-1-1 4 0,5 10 4 0,0-5-1 16,5 5-1-16,-1-5-3 16,11 0-1-16,0-4-5 15,9 0-2-15,-5-4-6 16,10-9-1-16,-4 0-1 16,-1-13-2-16,0 4 1 0,-4-8-1 15,-6 0 0-15,-4 0 2 16,-5-1-1-16,-10-3-1 15,0 3-2-15,-9 1 1 16,-1 0-4-16,-4 4 1 0,4 0-9 16,0 4-4-16,1 1-27 15,9 3-11-15,0 1-33 16,10 8-14-16,0 1-34 16</inkml:trace>
          <inkml:trace contextRef="#ctx0" brushRef="#br0" timeOffset="-331.2888">1870-567 244 0,'0'-17'90'0,"0"17"-48"0,-4-13-23 0,4 13 26 0,0 0-8 16,0 0-2-16,0 4-6 15,0 1-1-15,0 8-16 0,0 0 2 0,-5 8 0 16,0-3-1-16,0 3 0 15,0-4-1-15,5 5 0 16,0 0-4-16,5-5-3 16,0-4 0-16,9-5 1 15,1 1-3-15,9-9 0 16,-4 0-1-16,4-4-2 0,-5-1 1 16,1-3 1-16,-6 4-1 15,-4-1 2-15,0 1-4 16,0 0-2-16,-6-1 2 15,1 10 0-15,-5-1 3 16,0 5 1-16,0-1-1 31,0 9-2-31,0 1 1 0,0 8 1 16,0-5-3-16,5 5 0 16,0-4-17-16,5-1-8 0,-5-3-28 15,9-10-11-15,1 1-19 16,9-13-7-16,-5-1-33 15</inkml:trace>
        </inkml:traceGroup>
        <inkml:traceGroup>
          <inkml:annotationXML>
            <emma:emma xmlns:emma="http://www.w3.org/2003/04/emma" version="1.0">
              <emma:interpretation id="{0D35DEE3-6833-49DB-A796-21E5A04CB3A3}" emma:medium="tactile" emma:mode="ink">
                <msink:context xmlns:msink="http://schemas.microsoft.com/ink/2010/main" type="inkWord" rotatedBoundingBox="11860,14976 13113,15139 13069,15480 11815,15318"/>
              </emma:interpretation>
              <emma:one-of disjunction-type="recognition" id="oneOf1">
                <emma:interpretation id="interp1" emma:lang="" emma:confidence="1">
                  <emma:literal>mm</emma:literal>
                </emma:interpretation>
                <emma:interpretation id="interp2" emma:lang="" emma:confidence="1">
                  <emma:literal>m u</emma:literal>
                </emma:interpretation>
                <emma:interpretation id="interp3" emma:lang="" emma:confidence="0">
                  <emma:literal>M u</emma:literal>
                </emma:interpretation>
                <emma:interpretation id="interp4" emma:lang="" emma:confidence="0">
                  <emma:literal>n u</emma:literal>
                </emma:interpretation>
                <emma:interpretation id="interp5" emma:lang="" emma:confidence="0">
                  <emma:literal>u u</emma:literal>
                </emma:interpretation>
              </emma:one-of>
            </emma:emma>
          </inkml:annotationXML>
          <inkml:trace contextRef="#ctx0" brushRef="#br0" timeOffset="720.2929">2983-450 408 0,'-5'9'151'0,"5"-9"-82"0,15 17-74 15,-10-13 26-15,-1 13-12 16,6 1 2-16,-5 16-2 0,0-3 2 16,0 7-6-16,0-3 4 0,-1 4 1 15,1-5 1-15,0-3 1 16,0-6 2-16,0-16 2 0,-5 0-7 16,5-18-1-16,0 0-4 15,4-21-1-15,1 4-1 16,5-8-2-16,-1 4 3 0,6-1 2 15,-6 5-2-15,6 5 0 16,-6 4-1-16,6 4-2 16,-6 0 1-16,1 8-1 15,-1 1-3-15,-4 17 2 16,0-4 1-16,-1 17 2 31,1-5-1-31,-5 5-1 0,0-4 1 16,5-1-1-16,-6-4 4 15,6-12 2-15,0-1 0 16,0-17-1-16,-1 0-3 16,6-8 1-16,0 3-2 15,-1 1-1-15,-4 4-2 16,4 4 1-16,-4 1 1 0,5 12 0 16,-6 0 0-16,1 18 0 15,0-5-9-15,0 9-2 0,-1-4-21 16,1 12-6-16,-5-3-34 15,5-5-12-15,-6-5-32 16,6-12-15-16,0-1 5 31</inkml:trace>
          <inkml:trace contextRef="#ctx0" brushRef="#br0" timeOffset="1189.4918">3668-368 292 0,'5'4'110'0,"-5"-4"-60"0,14 31-41 0,-9-27 27 0,5 17-11 16,-5-3-2-16,0 8-2 15,0-5-1-15,-1 5-11 16,1-4-1-16,0 4 2 0,0-5 5 16,-5-3 3-16,0-6-5 15,0-7-3-15,0-5-3 16,5-9 0-16,0 1-2 0,4-14 0 15,1 5-3-15,5-5-2 16,-6 5 1-16,6 0-1 16,0 4-3-16,-1 4 2 0,-4 5-1 15,0 12 0-15,-1 1 0 16,1 12 0-16,0-3 0 31,-1 8 0-31,-4-5 2 0,5 1 0 16,-5-1 2-16,5-3 1 15,-5-5 5-15,4-13 3 16,1 0-4-16,5-22 1 16,-1 5-5-16,6-13-2 15,-1 4 2-15,5 4 2 16,-4 5 0-16,4 8 0 16,0 1-3-16,1 12 1 15,-6 0-2-15,-4 18-1 16,-1-5-10-16,-4 5-6 0,0-1-45 15,-6 5-20-15,1-4-99 16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19:11:58.21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71FC0B7-2B7B-4D00-9225-09F673DC129C}" emma:medium="tactile" emma:mode="ink">
          <msink:context xmlns:msink="http://schemas.microsoft.com/ink/2010/main" type="inkDrawing" rotatedBoundingBox="8850,16047 8947,15390 9492,15470 9394,16128" semanticType="callout" shapeName="Other">
            <msink:sourceLink direction="from" ref="{818DBB13-5D20-4456-89D1-04F7B84AB92E}"/>
            <msink:sourceLink direction="to" ref="{818DBB13-5D20-4456-89D1-04F7B84AB92E}"/>
          </msink:context>
        </emma:interpretation>
      </emma:emma>
    </inkml:annotationXML>
    <inkml:trace contextRef="#ctx0" brushRef="#br0">311 68 164 0,'5'-17'63'0,"0"8"-34"0,-1 1-12 16,1 3 20-16,0 1-2 15,0-5 4 1,0 1-10-16,0-1-3 16,0 9-15-16,-5 0 4 0,0 4 3 15,0 5-2-15,-5 8 1 16,-5 5-3-16,0 8-1 16,-4-4-1-16,-6 0 2 15,-4 4-5-15,-5-4-1 16,0-4-2-16,0-1 1 0,-1 1 0 15,1-1 1-15,5 1-2 16,0 0-1-16,4-1 1 0,1-3 3 16,4-1 2-16,5-4 1 15,1 0-6-15,4 0-2 16,10-5 2-16,4 1 1 16,6 0-1-1,5 4 1-15,4-5 0 16,0 1 1-16,10 4-4 15,0 0-3-15,0 0 0 0,5 0 1 0,-5 0-1 16,0 0-1-16,-5 0 1 16,0-1-1-16,0 1-3 31,-4 0 0-31,4 9-18 0,-10-5-7 16,1 13-113-1,9-4-38-15</inkml:trace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19:12:06.56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FEC5A59-E627-4069-A32A-F655973A79A9}" emma:medium="tactile" emma:mode="ink">
          <msink:context xmlns:msink="http://schemas.microsoft.com/ink/2010/main" type="inkDrawing" rotatedBoundingBox="3166,11943 3360,7896 3404,7898 3210,11945" semanticType="callout" shapeName="Other">
            <msink:sourceLink direction="with" ref="{29EBC6A9-66A7-4569-85E5-4B03717A17C4}"/>
            <msink:sourceLink direction="with" ref="{D90119FC-0A12-48EB-AA20-B18CF8E25478}"/>
          </msink:context>
        </emma:interpretation>
      </emma:emma>
    </inkml:annotationXML>
    <inkml:trace contextRef="#ctx0" brushRef="#br0">207 41 140 0,'-9'-21'52'0,"9"21"-28"0,5-17-4 16,-5 17 21-16,0-5-5 16,0 5-1-16,0 0 0 15,0 0 1-15,4 13-20 16,-4 0 6-16,0 13 2 16,0-4-1-16,0 21-2 15,0-13 0-15,0 13 1 16,0-4-3-16,0 9 0 15,0-5-4-15,-4 13 1 16,-1-9-7-16,0 27-3 16,0-14 1-16,0 18 0 15,0-13-3-15,0 17-1 0,5-13 1 16,-4 13 0-16,4-17 0 16,0 25 0-16,0-12-2 0,0 17-2 15,0-13 1-15,-5 13 1 16,5-13-1-16,-5 9 2 15,0-18 0-15,0 18 3 16,0-13-1-16,0 4 0 0,0-13-3 16,1 0-2-16,-1-8 1 15,0 12 1-15,0-13-3 16,0 10 0-16,0-6-1 16,0 5 0-16,1-12 2 15,-6 16 2-15,5-13-1 31,0 10 2-31,0-10-2 0,0-4-1 16,1-8-2-16,-1-1 1 16,0-4 1-16,0 5 2 15,5-9-1-15,0 13-1 16,0-9 1-16,0 0-1 16,0-4 0-16,0 0 2 15,0-5-3-15,0 9 0 0,0-8 3 16,0 12 1-1,0-3-4-15,0 7 1 16,0-7 0-16,-5 3 0 16,5-8 2-16,0-4 1 0,0-5-4 0,0-4 1 15,0-5 2-15,0 1 1 32,0-5-4-32,0 5 1 0,0-1 0 15,-5 1 0-15,5-5 0 16,0 9 0-16,0-4-3 15,0-1 2-15,0 1 3 16,-5-5 1-16,5-4-15 16,-4 0-6-16,-1-4-22 15,0-9-8-15,0 0-34 0,0-18-12 16,0 5-52 0</inkml:trace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19:12:16.97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1E651AD-0736-49CF-B4BD-6A79597C5AB0}" emma:medium="tactile" emma:mode="ink">
          <msink:context xmlns:msink="http://schemas.microsoft.com/ink/2010/main" type="writingRegion" rotatedBoundingBox="1869,11096 2300,8664 2821,8756 2390,11188"/>
        </emma:interpretation>
      </emma:emma>
    </inkml:annotationXML>
    <inkml:traceGroup>
      <inkml:annotationXML>
        <emma:emma xmlns:emma="http://www.w3.org/2003/04/emma" version="1.0">
          <emma:interpretation id="{87913690-6C10-48AF-9410-94DAA57AC2A1}" emma:medium="tactile" emma:mode="ink">
            <msink:context xmlns:msink="http://schemas.microsoft.com/ink/2010/main" type="paragraph" rotatedBoundingBox="1869,11096 2300,8664 2821,8756 2390,111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F146B14-687A-4F59-A1A4-4897B7C516B8}" emma:medium="tactile" emma:mode="ink">
              <msink:context xmlns:msink="http://schemas.microsoft.com/ink/2010/main" type="line" rotatedBoundingBox="1869,11096 2300,8664 2821,8756 2390,11188"/>
            </emma:interpretation>
          </emma:emma>
        </inkml:annotationXML>
        <inkml:traceGroup>
          <inkml:annotationXML>
            <emma:emma xmlns:emma="http://www.w3.org/2003/04/emma" version="1.0">
              <emma:interpretation id="{29EBC6A9-66A7-4569-85E5-4B03717A17C4}" emma:medium="tactile" emma:mode="ink">
                <msink:context xmlns:msink="http://schemas.microsoft.com/ink/2010/main" type="inkWord" rotatedBoundingBox="1869,11096 1981,10463 2502,10556 2390,11188">
                  <msink:destinationLink direction="with" ref="{0FEC5A59-E627-4069-A32A-F655973A79A9}"/>
                  <msink:destinationLink direction="to" ref="{9E29B685-5F52-42FB-9EA3-463C9D4B6B23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-48 160 384 0,'-9'5'143'0,"9"-5"-78"0,-10-13-54 0,10 13 34 16,0-5-17-16,0 1-1 15,0-13-12-15,0 4-2 16,5-9-7-16,0 5-6 0,0-9-3 0,-1 4-29 16,6-4-12-16,-5 5-45 15,5-9-21-15,-1 4-46 31</inkml:trace>
          <inkml:trace contextRef="#ctx0" brushRef="#br0" timeOffset="-503.8408">-18 575 240 0,'-10'-4'90'0,"10"4"-48"0,-10-13-29 0,10 13 22 0,-10-13-1 16,6 4 2-16,-6-4-13 15,5 0-6-15,0-4-10 16,0 0-1-16,5-5 1 15,0 9 1-15,10 0 2 16,-5 4-1-16,9 5 2 0,-4 0-2 16,10 8 0-1,-1 0-1-15,10 5 2 16,-5 0-1-16,15 4 2 0,-10 4-2 0,15 0 2 16,-10-4 0-16,5 0 1 15,-5 0 0-15,-5-4 2 16,-4-5-1-16,-1-4 0 31,-5 0-5-31,-4-4 0 0,-5-1-3 16,-6-3 2-16,-4 3-6 0,0-8-1 15,0 5-11-15,-4-9-3 16,-1 4-24-16,0-13-8 16,0 8-38-16,0-3-16 15,0 4-57 1</inkml:trace>
          <inkml:trace contextRef="#ctx0" brushRef="#br0" timeOffset="-184.1253">16 113 288 0,'-15'17'110'0,"15"-17"-60"0,-5 4-25 0,5 1 31 16,0-5-17-16,0 0-2 15,5-5-9-15,-5 1-3 0,10-9-13 16,-1 0-3-16,11-4 1 0,-6 4-2 16,16 0 1-16,-6 0 3 15,15 0 3-15,-5 4-6 16,10 1-3-16,-6-1-3 0,6 5-3 16,-5-1 1-16,-5 5 1 15,-5 0-1-15,-9 5 2 16,-1-1-13-16,-14 9-3 15,0-4-18-15,-5 8-6 16,0-4-26-16,-10 9-11 31,5-5-35-31,-9 4-16 0,-1-3 12 16</inkml:trace>
        </inkml:traceGroup>
        <inkml:traceGroup>
          <inkml:annotationXML>
            <emma:emma xmlns:emma="http://www.w3.org/2003/04/emma" version="1.0">
              <emma:interpretation id="{674C2992-F3CF-4BA9-A759-E7F434061A91}" emma:medium="tactile" emma:mode="ink">
                <msink:context xmlns:msink="http://schemas.microsoft.com/ink/2010/main" type="inkWord" rotatedBoundingBox="2217,9935 2302,9455 2546,9498 2460,997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772.4467">229-604 316 0,'15'-4'121'0,"-15"4"-66"0,44-9-55 16,-35 9 21-16,16-4-8 15,-6-1 2-15,10 1 1 32,-4 0-1-32,-1-5-7 0,-5 5 8 0,-4-1 4 15,-5 1-2-15,-10 0 2 0,0-1-2 16,-20 1-2-16,6 0-4 16,-16-5-2-16,6 5-6 15,-10-5-1-15,5 1-1 16,0-5-2-1,5 4 1-15,9-4 1 0,0 0-1 16,20 0-1 0,0 0 1-16,19 0 1 15,-4 5-3-15,14-5 0 0,-5 4-1 16,5 0-2-16,-5 1 3 16,-5-1 0-16,1 0 1 15,-11 1 0 1,-4-1 2-16,-15 0 3 0,0 1 0 15,-19-5 2-15,5 4-6 16,-6-4-1-16,1 0 4 16,5 0 2-16,4 5-2 15,10-5-3-15,0 4 0 16,10-4 1-16,0 5-1 16,19-1-1-16,-4 5-15 0,9-1-5 15,-5 1-28-15,0 0-9 16,-4-1-30-16,-6-8-10 15,-4 9-47 1</inkml:trace>
        </inkml:traceGroup>
        <inkml:traceGroup>
          <inkml:annotationXML>
            <emma:emma xmlns:emma="http://www.w3.org/2003/04/emma" version="1.0">
              <emma:interpretation id="{D90119FC-0A12-48EB-AA20-B18CF8E25478}" emma:medium="tactile" emma:mode="ink">
                <msink:context xmlns:msink="http://schemas.microsoft.com/ink/2010/main" type="inkWord" rotatedBoundingBox="2289,9286 2397,8681 2620,8721 2513,9326">
                  <msink:destinationLink direction="with" ref="{0FEC5A59-E627-4069-A32A-F655973A79A9}"/>
                  <msink:destinationLink direction="with" ref="{5161C88B-7DCE-4B03-A5DF-AB49C14E56A7}"/>
                </msink:context>
              </emma:interpretation>
              <emma:one-of disjunction-type="recognition" id="oneOf2">
                <emma:interpretation id="interp2" emma:lang="" emma:confidence="0">
                  <emma:literal>in</emma:literal>
                </emma:interpretation>
                <emma:interpretation id="interp3" emma:lang="" emma:confidence="0">
                  <emma:literal>m</emma:literal>
                </emma:interpretation>
                <emma:interpretation id="interp4" emma:lang="" emma:confidence="0">
                  <emma:literal>on</emma:literal>
                </emma:interpretation>
                <emma:interpretation id="interp5" emma:lang="" emma:confidence="0">
                  <emma:literal>In</emma:literal>
                </emma:interpretation>
                <emma:interpretation id="interp6" emma:lang="" emma:confidence="0">
                  <emma:literal>my</emma:literal>
                </emma:interpretation>
              </emma:one-of>
            </emma:emma>
          </inkml:annotationXML>
          <inkml:trace contextRef="#ctx0" brushRef="#br0" timeOffset="1223.9286">283-1256 280 0,'-5'-13'107'0,"5"13"-58"0,24-17-44 0,-19 17 22 16,10-5-2-16,-1 1 2 15,11 0-1-15,-1-1-1 32,5 5-14-32,-5 0-2 0,1 0-2 0,-1 0 3 15,-10-4 1-15,1 0 1 16,-20-5 2-16,5 0-3 16,-14 1 1-16,-1-1-5 15,-9-4-2-15,4 4 0 16,-4-3-1-16,5 3-5 15,4-4 1-15,0 0 0 0,15 0 0 16,0 0-3-16,15 0 0 16,0 4-5-16,9 1 0 15,-5-1 2-15,6-4 3 16,-1 0 0-16,-5 0 1 16,-4 0 8-16,-5 0 6 0,-6 0 0 31,-18-4 3-31,4 4-4 15,-9-4 1-15,-1 0-3 16,1-1 2-16,4 5-2 16,6-4 2-16,-1 0-6 15,20-5-3-15,-1 5-1 0,16-5 1 16,-6 5-14-16,5 0-7 16,-4 0-65-16,-1-1-28 15,-4 5-68-15</inkml:trace>
        </inkml:traceGroup>
      </inkml:traceGroup>
    </inkml:traceGroup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19:12:08.00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161C88B-7DCE-4B03-A5DF-AB49C14E56A7}" emma:medium="tactile" emma:mode="ink">
          <msink:context xmlns:msink="http://schemas.microsoft.com/ink/2010/main" type="inkDrawing" rotatedBoundingBox="2971,7987 3427,7851 3550,8260 3094,8396" semanticType="callout" shapeName="Other">
            <msink:sourceLink direction="with" ref="{D90119FC-0A12-48EB-AA20-B18CF8E25478}"/>
          </msink:context>
        </emma:interpretation>
      </emma:emma>
    </inkml:annotationXML>
    <inkml:trace contextRef="#ctx0" brushRef="#br0">1021-2392 164 0,'-5'4'63'0,"5"-4"-34"0,0 22-8 0,0-18 22 16,5 1 3-16,-5-1 2 15,5-4-7-15,0 0 0 0,0 0-23 16,0 0 1-16,0-4 1 0,-1-1-7 16,11-8 0-16,-5 0-5 15,14-13-3-15,-5 5-5 16,6-14 0-16,-1 9 0 16,5-8 2-16,-5-1-3 15,6 5 0 1,-6 4-1-16,0 5 0 15,1 3 4-15,-6 10 1 16,0-1 1-16,-4 13 0 16,0 1 4-16,-1 16 3 15,-4-4 0-15,0 27 1 0,-1-10-2 16,1 14 1 0,0-9-6-16,-1-1-3 0,1-3-1 15,0 0 1-15,0-10-17 16,-1-3-4-16,1-5-59 0,5-12-24 15,-6-1-52 1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2T10:57:45.762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2C250042-532A-4835-9AFA-3FA94572FE7F}" emma:medium="tactile" emma:mode="ink">
          <msink:context xmlns:msink="http://schemas.microsoft.com/ink/2010/main" type="writingRegion" rotatedBoundingBox="2504,9599 2919,9599 2919,9895 2504,9895"/>
        </emma:interpretation>
      </emma:emma>
    </inkml:annotationXML>
    <inkml:traceGroup>
      <inkml:annotationXML>
        <emma:emma xmlns:emma="http://www.w3.org/2003/04/emma" version="1.0">
          <emma:interpretation id="{83B1E6CB-8038-4594-A34F-7EC8D0526932}" emma:medium="tactile" emma:mode="ink">
            <msink:context xmlns:msink="http://schemas.microsoft.com/ink/2010/main" type="paragraph" rotatedBoundingBox="2504,9599 2919,9599 2919,9895 2504,98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893AA70-1366-4E99-B106-0782F43367E6}" emma:medium="tactile" emma:mode="ink">
              <msink:context xmlns:msink="http://schemas.microsoft.com/ink/2010/main" type="line" rotatedBoundingBox="2504,9599 2919,9599 2919,9895 2504,9895"/>
            </emma:interpretation>
          </emma:emma>
        </inkml:annotationXML>
        <inkml:traceGroup>
          <inkml:annotationXML>
            <emma:emma xmlns:emma="http://www.w3.org/2003/04/emma" version="1.0">
              <emma:interpretation id="{83C15780-CDC2-4FD1-BEEF-05A5DB0A2203}" emma:medium="tactile" emma:mode="ink">
                <msink:context xmlns:msink="http://schemas.microsoft.com/ink/2010/main" type="inkWord" rotatedBoundingBox="2504,9654 2723,9654 2723,9895 2504,989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43 6 180 0,'-2'-4'68'0,"2"4"-36"0,0-3-22 16,0 3 17-16,0 0 0 15,0 0 3 1,0 0-3-16,0 0-2 0,-1 0-13 16,1 0 3-16,-2 3 3 0,1 0-2 15,-2 2 3-15,1-1 1 0,-2 3 0 16,1-2-3-16,-2 2 0 16,2-2-5-16,-2 2 0 15,2-1-3-15,0 0 0 16,0 1-1-1,2 3 0-15,-1-2-4 16,2 3-1-16,0-2 1 16,2 2 2-16,-1-2-1 15,2 1 0-15,0-2-1 16,2 3 2-16,-2-2-3 16,3 1 0-16,-1-2-1 15,1 0-2-15,0-1 3 0,1 1 0 16,-1-3-1-16,2 2-2 15,0-2 1-15,1-1-1 16,-2 0 0-16,3 0 2 0,-3-1-1 16,2 0 2-16,-1-2-4 15,1 1 0 1,-1-1 1-16,1-1 2 0,-2 0-3 0,2-1-2 16,-1-1-5-16,0 1-2 15,-1-1-15-15,1 1-6 16,-2 0-6-16,0-2-3 15,0 0-24-15,-1-1-9 16,-1 0-58 15</inkml:trace>
        </inkml:traceGroup>
        <inkml:traceGroup>
          <inkml:annotationXML>
            <emma:emma xmlns:emma="http://www.w3.org/2003/04/emma" version="1.0">
              <emma:interpretation id="{ABDC360D-8232-40B2-95E6-5A240091BC93}" emma:medium="tactile" emma:mode="ink">
                <msink:context xmlns:msink="http://schemas.microsoft.com/ink/2010/main" type="inkWord" rotatedBoundingBox="2515,9599 2919,9599 2919,9723 2515,9723"/>
              </emma:interpretation>
              <emma:one-of disjunction-type="recognition" id="oneOf1">
                <emma:interpretation id="interp1" emma:lang="" emma:confidence="0">
                  <emma:literal>+</emma:literal>
                </emma:interpretation>
                <emma:interpretation id="interp2" emma:lang="" emma:confidence="0">
                  <emma:literal>&gt; _</emma:literal>
                </emma:interpretation>
                <emma:interpretation id="interp3" emma:lang="" emma:confidence="0">
                  <emma:literal>• _</emma:literal>
                </emma:interpretation>
                <emma:interpretation id="interp4" emma:lang="" emma:confidence="0">
                  <emma:literal>"</emma:literal>
                </emma:interpretation>
                <emma:interpretation id="interp5" emma:lang="" emma:confidence="0">
                  <emma:literal>7 _</emma:literal>
                </emma:interpretation>
              </emma:one-of>
            </emma:emma>
          </inkml:annotationXML>
          <inkml:trace contextRef="#ctx0" brushRef="#br0" timeOffset="632.9657">11-1 256 0,'1'-5'96'0,"-1"5"-52"0,6-4-32 16,-4 4 24-16,3-3-10 0,-2 0-1 15,3 1-8-15,-2-1 0 16,4 0-10-16,-2 1 2 0,2 0 4 16,-2 1-1-16,3 0 1 15,-2 1-5-15,2 0-3 16,-1 0 2-16,0 2 0 16,-1 0-3-1,-1 2-1-15,0-2 3 16,-1 2 1-16,-2 0-1 15,-1 3-1-15,-1-1-1 16,-2 2 2-16,-1-2-1 16,-2 1 0-16,0-1-1 15,-2-1 2-15,0 0-1 0,-1 0 2 16,1-1-4-16,-4-2 0 16,3 1-1-16,-2 0-2 15,1-1-2-15,-1 0-1 0,1-1-5 16,1 0-2-16,1 1-20 15,0-1-5 1,1 0-37-16,2 1-14 16,0-1-59-1</inkml:trace>
          <inkml:trace contextRef="#ctx0" brushRef="#br0" timeOffset="1437.5419">279-56 356 0,'-3'0'134'0,"3"0"-72"0,0 1-55 31,0-1 29-31,1 2-12 0,1-1-2 16,-1 0-1-16,1 1-1 15,1-1-11-15,0 0-1 0,1 1 2 16,-1-1-4-16,2 2 2 16,-1-2-5-16,2 2 0 15,-1-2-1-15,3 0 1 16,-2 1-2-16,3-2 2 0,-2 0-2 15,3 0-1-15,-3 0-6 16,2-2-4-16,-1 2-14 16,0-1-5-16,-2 0-23 15,0-2-6-15,-2 2-54 16,2 1-20-16,0 0 9 31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19:12:07.19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E29B685-5F52-42FB-9EA3-463C9D4B6B23}" emma:medium="tactile" emma:mode="ink">
          <msink:context xmlns:msink="http://schemas.microsoft.com/ink/2010/main" type="inkDrawing" rotatedBoundingBox="3210,11273 3608,11573 3265,12027 2867,11727" semanticType="callout" shapeName="Other">
            <msink:sourceLink direction="to" ref="{29EBC6A9-66A7-4569-85E5-4B03717A17C4}"/>
          </msink:context>
        </emma:interpretation>
      </emma:emma>
    </inkml:annotationXML>
    <inkml:trace contextRef="#ctx0" brushRef="#br0">-225 3773 156 0,'-10'-13'60'0,"10"13"-32"0,0-13-6 0,0 13 20 16,0-5-5-16,0 5-2 15,5 0-2-15,0 0-1 16,5 5-17 0,-5-5 6-16,4 8 6 0,1 1 0 15,0 4 2-15,-1 0-8 16,6 4-2-16,0-4-7 0,4 22 0 15,-4-9-5-15,9 12 1 16,-5-3-1-16,6-5 1 16,-6-4 2-16,0-4 1 15,-4-1-1-15,0-3-1 0,-1-5-1 16,1 0 0-16,-6-5 0 16,6 1 2-1,-5-1 1-15,4-16 1 16,-4-1-4-16,5-17-3 15,-1 5-2-15,1-10 0 0,-1 6-2 0,1-19-1 32,-5 5-13-32,4-17-6 15,1 4-32-15,-1-12-15 16,-4 12-84 0,5-13-78-16,-20-26 83 15</inkml:trace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0:17:02.352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74725DA3-9330-40E1-B992-E2E76FDCA5FE}" emma:medium="tactile" emma:mode="ink">
          <msink:context xmlns:msink="http://schemas.microsoft.com/ink/2010/main" type="writingRegion" rotatedBoundingBox="6400,11307 8158,11473 8061,12500 6303,12333"/>
        </emma:interpretation>
      </emma:emma>
    </inkml:annotationXML>
    <inkml:traceGroup>
      <inkml:annotationXML>
        <emma:emma xmlns:emma="http://www.w3.org/2003/04/emma" version="1.0">
          <emma:interpretation id="{CC8A1489-0CE9-4559-9F0A-AAA19652BC67}" emma:medium="tactile" emma:mode="ink">
            <msink:context xmlns:msink="http://schemas.microsoft.com/ink/2010/main" type="paragraph" rotatedBoundingBox="6400,11307 8158,11473 8061,12500 6303,123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DEEAC7-09B9-404D-8FBF-394BA5CB4082}" emma:medium="tactile" emma:mode="ink">
              <msink:context xmlns:msink="http://schemas.microsoft.com/ink/2010/main" type="line" rotatedBoundingBox="6400,11307 8158,11473 8061,12500 6303,12333"/>
            </emma:interpretation>
          </emma:emma>
        </inkml:annotationXML>
        <inkml:traceGroup>
          <inkml:annotationXML>
            <emma:emma xmlns:emma="http://www.w3.org/2003/04/emma" version="1.0">
              <emma:interpretation id="{E86F3922-5756-4389-B8E7-0A4C2073C135}" emma:medium="tactile" emma:mode="ink">
                <msink:context xmlns:msink="http://schemas.microsoft.com/ink/2010/main" type="inkWord" rotatedBoundingBox="7400,11873 8114,11941 8070,12405 7356,12338"/>
              </emma:interpretation>
              <emma:one-of disjunction-type="recognition" id="oneOf0">
                <emma:interpretation id="interp0" emma:lang="" emma:confidence="0">
                  <emma:literal>x</emma:literal>
                </emma:interpretation>
                <emma:interpretation id="interp1" emma:lang="" emma:confidence="0">
                  <emma:literal>X</emma:literal>
                </emma:interpretation>
                <emma:interpretation id="interp2" emma:lang="" emma:confidence="0">
                  <emma:literal>☺</emma:literal>
                </emma:interpretation>
                <emma:interpretation id="interp3" emma:lang="" emma:confidence="0">
                  <emma:literal>t</emma:literal>
                </emma:interpretation>
                <emma:interpretation id="interp4" emma:lang="" emma:confidence="0">
                  <emma:literal>b</emma:literal>
                </emma:interpretation>
              </emma:one-of>
            </emma:emma>
          </inkml:annotationXML>
          <inkml:trace contextRef="#ctx0" brushRef="#br0">1077 524 332 0,'-5'0'126'0,"5"0"-68"0,5 4-43 16,-5-4 49 0,5 0-38-16,0 0 17 15,5 5-26-15,-5-1 9 16,5 1-16-16,0-5 4 0,5 4-9 0,0-4 2 16,0 0-4-16,5 0-2 15,0 0 0-15,5 0-4 16,0 0 2-16,5 0-1 15,0 4 0-15,0-4-5 16,5 5 4-16,-5-5-12 16,5 0 8-16,-5 0-16 15,5 0 13-15,-5 0-29 16,0 0 23-16,-5 0-53 16,0 0 39-16,-10 0-81 15,4 0 63-15,-9 0-94 16,0 0 80-16</inkml:trace>
          <inkml:trace contextRef="#ctx0" brushRef="#br0" timeOffset="480.6917">1417 302 368 0,'-10'0'137'0,"10"0"-74"0,5 9-58 0,0-5 41 15,5 1-29-15,0-1 12 16,0 5-18-16,5 0 1 16,0 0-7-16,5 0-1 15,5 4-2-15,5-4 1 16,0 4-2-16,5 0-5 16,-1 1 2-16,-4-1 1 15,0 0 1-15,-5 1 2 16,-5-1-1-16,-5 0 8 15,0 1-5-15,-15-1 14 16,5 5-10-16,-20 4 12 16,5 0-12-16,-15 5 3 15,0-1-7-15,-5 1-9 16,10 4 3-16,-4-4-48 16,4-1 27-16,-10-4-199 15,15 1 123-15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17-08-20T20:17:16.87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23C084CA-DA54-4A26-90E0-4DA0539406AD}" emma:medium="tactile" emma:mode="ink">
          <msink:context xmlns:msink="http://schemas.microsoft.com/ink/2010/main" type="writingRegion" rotatedBoundingBox="23088,1502 23103,1502 23103,1517 23088,1517"/>
        </emma:interpretation>
      </emma:emma>
    </inkml:annotationXML>
    <inkml:traceGroup>
      <inkml:annotationXML>
        <emma:emma xmlns:emma="http://www.w3.org/2003/04/emma" version="1.0">
          <emma:interpretation id="{1A506893-4D20-48B9-B1BB-826F05D217FC}" emma:medium="tactile" emma:mode="ink">
            <msink:context xmlns:msink="http://schemas.microsoft.com/ink/2010/main" type="paragraph" rotatedBoundingBox="23088,1502 23103,1502 23103,1517 23088,15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07B1C3-5607-4853-903A-E60613837605}" emma:medium="tactile" emma:mode="ink">
              <msink:context xmlns:msink="http://schemas.microsoft.com/ink/2010/main" type="line" rotatedBoundingBox="23088,1502 23103,1502 23103,1517 23088,1517"/>
            </emma:interpretation>
          </emma:emma>
        </inkml:annotationXML>
        <inkml:traceGroup>
          <inkml:annotationXML>
            <emma:emma xmlns:emma="http://www.w3.org/2003/04/emma" version="1.0">
              <emma:interpretation id="{FB0F6725-CC53-458E-A952-EB75B99A2DDA}" emma:medium="tactile" emma:mode="ink">
                <msink:context xmlns:msink="http://schemas.microsoft.com/ink/2010/main" type="inkWord" rotatedBoundingBox="23088,1502 23103,1502 23103,1517 23088,1517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v</emma:literal>
                </emma:interpretation>
                <emma:interpretation id="interp2" emma:lang="" emma:confidence="0">
                  <emma:literal>}</emma:literal>
                </emma:interpretation>
                <emma:interpretation id="interp3" emma:lang="" emma:confidence="0">
                  <emma:literal>w</emma:literal>
                </emma:interpretation>
                <emma:interpretation id="interp4" emma:lang="" emma:confidence="0">
                  <emma:literal>3</emma:literal>
                </emma:interpretation>
              </emma:one-of>
            </emma:emma>
          </inkml:annotationXML>
          <inkml:trace contextRef="#ctx0" brushRef="#br0">0 0 0,'0'0'16,"0"0"-1,0 0-15,0 0 16,0 0-16,0 0 16</inkml:trace>
        </inkml:traceGroup>
      </inkml:traceGroup>
    </inkml:traceGroup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9-08T14:28:26.063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11BEF50B-EC04-45D4-8192-50613B8A0AFF}" emma:medium="tactile" emma:mode="ink">
          <msink:context xmlns:msink="http://schemas.microsoft.com/ink/2010/main" type="writingRegion" rotatedBoundingBox="6235,11455 7018,11455 7018,12302 6235,12302"/>
        </emma:interpretation>
      </emma:emma>
    </inkml:annotationXML>
    <inkml:traceGroup>
      <inkml:annotationXML>
        <emma:emma xmlns:emma="http://www.w3.org/2003/04/emma" version="1.0">
          <emma:interpretation id="{10A51ED6-3EE1-4EAE-9921-3DFB53FD35C3}" emma:medium="tactile" emma:mode="ink">
            <msink:context xmlns:msink="http://schemas.microsoft.com/ink/2010/main" type="paragraph" rotatedBoundingBox="6235,11455 7018,11455 7018,12302 6235,123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1384B80-2475-4F1C-B0E1-D52038ECEBD3}" emma:medium="tactile" emma:mode="ink">
              <msink:context xmlns:msink="http://schemas.microsoft.com/ink/2010/main" type="line" rotatedBoundingBox="6235,11455 7018,11455 7018,12302 6235,12302"/>
            </emma:interpretation>
          </emma:emma>
        </inkml:annotationXML>
        <inkml:traceGroup>
          <inkml:annotationXML>
            <emma:emma xmlns:emma="http://www.w3.org/2003/04/emma" version="1.0">
              <emma:interpretation id="{22C3966F-050E-4E7F-8D22-88614518BA32}" emma:medium="tactile" emma:mode="ink">
                <msink:context xmlns:msink="http://schemas.microsoft.com/ink/2010/main" type="inkWord" rotatedBoundingBox="6235,11656 6674,11656 6674,12302 6235,1230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4 640 140 0,'-2'3'55'0,"2"-3"-30"0,-1 3-5 16,0-3 30 0,2 0-27-16,-1 0 8 15,0 0-19-15,0-1 18 16,1 1-17-16,-1-3 18 16,0 2-18-16,0-3 13 0,2 0-15 0,-2-2 12 15,1 1-13-15,-1-2 6 16,1 2-9-16,1-3 0 15,-1 2-4-15,1-2-2 16,0 1 0-16,0-1 1 16,1 0-1-16,-2-3 2 15,2 3-2-15,-2-4-1 16,2 4 1-16,-2-3-1 16,2 1 0-16,0-10 4 15,1 3-2-15,-1-4 4 16,0 6-4-16,-2 1-1 15,0 4 0-15,1-1-1 16,-1 1 0-16,1-6 2 16,-1 1-1-16,-1-2 2 15,1 3-2-15,-1-4-1 16,2 3 1-16,-2-4-1 16,3 3 0-16,-2-2 0 15,0 2 0-15,1 0 0 16,-1 4 0-16,1-1-3 15,-1 2 2-15,0-2 1 16,1 5 0-16,-1-4 2 16,1 5-1-16,-1-4-1 0,0 2 1 15,1-3-1-15,-1 3 0 0,-1-1-3 16,1 3 2-16,-1-2 1 16,2 4 0-16,-2 0 0 15,1 3 0-15,-1 1-3 16,0 1 2-16,0 2 1 15,0 2 0-15,0 1 2 16,0 1-1-16,0 0-1 16,0 0 1-16,0 3 3 15,0 1-2-15,0 0 4 16,0-2-4-16,0 0 6 16,2-1-5-16,-1 1-1 15,0 0-1-15,1 1-1 16,1 1 0-16,-2 0 0 15,2-2 0-15,0 0 0 16,1-1 0-16,0 0 2 16,2-3-1-16,-2-1 2 15,1 1-2-15,2-4-3 16,2 1 1-16,0-4 3 16,1 1-1-16,3-4-1 15,-1 1 1-15,1-4-1 16,-1 3 0-16,1-3 2 15,-1 3-1-15,1-4-3 16,-2 3 1-16,-1-6 1 16,-1 2 0-16,0-4 2 15,-2 4-1-15,-2-2-3 16,1 2 1-16,-2-4 1 0,0 4 0 0,-2-3 2 16,0 4-1-1,0-1-1-15,-1 5 1 0,-1 0-4 16,0 3 2-16,0-1 1 15,0 2 0-15,0 2 0 16,0 2 0-16,-1 5-3 16,1 0 2-16,-2 5 1 15,1 1 0-15,0 2 0 16,1-2 0-16,-2 2 0 16,4-1 0-16,-2-2-3 15,0-2 2-15,0 0 3 16,1-2-1-16,0 5 2 15,4 0-2-15,-3-1-1 16,2-1 1-16,1-3 1 16,-1 1-1-16,1-2 2 15,1 0-2-15,2-4-1 16,1 0 1-16,0-4-12 16,3 1 6-16,-3-4-51 15,0 1 31-15,-1-2-126 16,2 2 84-16,2-2-87 15,-1 2 89-15</inkml:trace>
        </inkml:traceGroup>
        <inkml:traceGroup>
          <inkml:annotationXML>
            <emma:emma xmlns:emma="http://www.w3.org/2003/04/emma" version="1.0">
              <emma:interpretation id="{BCA57295-3233-49DB-A7B5-D2DB25C56F36}" emma:medium="tactile" emma:mode="ink">
                <msink:context xmlns:msink="http://schemas.microsoft.com/ink/2010/main" type="inkWord" rotatedBoundingBox="6812,11455 7018,11455 7018,11712 6812,11712"/>
              </emma:interpretation>
              <emma:one-of disjunction-type="recognition" id="oneOf1">
                <emma:interpretation id="interp1" emma:lang="" emma:confidence="1">
                  <emma:literal>+</emma:literal>
                </emma:interpretation>
                <emma:interpretation id="interp2" emma:lang="" emma:confidence="0">
                  <emma:literal>x</emma:literal>
                </emma:interpretation>
                <emma:interpretation id="interp3" emma:lang="" emma:confidence="0">
                  <emma:literal>X</emma:literal>
                </emma:interpretation>
                <emma:interpretation id="interp4" emma:lang="" emma:confidence="0">
                  <emma:literal>t</emma:literal>
                </emma:interpretation>
                <emma:interpretation id="interp5" emma:lang="" emma:confidence="0">
                  <emma:literal>4</emma:literal>
                </emma:interpretation>
              </emma:one-of>
            </emma:emma>
          </inkml:annotationXML>
          <inkml:trace contextRef="#ctx0" brushRef="#br0" timeOffset="21515.8871">645-200 120 0,'-1'-1'46'0,"1"1"-24"0,0 0-10 0,0 0 20 32,0 0-18-32,0 0 16 0,0 0-18 0,0 0 16 15,0 0-16 1,0 0 9-16,0 3-12 0,0-1 4 16,0 2-8-16,0-1 7 15,0 2-8-15,0 2 8 16,0-1-8-16,-2 1 5 15,2 2-5-15,-1 0 7 16,2-1-7-16,-1 1 3 16,0 1-4-16,0-2 5 15,0 1-5-15,0-1 6 16,0 0-6-16,0 2 3 16,0 1-3-16,0-1 3 15,0-1-4-15,0-1 4 16,0 1-4-16,0-1 4 15,0-2-4-15,-1 0 1 16,1 1-1-16,-1-1-2 16,1 1 1-16,-2-1-4 15,4 1 2-15,-2-2 1 16,0 1 0-16,0-1-5 16,0 0 3-16,0-1-12 15,0 0 7-15,0-3-31 16,0 1 20-16,-2-2-53 15,2 0 40-15,-1-2-85 16,-1 1 66-16</inkml:trace>
          <inkml:trace contextRef="#ctx0" brushRef="#br0" timeOffset="767.8698">580-58 228 0,'-3'0'85'0,"3"0"-46"0,0 1-13 0,0-1 42 16,2 1-38-16,-1-1 3 16,2 2-21-16,1-2 8 15,2 1-11-15,1-1 2 16,-1 1-7-16,3 0 2 15,-1 1-3-15,1-2 0 16,0 0-1-16,1 0 1 16,0 0-2-16,0 0-1 15,1 0 1-15,0-2-4 16,0 2 2-16,0-1-12 16,-1 0 6-16,0-2-25 15,-1 2 18-15,0-3-42 16,-1 3 31-16,-1-1-78 15,-1 1 57-15,-2-2-75 16,1 3 69-16</inkml:trace>
        </inkml:traceGroup>
      </inkml:traceGroup>
    </inkml:traceGroup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9-08T14:43:41.01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648CBAB-91A4-4890-B50C-F938D0E33FC5}" emma:medium="tactile" emma:mode="ink">
          <msink:context xmlns:msink="http://schemas.microsoft.com/ink/2010/main" type="writingRegion" rotatedBoundingBox="17937,8832 19902,8788 19915,9361 17950,9405"/>
        </emma:interpretation>
      </emma:emma>
    </inkml:annotationXML>
    <inkml:traceGroup>
      <inkml:annotationXML>
        <emma:emma xmlns:emma="http://www.w3.org/2003/04/emma" version="1.0">
          <emma:interpretation id="{B05C3749-C431-4045-83F5-AAE88C25D3EC}" emma:medium="tactile" emma:mode="ink">
            <msink:context xmlns:msink="http://schemas.microsoft.com/ink/2010/main" type="paragraph" rotatedBoundingBox="17937,8832 19902,8788 19915,9361 17950,94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9D77FA9-AA10-46E2-A444-CF8F043B1EA6}" emma:medium="tactile" emma:mode="ink">
              <msink:context xmlns:msink="http://schemas.microsoft.com/ink/2010/main" type="line" rotatedBoundingBox="17937,8832 19902,8788 19915,9361 17950,9405"/>
            </emma:interpretation>
          </emma:emma>
        </inkml:annotationXML>
        <inkml:traceGroup>
          <inkml:annotationXML>
            <emma:emma xmlns:emma="http://www.w3.org/2003/04/emma" version="1.0">
              <emma:interpretation id="{8106D4D0-8784-4467-A250-308828F37B38}" emma:medium="tactile" emma:mode="ink">
                <msink:context xmlns:msink="http://schemas.microsoft.com/ink/2010/main" type="inkWord" rotatedBoundingBox="17937,8832 19673,8793 19686,9366 17950,940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214 12 236 0,'-1'1'88'0,"1"-1"-48"0,1 2-18 15,-1-1 41 1,2 2-35-16,-1 1 13 15,2 1-25-15,0 2 15 16,2 1-17-16,-2 4 12 0,2 0-15 0,-1 3 10 16,1 1-12-16,-2-3 11 15,0-1-12 1,0-1 7-16,0-2-8 0,-2-1 7 16,1 0-8-16,-1 0 10 15,1 0-9-15,-2-4 10 16,1 0-10-16,-1-4 3 15,0 2-6-15,-1-4 0 16,1 1-2-16,-2-4-2 16,2-1 1-16,-1-4-1 15,1 0 0-15,-2-7-3 16,4 1 2-16,-2 0 1 16,3 4 0-16,0 0 2 15,1 3-1-15,1 1-5 16,-1 2 2-16,4-2-12 15,-1 1 7-15,-1 2-23 16,2 2 17-16,-1-1-38 16,2 3 29-16,-2-2-67 15,0 3 50-15,-1-3-117 16,0 3 88-16,0-1-76 16,0 1 83-16</inkml:trace>
          <inkml:trace contextRef="#ctx0" brushRef="#br0" timeOffset="794.7216">420 10 304 0,'-4'2'115'0,"4"-2"-62"0,-1 9-42 16,-1-5 42 0,4 2-32-16,-2-1 17 15,1 2-23-15,1 1 5 16,1 1-11-16,2 7 8 15,1 0-10-15,0-1 5 16,0 0-7-16,0-3 4 0,0-4-5 0,-2-1 0 31,2-2-2-31,0 0-2 0,2-1 1 0,-2-5-1 16,0-2 0-16,-3-5 0 16,1 2 0-16,-2-7 0 15,-1 1 0-15,1-5 0 16,1 1 0-16,-2 3-3 15,3 3 2-15,-1 1-4 16,1 3 3-16,2 1-1 16,2 2 1-16,4 2 2 15,0 4 0-15,0 5 4 16,-2 1-2-16,-1 6 6 16,0 0-5-16,1 5 8 15,-1 2-7-15,-3 3 12 16,1 0-9-16,-2 17 5 15,1-2-7-15,-6-1 2 16,-2-4-4-16,-4-6 3 16,2-6-4-16,-7-6-3 15,1-3 0-15,-7-4-8 16,3-2 5-16,-2-2-25 16,4-2 16-16,-2-1-58 15,4-1 40-15,-4-3-108 16,3 0 79-16,2-6-112 15,5 0 98-15</inkml:trace>
          <inkml:trace contextRef="#ctx0" brushRef="#br0" timeOffset="-809.7127">128 13 220 0,'0'-1'85'0,"0"1"-46"0,2-7-35 0,-2 6 34 15,1 2-23-15,-1-2 26 16,0-1-23-16,-1 1 24 16,1 1-24-16,-3-1 19 15,0 2-21-15,-2-1 18 16,2 0-19-16,-4 0 8 16,2 1-14-16,-4 1 4 15,3-1-8-15,-3 0 7 16,2 2-8-16,-2 0 3 0,3 1-4 0,-2 0 3 15,2 0-4-15,-2 0 4 16,4 1-4-16,-4 2-1 16,4 0 0-16,-2-1-1 15,3 1 0 1,-2 4 4-16,2 1-2 0,0 0 4 16,3 0-4-16,0-3 1 15,2 1-1-15,-1-1-2 16,2-2 1-16,0 1-1 15,0 0 0-15,2-1 2 16,-1-1-1-16,2 0-1 16,2-2 1-16,1-3-4 15,2 2 2-15,-1-3-4 16,2 1 3-16,0-2-12 16,-1 1 7-16,-2-3-29 15,0 0 20-15,-2-2-62 16,-1 2 44-16,-1-3-94 15,0 2 72-15,-2-3-93 16,0 3 85-16</inkml:trace>
          <inkml:trace contextRef="#ctx0" brushRef="#br0" timeOffset="1861.2421">753 29 248 0,'-5'-4'93'0,"5"4"-50"0,-4 2-17 0,2-2 44 16,2 1-39-16,-3-1 14 15,2 0-28-15,-4 0 15 16,4 3-18-16,-4-1 10 16,4 1-14-16,-4 0 6 15,4 2-9-15,-2 2 4 16,1-1-6-16,-1 1 2 16,3 1-4-16,-1 2 3 15,2-1-4-15,-1-1 4 16,2 1-4-16,-1 2-1 15,4 0 0-15,-2-4 1 16,3-1-1-16,1 1 2 16,1 0-2-16,-1-3-3 15,1-2 1-15,-1 0 1 0,2-1 0 16,-1-2-3-16,0-1 2 0,-1-2-4 16,1 0 3-16,-2-4-3 15,0 2 2-15,-2-3-2 16,1 1 2-16,-1-2-2 15,1 0 2-15,-2 1 2 16,0 4 1-16,-2-3-3 16,2 2 2-1,-3-3-6-15,2 2 4 0,-2 0 1 16,0 2 2-16,-3-4 0 16,1 2 0-16,-2-1 2 15,-1 3-1-15,-2-1-1 16,2 2 1-16,-2-1-8 15,1 1 4-15,-2 1-25 16,2 3 15-16,-3 0-58 16,1 3 40-16,-1-1-114 15,3 1 81-15,0 1-85 16,3 0 85-16</inkml:trace>
          <inkml:trace contextRef="#ctx0" brushRef="#br0" timeOffset="3151.032">1065-26 260 0,'-3'-5'96'0,"3"5"-52"0,-3-1-29 0,1 1 41 31,2 1-32-31,-4-1 26 15,-1 1-29-15,-4 1 20 0,3 0-24 0,-4 1 9 16,1 2-15-16,-2 2 3 16,1 1-9-16,2-1 2 15,4-2-4-15,-1 1 0 16,2 0-1-16,0 2 1 16,1 0-2-16,4-2 2 15,2-1-2-15,4-1-1 16,1 0 1-16,11-1-1 15,-2 1 0-15,-2-2 0 16,-1 1 0-16,-1 0-3 16,-2 1 2-16,3 3 3 15,0-1-1-15,-4 4 6 16,-2-1-4-16,-6 2 8 16,0-2-7-16,-5 1 3 15,-1-1-4-15,-7 0 3 16,1 1-4-16,-5-5-1 15,2 0 0-15,-3-2-1 16,1 1 0-16,1-3-5 16,2 1 3-16,1-2-17 15,4 0 11-15,-3-2-45 16,3 2 29-16,1-2-92 16,5-1 64-16,2-2-128 15,2-1 102-15</inkml:trace>
          <inkml:trace contextRef="#ctx0" brushRef="#br0" timeOffset="3857.6946">1186 41 292 0,'-3'-8'110'0,"3"8"-60"0,0 2-19 0,0-2 59 16,3 0-50-16,3-2 14 16,1 2-33-16,5-1 5 15,2 0-15-15,1-2 9 16,2 2-11-16,-2-2 0 15,0 3-6-15,0-3 0 16,0 3-1-16,7-2-26 16,0 2 13-16,-1-2-66 15,-2 2 43-15,-2-1-172 16,-4 1 115-16</inkml:trace>
          <inkml:trace contextRef="#ctx0" brushRef="#br0" timeOffset="3572.9201">1275-136 332 0,'-2'6'123'0,"2"-6"-66"0,3 17-53 15,-1-11 37 1,1 2-25-16,0 5 14 16,1 2-17-16,-1 3 6 15,2 3-11-15,-1 5 0 16,2 1-5-16,-1 5 0 16,1-2-1-16,-3-2-4 15,1-1 1-15,-1-8-17 16,0-3 10-16,-1-4-45 0,-1-3 29 15,-1-1-68-15,2-1 51 16,-4-4-110-16,1-2 85 16</inkml:trace>
          <inkml:trace contextRef="#ctx0" brushRef="#br0" timeOffset="4954.6237">1602 29 200 0,'1'2'74'0,"-1"-2"-40"0,0 0-7 0,0 0 44 16,0 0-39-16,-1 0 16 15,1 0-30-15,-2 0 24 16,2 0-24-16,-3 0 21 15,0 0-22-15,-4 1 12 16,1 2-18-16,-3 1 8 16,3 1-11-16,-2 3 2 15,2 0-6-15,0 1-2 16,2 2-1-16,-1 0 1 16,2 1-1-16,0 0-3 15,3 0 1-15,0-1 1 16,2-3 0-16,1 1 0 0,3-1 0 0,0-2 0 15,1-1 0-15,2-4-3 16,0 1 2-16,3-5-4 16,2 2 3-16,-4-11-6 31,1-2 5-31,-3-6-1 16,-2 3 2-16,-3-1 2 15,-2 5 0-15,-1-1 2 16,0 5-1-16,-1 1 6 15,1 4-4-15,-2 0 3 16,4 4-3-16,-2 3 0 16,0 1-1-16,1 5 3 15,2 2-3-15,2 4 4 16,2 1-4-16,2 0-1 16,2 0 0-16,1-3-1 15,0 1 0-15,-2-2-11 16,1-2 6-16,-5-3-58 15,0 0 35-15,-3-3-116 16,0-1 81-16,-3-3-110 16,2 0 98-16</inkml:trace>
        </inkml:traceGroup>
        <inkml:traceGroup>
          <inkml:annotationXML>
            <emma:emma xmlns:emma="http://www.w3.org/2003/04/emma" version="1.0">
              <emma:interpretation id="{115926A5-3EE2-4F61-98A2-DD15CABEBD3B}" emma:medium="tactile" emma:mode="ink">
                <msink:context xmlns:msink="http://schemas.microsoft.com/ink/2010/main" type="inkWord" rotatedBoundingBox="19724,8959 19903,8954 19904,8966 19724,8971"/>
              </emma:interpretation>
              <emma:one-of disjunction-type="recognition" id="oneOf1">
                <emma:interpretation id="interp1" emma:lang="" emma:confidence="1">
                  <emma:literal>_</emma:literal>
                </emma:interpretation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•</emma:literal>
                </emma:interpretation>
                <emma:interpretation id="interp4" emma:lang="" emma:confidence="0">
                  <emma:literal>~</emma:literal>
                </emma:interpretation>
                <emma:interpretation id="interp5" emma:lang="" emma:confidence="0">
                  <emma:literal>.</emma:literal>
                </emma:interpretation>
              </emma:one-of>
            </emma:emma>
          </inkml:annotationXML>
          <inkml:trace contextRef="#ctx0" brushRef="#br0" timeOffset="5902.376">1781 19 356 0,'2'4'134'0,"-2"-4"-72"0,3 0-46 16,-2 0 41-1,2 1-34-15,3 0 7 16,2 1-19-16,1-2 7 16,0 0-10-16,3 0-2 0,2 0-4 15,-1 0-6-15,1 0 2 0,1 0-23 16,0 0 13-16,2 0-65 16,-2 0 43-16,-3 0-159 15,0 0 108-15</inkml:trace>
        </inkml:traceGroup>
        <inkml:traceGroup>
          <inkml:annotationXML>
            <emma:emma xmlns:emma="http://www.w3.org/2003/04/emma" version="1.0">
              <emma:interpretation id="{FC9C5BFD-0162-44FA-9971-8C05951C7C4C}" emma:medium="tactile" emma:mode="ink">
                <msink:context xmlns:msink="http://schemas.microsoft.com/ink/2010/main" type="inkWord" rotatedBoundingBox="19779,8843 19903,8840 19911,9173 19787,9176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5571.026">1837-86 264 0,'3'-9'99'0,"-3"9"-54"0,5-2-26 16,-4 2 53 0,1 3-41-16,1 1 34 15,1 1-38-15,-1 3 17 16,2 2-26-16,-2 0 6 15,0 3-14-15,1 0 7 0,1 0-9 0,2 11 2 16,2 2-6-16,1 1 0 16,0-2-2-16,-1-3-2 15,-1-5 1-15,-2 1-1 16,1-4 0-16,-1 4-11 16,2-1 6-16,-5-3-25 15,1-4 17-15,-2-2-42 16,-1-1 30-16,-2-4-78 15,1-1 57-15,-3-3-128 16,0 1 98-16</inkml:trace>
        </inkml:traceGroup>
      </inkml:traceGroup>
    </inkml:traceGroup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9-08T14:43:57.77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FF4B032-3CC5-4747-B77C-BB78C7B6C87B}" emma:medium="tactile" emma:mode="ink">
          <msink:context xmlns:msink="http://schemas.microsoft.com/ink/2010/main" type="writingRegion" rotatedBoundingBox="14421,10564 16193,10385 16242,10875 14470,11053"/>
        </emma:interpretation>
      </emma:emma>
    </inkml:annotationXML>
    <inkml:traceGroup>
      <inkml:annotationXML>
        <emma:emma xmlns:emma="http://www.w3.org/2003/04/emma" version="1.0">
          <emma:interpretation id="{C2BC8AA1-DD97-4F2A-A0E8-576140FD0AEF}" emma:medium="tactile" emma:mode="ink">
            <msink:context xmlns:msink="http://schemas.microsoft.com/ink/2010/main" type="paragraph" rotatedBoundingBox="14421,10564 16193,10385 16242,10875 14470,110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D5E7121-AF35-4C36-BFD1-DA0809606B42}" emma:medium="tactile" emma:mode="ink">
              <msink:context xmlns:msink="http://schemas.microsoft.com/ink/2010/main" type="line" rotatedBoundingBox="14421,10564 16193,10385 16242,10875 14470,11053"/>
            </emma:interpretation>
          </emma:emma>
        </inkml:annotationXML>
        <inkml:traceGroup>
          <inkml:annotationXML>
            <emma:emma xmlns:emma="http://www.w3.org/2003/04/emma" version="1.0">
              <emma:interpretation id="{301216DA-2EC6-4B0D-B373-33A73088E5EC}" emma:medium="tactile" emma:mode="ink">
                <msink:context xmlns:msink="http://schemas.microsoft.com/ink/2010/main" type="inkWord" rotatedBoundingBox="14421,10564 15609,10444 15655,10895 14466,1101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537 79 388 0,'-1'0'145'0,"1"0"-78"0,1 0-60 0,-1 0 46 16,3 0-32-16,2-1 15 16,1 1-22-16,3-2 6 15,1 2-12-15,3 0 2 16,0 2-6-16,1-2-2 15,-1 1-1-15,1 0-12 16,-1 1 6-16,1-2-27 16,-2 1 18-16,-1-2-51 15,-1 1 36-15,-1-3-85 16,-1 3 64-16,-4 0-120 16,1 3 96-16</inkml:trace>
          <inkml:trace contextRef="#ctx0" brushRef="#br0" timeOffset="285.5532">557 212 352 0,'-11'5'132'0,"11"-5"-72"0,-1 0-37 15,-1 0 59 1,4 0-47-16,-2 0 25 15,3 1-36-15,1-1 12 0,2 2-21 0,3-2 2 16,0 1-9-16,4 0-1 16,-1 1-4-16,3-2-2 15,0 1 0-15,1-1-8 16,1 1 4-16,-2-1-27 16,0 2 16-16,-3-1-80 15,0 0 53-15,-3 1-187 16,0-1 127-16</inkml:trace>
          <inkml:trace contextRef="#ctx0" brushRef="#br0" timeOffset="1320.1799">964 4 304 0,'-3'0'115'0,"3"0"-62"0,-3-4-42 15,2 3 48 1,1 2-34-16,-3-1 25 15,1 0-29-15,-1 1 16 16,1 2-22-16,-2 0 12 0,2 1-16 0,-2 0 12 16,2 1-13-16,1 2 8 15,1 1-10-15,0 0 4 16,3 1-7-16,0 1 2 16,1-1-4-16,3 0 0 15,0-1-1-15,2 0 1 16,0 0-2-16,3 0-1 15,2 2 1-15,2-1-1 16,-1 3 0-16,1-2-3 16,-3-1 2-16,1 2 3 15,-2-1-1-15,-2 0 4 16,1-1-3-16,-4 1 6 16,1-1-5-16,-4 2 8 15,1-1-7-15,-4 4 3 16,1-1-4-16,-5 1 0 15,1-1-1-15,-5-2-2 16,1 0 1-16,-8-3-1 16,2 0 0-16,-6-3 0 15,3-1 0-15,-2-1-3 16,4 1 2-16,-2-2-6 16,4 1 4-16,-2-3-16 15,2 0 10-15,-1-1-31 16,3-1 22-16,0 0-55 15,4 2 41-15,1-3-93 16,2 2 70-16,1-2-131 16,2 0 105-16</inkml:trace>
          <inkml:trace contextRef="#ctx0" brushRef="#br0" timeOffset="-1937.9271">3 2 248 0,'0'-2'93'0,"0"2"-50"0,-1 3-13 15,-1-2 49 1,4 1-44-16,-2-1 19 16,1 0-33-16,1 3 17 15,-1 2-22-15,1 3 16 16,-1 3-18-16,1 7 14 0,1 1-15 0,-2 5 6 15,2 0-11-15,-1 3 4 16,-1-3-7-16,1 5 4 16,0-4-5-16,-1 5 2 15,1-4-3-15,-1 0-2 16,1-3 0-16,-2-3 1 16,1-3-1-16,-1-5-14 15,0-2 7-15,-1-3-46 16,1-1 29-16,-3-5-89 15,1 1 63-15,-1-6-154 16,3 2 114-16</inkml:trace>
          <inkml:trace contextRef="#ctx0" brushRef="#br0" timeOffset="-707.0211">17 39 276 0,'-2'-1'104'0,"2"1"-56"0,-1-2-25 0,1 1 51 16,1 1-41-16,-1-1 21 16,2 1-32-16,-1-3 17 15,2 2-23-15,1-2 7 16,0 2-13-16,1-2 7 15,-1 2-9-15,1-3 6 16,1 2-7-16,0-2-4 16,0 2-2-16,3-2 1 15,1 2-1-15,4 0 2 16,-1 2-2-16,4-2 2 16,-2 2-2-16,0 0-1 15,0 2 1-15,-1-2-4 16,-2 2 2-16,-2 1 1 0,1 2 0 0,-3 1 4 15,-1 0-2-15,-2 4 1 16,-1-1-1-16,-4 3 3 16,2 2-3-16,-7 0 4 15,2 0-4-15,-4-1 4 16,-1 1-4-16,-6-1 1 16,4-2-1-16,-7-1 1 15,4 0-2-15,-5-1-3 31,3-1 1-31,-2 0 1 16,6-1 0-16,1-2 4 16,2-1-2-16,1-1 1 15,4 0-1-15,-2-2 1 16,2 0-2-16,2-1 2 16,1 2-2-16,1-4-1 15,2 2 1-15,2-1-1 16,2 0 0-16,2-2 0 15,2 2 0-15,1-3 2 16,3 2-1-16,-1-2-1 16,-1 3 1-16,1-3-1 15,-1 3 0-15,1-2-3 16,0 2 2-16,-4-1 3 16,1 2-1-16,-2 0-1 15,-2 2 1-15,2 0-4 16,0 2 2-16,-1 2 3 0,1-1-1 15,-2 0-3-15,1 2 1 0,-2-2 3 16,0 1-1-16,-3 0 2 16,2 1-2-16,-4 1 2 15,1 2-2 1,-4 2 2-16,1 1-2 0,-4 3 4 16,2 0-3-16,-3-1 1 15,3-2-1-15,-5-2 1 16,2 1-2-16,-6-4-1 15,3 0 1-15,-6-2-1 16,3-1 0-16,-4-2 0 16,1-1 0-16,-7 0-3 15,6-1 2-15,-4 0-1 16,5 1 0-16,-1-2-5 16,2 1 4-16,0-2-41 15,5 1 25-15,-3 0-107 16,5 1 70-16,-1-1-173 15,5 1 129-15</inkml:trace>
          <inkml:trace contextRef="#ctx0" brushRef="#br0" timeOffset="2056.2841">938-16 296 0,'-1'0'112'0,"1"0"-60"0,1-3-25 0,-1 2 56 16,0 2-46-16,0-1 24 15,3 1-37-15,0-1 16 16,0 0-23-16,2 0 11 16,0 0-17-16,1-1 4 15,0 1-10-15,1-1 0 16,2 2-3-16,3-2-2 15,0-1 1-15,3 0-1 16,2 2 0-16,-2-2 2 16,0 2-1-16,0-1-3 15,-1 2 1-15,-2-1-4 16,0 0 3-16,-3-1-8 16,0 1 6-16,-1-1-14 15,-1-1 10-15,-1 0-29 16,-1 2 21-16,-2-3-66 15,0 3 46-15,-2-1-166 16,1 1 112-16</inkml:trace>
        </inkml:traceGroup>
        <inkml:traceGroup>
          <inkml:annotationXML>
            <emma:emma xmlns:emma="http://www.w3.org/2003/04/emma" version="1.0">
              <emma:interpretation id="{510615CF-4486-4E9B-9B7E-891417161A05}" emma:medium="tactile" emma:mode="ink">
                <msink:context xmlns:msink="http://schemas.microsoft.com/ink/2010/main" type="inkWord" rotatedBoundingBox="15820,10519 16203,10480 16242,10875 15859,10914"/>
              </emma:interpretation>
              <emma:one-of disjunction-type="recognition" id="oneOf1">
                <emma:interpretation id="interp1" emma:lang="" emma:confidence="1">
                  <emma:literal>T</emma:literal>
                </emma:interpretation>
                <emma:interpretation id="interp2" emma:lang="" emma:confidence="0">
                  <emma:literal>t</emma:literal>
                </emma:interpretation>
                <emma:interpretation id="interp3" emma:lang="" emma:confidence="0">
                  <emma:literal>J</emma:literal>
                </emma:interpretation>
                <emma:interpretation id="interp4" emma:lang="" emma:confidence="0">
                  <emma:literal>+</emma:literal>
                </emma:interpretation>
                <emma:interpretation id="interp5" emma:lang="" emma:confidence="0">
                  <emma:literal>#</emma:literal>
                </emma:interpretation>
              </emma:one-of>
            </emma:emma>
          </inkml:annotationXML>
          <inkml:trace contextRef="#ctx0" brushRef="#br0" timeOffset="4399.1776">1386-40 236 0,'-4'0'90'0,"4"0"-48"0,-2-2-25 0,1 1 56 16,2 2-42-16,-1-1 42 16,3 2-43-16,-1-1 26 15,1 0-32-15,0 1 19 16,1-1-26-16,1 0 9 16,-1 1-15-16,2-1 5 15,1 0-9-15,0-1 7 16,1 2-8-16,4-4-1 15,0 2-3-15,4-1-4 16,1 2 1-16,3-1 1 16,-2 0 0-16,1-1 0 15,-1 1 0-15,0-3 2 16,1 2-1-16,-3-2-1 16,-1 2 1-16,0-2-6 15,0 3 3-15,0-2-3 16,-1 2 2-16,-2-2-7 15,2 2 6-15,-5-1-12 16,0 1 9-16,-2-1-14 16,-1 1 12-16,-1-2-24 15,-1 1 18-15,-1-2-35 16,0 3 29-16,-3-1-52 16,2 2 41-16,-2-1-75 15,0 0 60-15,-2 0-94 16,2 3 80-16</inkml:trace>
          <inkml:trace contextRef="#ctx0" brushRef="#br0" timeOffset="3527.0822">1575-27 236 0,'0'-7'90'0,"0"7"-48"0,0-1-18 0,0 0 45 15,0 2-39 1,0 0 17-16,1 2-29 0,-1 1 22 16,0 1-24-16,0 2 21 15,2 0-21-15,-1 1 10 16,2 0-16-16,-1 7 6 16,1-1-9-16,-2 6 4 15,2 2-6-15,-1 2 7 16,1 0-8-16,0 2 5 15,0-5-5-15,-1 1 2 16,1-2-3-16,-2 1-2 16,2-1 0-16,-1-2-4 15,1-2 2-15,-2-3-15 16,1-2 9-16,-2-4-50 16,1-1 32-16,-2-3-111 15,1-2 77-15,-2-3-133 16,1 0 109-16</inkml:trace>
        </inkml:traceGroup>
      </inkml:traceGroup>
    </inkml:traceGroup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9-08T14:43:36.63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C40E221-AA93-4035-BD59-2994C6219CFD}" emma:medium="tactile" emma:mode="ink">
          <msink:context xmlns:msink="http://schemas.microsoft.com/ink/2010/main" type="writingRegion" rotatedBoundingBox="12423,6716 12437,6716 12437,6723 12423,6723"/>
        </emma:interpretation>
      </emma:emma>
    </inkml:annotationXML>
    <inkml:traceGroup>
      <inkml:annotationXML>
        <emma:emma xmlns:emma="http://www.w3.org/2003/04/emma" version="1.0">
          <emma:interpretation id="{940511F9-2771-489C-A81C-32187D198751}" emma:medium="tactile" emma:mode="ink">
            <msink:context xmlns:msink="http://schemas.microsoft.com/ink/2010/main" type="paragraph" rotatedBoundingBox="12423,6716 12437,6716 12437,6723 12423,67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1082F7-419C-43B0-90B0-A9A1054F3ACB}" emma:medium="tactile" emma:mode="ink">
              <msink:context xmlns:msink="http://schemas.microsoft.com/ink/2010/main" type="line" rotatedBoundingBox="12423,6716 12437,6716 12437,6723 12423,6723"/>
            </emma:interpretation>
          </emma:emma>
        </inkml:annotationXML>
        <inkml:traceGroup>
          <inkml:annotationXML>
            <emma:emma xmlns:emma="http://www.w3.org/2003/04/emma" version="1.0">
              <emma:interpretation id="{D3770058-4FAA-4824-B6A5-8C97828EFC77}" emma:medium="tactile" emma:mode="ink">
                <msink:context xmlns:msink="http://schemas.microsoft.com/ink/2010/main" type="inkWord" rotatedBoundingBox="12423,6716 12437,6716 12437,6723 12423,6723"/>
              </emma:interpretation>
            </emma:emma>
          </inkml:annotationXML>
          <inkml:trace contextRef="#ctx0" brushRef="#br0">0 0 132 0,'1'2'-71'16</inkml:trace>
        </inkml:traceGroup>
      </inkml:traceGroup>
    </inkml:traceGroup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1:00:45.238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24E5591-A854-426C-96E9-F904C986567F}" emma:medium="tactile" emma:mode="ink">
          <msink:context xmlns:msink="http://schemas.microsoft.com/ink/2010/main" type="writingRegion" rotatedBoundingBox="13198,16381 17784,16406 17778,17517 13192,17491"/>
        </emma:interpretation>
      </emma:emma>
    </inkml:annotationXML>
    <inkml:traceGroup>
      <inkml:annotationXML>
        <emma:emma xmlns:emma="http://www.w3.org/2003/04/emma" version="1.0">
          <emma:interpretation id="{8167A2F5-35AA-4316-ABC8-AE5AA0D71096}" emma:medium="tactile" emma:mode="ink">
            <msink:context xmlns:msink="http://schemas.microsoft.com/ink/2010/main" type="paragraph" rotatedBoundingBox="13272,16323 16246,16466 16227,16880 13252,167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6FCC96A-DA07-4157-B6DC-A49FBC3B0D18}" emma:medium="tactile" emma:mode="ink">
              <msink:context xmlns:msink="http://schemas.microsoft.com/ink/2010/main" type="line" rotatedBoundingBox="13272,16323 16246,16466 16227,16880 13252,16737"/>
            </emma:interpretation>
          </emma:emma>
        </inkml:annotationXML>
        <inkml:traceGroup>
          <inkml:annotationXML>
            <emma:emma xmlns:emma="http://www.w3.org/2003/04/emma" version="1.0">
              <emma:interpretation id="{7A809847-C370-43C4-BEC0-529BE87964A9}" emma:medium="tactile" emma:mode="ink">
                <msink:context xmlns:msink="http://schemas.microsoft.com/ink/2010/main" type="inkWord" rotatedBoundingBox="13271,16354 14347,16405 14328,16788 13252,1673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-213 174 336 0,'-3'7'126'0,"3"-7"-68"0,2 2-46 0,-1-2 49 15,3 1-36-15,1-1 24 16,3 0-29-16,4 0 11 16,2 0-17-16,6 0 3 15,0 0-10-15,5 0 0 16,0 0-4-16,8 0-6 16,-1 3 1-16,2 0-28 15,-1 3 17-15,2-1-83 16,-3-1 54-16,1-1-163 15,-3 0 115-15</inkml:trace>
          <inkml:trace contextRef="#ctx0" brushRef="#br0" timeOffset="-390.7547">11 6 220 0,'0'-6'85'0,"0"6"-46"0,0 3-19 0,0-3 49 16,0 2-39-16,0-1 30 16,0 1-35-16,0-1 24 15,0 3-28-15,0 4 13 16,0 1-19-16,0 4 11 16,0 2-15-16,-2 5 10 15,2 1-12-15,-1 2 6 16,1-2-8-16,-2 0-2 15,4-2-3-15,-2 3-2 16,0-1 1-16,0 1 1 16,0-2-1-16,0-1-14 15,0-2 7-15,-2-1-26 16,2-3 18-16,-2-3-49 16,2 1 36-16,-1-5-92 15,-1-1 67-15,0-5-119 16,2 0 97-16</inkml:trace>
          <inkml:trace contextRef="#ctx0" brushRef="#br1" timeOffset="4263.3316">533 214 268 0,'-2'-5'101'0,"2"5"-54"0,-1 6-22 0,1-6 53 16,1 2-44-16,1-2 19 16,0 1-32-16,-1 1 17 15,2-1-22-15,2 1 14 16,2 1-17-16,3-2 6 15,3 2-11-15,2 0 2 16,0 0-6-16,2-3 0 16,1 1-2-16,7-2-2 15,1 1 1-15,-4 0-6 16,-4 1 3-16,0-2-14 16,-1 1 8-16,1-3-27 15,-1 1 20-15,-1-1-60 16,1 2 43-16,-7-2-105 15,-2 3 77-15,-3-4-102 16,0 1 92-16</inkml:trace>
          <inkml:trace contextRef="#ctx0" brushRef="#br1" timeOffset="4533.9474">708 15 412 0,'-5'3'154'0,"5"-3"-84"0,-3 10-64 0,2-4 42 15,2 1-30-15,-1 5 13 16,2 3-18-16,-1 3 10 16,1-1-13-16,-2 7 2 15,2-2-8-15,-2 0-15 16,0 2 5-16,-2 1-39 15,2 0 25-15,-2-2-108 16,1-1 71-16,-2 0-153 16,3-2 118-16</inkml:trace>
        </inkml:traceGroup>
      </inkml:traceGroup>
    </inkml:traceGroup>
    <inkml:traceGroup>
      <inkml:annotationXML>
        <emma:emma xmlns:emma="http://www.w3.org/2003/04/emma" version="1.0">
          <emma:interpretation id="{CA680175-7B94-4E9D-BEFE-0F40FEEF213B}" emma:medium="tactile" emma:mode="ink">
            <msink:context xmlns:msink="http://schemas.microsoft.com/ink/2010/main" type="paragraph" rotatedBoundingBox="13194,17056 17780,17081 17778,17517 13192,174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5B5121-D472-4FFC-AFD9-C90A5F478691}" emma:medium="tactile" emma:mode="ink">
              <msink:context xmlns:msink="http://schemas.microsoft.com/ink/2010/main" type="inkBullet" rotatedBoundingBox="13193,17354 13745,17357 13744,17393 13192,17389"/>
            </emma:interpretation>
            <emma:one-of disjunction-type="recognition" id="oneOf1">
              <emma:interpretation id="interp1" emma:lang="" emma:confidence="0">
                <emma:literal>-</emma:literal>
              </emma:interpretation>
            </emma:one-of>
          </emma:emma>
        </inkml:annotationXML>
        <inkml:trace contextRef="#ctx0" brushRef="#br0" timeOffset="13585.6601">-284 1006 156 0,'0'0'60'0,"0"0"-32"0,0 1-15 0,0-1 34 16,0 0-26-16,0 0 21 16,0 0-25-16,0-1 12 15,2 1-18-15,0-3 6 16,1 2-10-16,0-4 7 16,0 4-8-16,2-2 8 15,0 3-8-15,0-3 3 16,4 1-5-16,-3-1 5 15,1 2-6-15,1-4 3 16,2 4-3-16,2-2 5 16,1 2-5-16,0-1 6 15,0 2-6-15,2 0 8 16,0 3-7-16,0 0 8 16,0 1-8-16,2 1 8 15,-1-1-8-15,1-1 3 0,-1 2-4 0,3-4 0 16,-3 2-1-16,4-3 1 15,0 1-2-15,3-1-1 16,-1 0 1-16,1-1-6 16,0 1 3-16,0-1-43 15,0-1 25-15,2 1-146 16,-2 1 92-16,1 0-92 16,-1 3 96-16</inkml:trace>
      </inkml:traceGroup>
      <inkml:traceGroup>
        <inkml:annotationXML>
          <emma:emma xmlns:emma="http://www.w3.org/2003/04/emma" version="1.0">
            <emma:interpretation id="{E4FE003F-0D47-4B6A-9727-C5CDD87655AA}" emma:medium="tactile" emma:mode="ink">
              <msink:context xmlns:msink="http://schemas.microsoft.com/ink/2010/main" type="line" rotatedBoundingBox="13999,17060 17780,17081 17778,17517 13997,17496"/>
            </emma:interpretation>
          </emma:emma>
        </inkml:annotationXML>
        <inkml:traceGroup>
          <inkml:annotationXML>
            <emma:emma xmlns:emma="http://www.w3.org/2003/04/emma" version="1.0">
              <emma:interpretation id="{D639F52A-784F-442C-98FE-3E3D6A7699C2}" emma:medium="tactile" emma:mode="ink">
                <msink:context xmlns:msink="http://schemas.microsoft.com/ink/2010/main" type="inkWord" rotatedBoundingBox="13998,17326 14437,17328 14436,17383 13997,17381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1" timeOffset="15792.9984">525 974 248 0,'-4'-2'93'0,"4"2"-50"0,4 0-37 0,-3-1 31 16,3 1-22-16,-1-3 12 15,0 1-16-15,2-1 8 16,3-1-11-16,4-2 0 16,1 3-5-16,4-1 0 15,1 2-1-15,5 2 7 16,-3 2-5-16,0 1 10 16,-2 2-8-16,0 3 5 15,-1-2-6-15,3 1 4 16,-2 0-5-16,2-2 2 15,-2 1-3-15,4-3-26 16,1 1 12-16,7-4-136 16,0 0 81-16,-2-7-113 0,-2 1 102 0</inkml:trace>
        </inkml:traceGroup>
      </inkml:traceGroup>
    </inkml:traceGroup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9-08T14:47:24.36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909651A-3C6E-4D4E-9915-384569B6DBC3}" emma:medium="tactile" emma:mode="ink">
          <msink:context xmlns:msink="http://schemas.microsoft.com/ink/2010/main" type="writingRegion" rotatedBoundingBox="14937,16326 17816,16344 17809,17484 14930,17466"/>
        </emma:interpretation>
      </emma:emma>
    </inkml:annotationXML>
    <inkml:traceGroup>
      <inkml:annotationXML>
        <emma:emma xmlns:emma="http://www.w3.org/2003/04/emma" version="1.0">
          <emma:interpretation id="{0FC2B677-1E06-4804-AB80-42B317737C41}" emma:medium="tactile" emma:mode="ink">
            <msink:context xmlns:msink="http://schemas.microsoft.com/ink/2010/main" type="paragraph" rotatedBoundingBox="14951,16321 16078,16386 16057,16743 14931,166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597D5CE-0507-4629-A9F9-DF2B20EA419F}" emma:medium="tactile" emma:mode="ink">
              <msink:context xmlns:msink="http://schemas.microsoft.com/ink/2010/main" type="line" rotatedBoundingBox="14951,16321 16078,16386 16057,16743 14931,16678"/>
            </emma:interpretation>
          </emma:emma>
        </inkml:annotationXML>
        <inkml:traceGroup>
          <inkml:annotationXML>
            <emma:emma xmlns:emma="http://www.w3.org/2003/04/emma" version="1.0">
              <emma:interpretation id="{B184F206-F39D-4431-A9E5-F09FD1C51AC5}" emma:medium="tactile" emma:mode="ink">
                <msink:context xmlns:msink="http://schemas.microsoft.com/ink/2010/main" type="inkWord" rotatedBoundingBox="14951,16321 16078,16386 16057,16743 14931,1667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436 159 276 0,'-6'0'104'0,"6"0"-56"0,-8 3-34 0,3-2 39 16,4 2-31-16,-5 0 14 15,-1-1-22-15,-2 3 19 16,1-1-19-16,-4 3 11 16,3-1-15-16,-4 3 4 15,3-1-9-15,-1 2 2 16,1-1-4-16,3 4 0 16,2 0-1-16,2 2 1 15,3-1-2-15,2 0 2 16,2-2-2-16,4-2 2 15,3 0-2-15,0-4 2 16,1 0-2-16,0-3-3 16,1-2 1-16,-1-4 1 15,0 1 0-15,-1-7-3 16,0 2 2-16,-2-5-4 0,1 1 3 0,-4-3-3 16,-2 3 2-16,0-4 0 15,0 3 1-15,-2-5 4 16,-1 5-1-16,-1-3-1 15,0 4 1-15,-1 1 5 16,1 3-3-16,-2 0 3 16,2 5-3-16,-1 2-2 15,2 2 0-15,-1 5 1 16,2 3-1-16,-1 4 2 16,2-1-2-16,1 7-1 15,0-1 1-15,1 2-1 16,1-2 0-16,2-1-18 15,-1-2 10-15,1-2-63 16,1-2 40-16,-1-2-159 16,0-2 106-16,-2-6-90 15,0-4 100-15</inkml:trace>
          <inkml:trace contextRef="#ctx0" brushRef="#br0" timeOffset="871.6614">563 189 364 0,'3'-2'134'0,"-3"2"-72"0,9 1-44 0,-4-1 47 16,1 1-38-16,3 1 2 16,1-1-18-16,2-1-5 15,0 0-3-15,1-3-5 16,-1 1 1-16,2-1-17 15,1 1 10-15,7 0-39 16,0-1 27-16,-1-3-75 16,-2 4 53-16,0-4-133 15,-2 2 99-15</inkml:trace>
          <inkml:trace contextRef="#ctx0" brushRef="#br0" timeOffset="543.7858">652 63 296 0,'0'3'110'0,"0"-3"-60"0,0 9-36 0,0-5 41 16,2 2-32-16,0 1 9 16,1 0-20-16,0 5 14 15,0 2-16-15,0 2 13 16,2 3-13-16,-2 2 4 15,1-2-9-15,-1 6 2 16,2-2-4-16,-2 2-2 16,2-3 0-16,-1-1-17 15,1-3 9-15,-2-3-39 16,2-3 26-16,-2-2-73 16,0-2 52-16,-1-4-126 0,1 2 93 0</inkml:trace>
          <inkml:trace contextRef="#ctx0" brushRef="#br0" timeOffset="-959.6698">80 181 208 0,'-1'11'79'0,"1"-11"-42"0,-3-3-26 0,1 2 36 16,2 2-27-16,-3-1 21 15,0 0-24-15,-3-1 16 16,3 1-19-16,-4-1 6 16,3 1-12-16,-2 1 6 15,1 2-7-15,-1-2 7 16,1 0-8-16,0 2 5 15,2 1-6-15,-1 2 2 16,1 1-4-16,-1 0-2 16,3-1 0-16,-2 8 3 0,1 0-2 15,1 1 1-15,2-1-1 0,-1-2 3 16,3 1-3 0,0-4 1-16,2 1-1 0,0-2 1 15,-1-1-2-15,3-3 4 16,0 0-3-16,3-4 4 15,-1-1-4-15,2-7-1 16,0 1 0-16,-1-7-1 16,0 2 0-16,-1-5 0 15,0 2 0-15,-1-4 2 16,-2 2-1-16,-1-1-1 16,1 3 1-16,-5-4-1 15,3 4 0-15,-4-7-3 16,1 1 2-16,-2-1 1 15,1 4 0-15,-4 0 0 16,3 5 0-16,-4-2 2 16,2 4-1-16,-3-2 6 15,3 5-4-15,-3 1-1 16,3 3-1-16,0 3-1 16,1 3 0-16,2 4 4 15,2 1-2-15,-1 5 6 16,4 2-5-16,1 13 6 15,0 1-6-15,0 2 6 16,0 0-6-16,2 5 3 16,0-2-3-16,0 0-4 0,-1-6 0 0,1-3-26 15,0-5 15-15,-2-4-81 16,0-3 52-16,-3-6-154 16,2-2 109-16</inkml:trace>
          <inkml:trace contextRef="#ctx0" brushRef="#br0" timeOffset="1607.3418">960 176 280 0,'-3'-10'107'0,"3"10"-58"0,-4 12-24 16,0-9 48 0,3 0-41-16,-4 1 11 15,1 1-26-15,-4 1 6 16,3 1-14-16,-2-2 6 16,2 2-8-16,0-1 2 0,2 1-5 0,-1-1 0 15,2 4-2-15,-1 5-2 31,1 2 1-31,2-4-1 0,3 1 0 0,1-3 4 32,0 0-2-32,2-4-1 0,1 0 0 0,0-4-8 15,1-2 4-15,0-5-10 16,1-2 8-16,-1-3-12 16,-1 1 10-16,-2-3-5 15,1 1 7-15,-1-7 0 16,0 4 3-16,-4-2 4 15,1 4-1-15,-4-2 10 16,2 5-5-16,-1 0 14 16,2 4-11-16,-1 2 9 15,2 4-10-15,1 2 0 16,1 1-5-16,4 3-6 16,0 2 1-16,0 1 1 15,1 1 1-15,0 2 2 16,0 1-1-16,4 5 2 0,4-1-15 15,-5-4-51 1,2 0 34-16,-3-3-171 16,-2-2 112-16</inkml:trace>
        </inkml:traceGroup>
      </inkml:traceGroup>
    </inkml:traceGroup>
    <inkml:traceGroup>
      <inkml:annotationXML>
        <emma:emma xmlns:emma="http://www.w3.org/2003/04/emma" version="1.0">
          <emma:interpretation id="{2A1F26D6-9C5D-489E-9470-E9632FA27CA0}" emma:medium="tactile" emma:mode="ink">
            <msink:context xmlns:msink="http://schemas.microsoft.com/ink/2010/main" type="paragraph" rotatedBoundingBox="15045,17041 17812,17059 17809,17484 15042,174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22F7D1-F029-4BE5-82C2-B78AB73FAA6A}" emma:medium="tactile" emma:mode="ink">
              <msink:context xmlns:msink="http://schemas.microsoft.com/ink/2010/main" type="line" rotatedBoundingBox="15045,17041 17812,17059 17809,17484 15042,17466"/>
            </emma:interpretation>
          </emma:emma>
        </inkml:annotationXML>
        <inkml:traceGroup>
          <inkml:annotationXML>
            <emma:emma xmlns:emma="http://www.w3.org/2003/04/emma" version="1.0">
              <emma:interpretation id="{2DB622F7-BD85-4176-90CF-68D689E48E79}" emma:medium="tactile" emma:mode="ink">
                <msink:context xmlns:msink="http://schemas.microsoft.com/ink/2010/main" type="inkWord" rotatedBoundingBox="15045,17041 17146,17054 17143,17462 15042,1744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624.7526">550 896 324 0,'0'7'121'0,"0"-7"-66"0,2 12-49 0,-1-6 43 15,4-1-30-15,-2 5 14 16,2-1-20-16,0 5 6 16,1 0-11-16,1 7 9 15,1-1-10-15,-2-1 10 16,1-2-10-16,-3-2 3 16,2-3-6-16,-3-2 5 15,2-3-6-15,-3-4 6 16,-1 1-6-16,-2-8 1 15,1 2-2-15,-2-5-4 16,2 2 1-16,-1-9 1 16,1 2 0-16,0-7 0 15,1 1 0-15,1-2-3 16,2 7 2-16,1-2 1 16,0 2 0-16,1 4-3 15,1 2 2-15,1 3-1 16,0 2 0-16,0 4 2 15,1 2 0-15,-3 5-3 16,2 2 2-16,-2 4 1 16,2 2 0-16,-2 1 4 15,0-2-2-15,-1-1 8 0,-1-2-6 16,1-5 12-16,0-1-9 0,-5-4 10 16,1-2-10-16,-2-5 10 15,1-2-10-15,-2-7 5 16,1 0-7-16,-1-5 2 15,4 2-4-15,1-3-2 16,1 4 0-16,4-3-1 16,0 4 0-16,3 2-3 15,0 3 2-15,-1 4-4 16,3 2 3-16,-2 3-8 16,-2 4 6-16,-1 3-7 15,-1 3 6-15,4 9-6 16,0 3 6-16,-2 0-11 15,1-1 9-15,-3-1-34 16,1-1 23-16,-2-2-80 16,0-3 55-16,-1-5-157 15,0 1 112-15</inkml:trace>
          <inkml:trace contextRef="#ctx0" brushRef="#br0" timeOffset="5465.8725">990 930 296 0,'-3'-2'112'0,"3"2"-60"0,-2-5-34 16,0 4 50 0,4 2-38-16,-2-1 12 15,2 3-26-15,-1 1 7 16,2 3-14-16,0 1 8 0,2 2-9 16,0 2 9-16,-1 2-10 0,4 5 10 15,1-1-10-15,1-1 3 16,0-2-6-16,1-3-2 15,-2-2-1-15,1-5-4 16,1 0 2-16,-1-5-4 16,1-2 3-16,0-6-3 15,-2 0 2-15,2-9-5 16,0 1 5-16,-3-6-3 16,-1 2 3-16,0 0 0 15,-3 3 1-15,-1 1 0 16,0 5 0-16,-3 0 6 15,2 4-2-15,-2 3 4 16,0 2-4-16,0 5 1 16,0 1-1-16,0 6 3 15,2 1-3-15,-1 3 4 16,2-1-4-16,-1 3-3 16,2-1 0-16,4 5-1 15,3 1 0-15,0-2-25 16,1-1 15-16,1-1-120 15,-1-4 72-15,-3-2-148 16,-1-2 118-16</inkml:trace>
          <inkml:trace contextRef="#ctx0" brushRef="#br0" timeOffset="6427.7838">1345 831 200 0,'-1'-5'74'0,"1"5"-40"0,-5-6-18 16,4 5 41-1,2 2-32-15,-1-1 26 16,0 2-30-16,0-1 24 15,0 3-25-15,0 2 20 16,2 1-23-16,-2 4 18 16,1 2-20-16,1 4 10 15,-1-1-15-15,3 8 8 16,0-1-10-16,2 0 9 0,2-1-10 0,-2-4 1 16,2-4-5-16,0-2 0 15,-1 1-1-15,3 2-2 16,1 0 1-1,1-3-4-15,0-2 2 0,2-2-6 16,2-1 4-16,-2-4-19 16,0-2 13-16,-4-3-32 15,1 0 23-15,-3-3-44 16,0-1 35-16,-2-3-71 16,-1 2 55-16,-4-4-112 15,1 2 88-15</inkml:trace>
          <inkml:trace contextRef="#ctx0" brushRef="#br0" timeOffset="2973.5812">178 874 240 0,'-3'-4'90'0,"3"4"-48"0,-4-4-29 0,1 2 40 15,3 4-31-15,-3-2 23 16,0 1-26-16,-3 0 16 16,0 4-20-16,-2 0 14 15,2 2-16-15,-2 0 10 16,2 1-13-16,0 0 2 15,1 2-8-15,2-2 2 16,3-1-3-16,2 0 3 16,2 0-4-16,4-3 4 15,1 0-4-15,4-3 4 16,1 2-4-16,-1-1-1 16,1 0 0-16,0 0-1 15,-1 0 0-15,-1 1 2 16,-1 0-1-16,0 2 4 15,-2 2-3-15,-3 2 1 16,0 0-1-16,-4 1 1 16,-2-1-2-16,-3 1 4 0,0 0-3 15,-5-1 4-15,0 0-4 0,-3 0-1 16,2-1 0 0,-3 1-4-16,1-2 2 0,-1-2-12 15,2 3 6-15,1-4-36 16,3 1 24-16,0-5-89 15,3 1 61-15,1-5-138 16,2 0 104-16</inkml:trace>
          <inkml:trace contextRef="#ctx0" brushRef="#br0" timeOffset="3470.6516">356 716 440 0,'-7'1'165'0,"7"-1"-90"0,-11 4-81 0,8-2-1 16,2 0-1-16,-2 0-112 15,3 1 66-15,1-1-140 16,2 2 110-16</inkml:trace>
          <inkml:trace contextRef="#ctx0" brushRef="#br0" timeOffset="3292.8221">385 914 336 0,'1'4'126'0,"-1"-4"-68"0,7 8-50 15,-6-4 40 1,2 2-29-16,0 3 11 15,2 4-19-15,0 3 8 0,-1 1-11 0,1-1 4 16,1 1-7-16,0-1-4 16,2 1-2-16,-3-1-37 15,-1-1 21-15,-1 1-92 16,2-4 61-16,-3-8-131 16,-1-1 101-16</inkml:trace>
          <inkml:trace contextRef="#ctx0" brushRef="#br0" timeOffset="6818.26">1359 844 332 0,'-6'0'123'0,"6"0"-66"0,0-4-42 15,0 1 38 1,3 1-32-16,0-3 10 16,2 1-19-16,0-2 11 15,2 2-13-15,4-4 6 16,2 1-9-16,4 0 0 16,0 3-4-16,3 0 0 15,-2 3-1-15,-1 1-2 0,-1 1 1 16,-4 3-1-16,-3 3 0 0,-4 1-3 15,0 2 2-15,-8 2-4 16,-2 1 3-16,-6 2-6 16,0 0 5-16,-3-1-14 15,2-2 9-15,0-2-27 16,2-1 20-16,1-2-49 16,3 0 37-16,0-2-83 15,1 0 62-15,2-4-101 16,3 0 84-16</inkml:trace>
          <inkml:trace contextRef="#ctx0" brushRef="#br0" timeOffset="8049.2951">1803 918 272 0,'-1'-3'101'0,"1"3"-54"0,-2 3-37 0,1-4 43 16,1 1-32-16,-3-2 26 16,1 2-27-16,-4 0 20 15,1 2-23-15,-6-1 12 16,4 3-18-16,-6 0 6 15,2 0-10-15,-1 3 0 16,1 0-4-16,-1 4 5 16,4 1-5-16,0 4 1 15,4-1-2-15,-1 0-2 16,2-1 1-16,0-2-1 16,3-1 0-16,1-1 0 15,3-2 0-15,2-4 2 0,3 0-1 0,5-5-1 31,0 1 1-31,1-6-1 0,-1 1 0 0,-1-9-3 16,-1 2 2 0,-3-6-1-16,-1 1 0 0,-2 1 0 15,-1 3 0-15,-2 1 4 16,0 4-1-16,-5-1-1 16,2 4 1-16,-1 1 1 15,-1 2-1-15,1 4 4 16,1 1-3-16,0 3 6 15,1 4-5-15,1 4 8 16,1 1-7-16,2 0 3 16,2 0-4-16,1-2-2 15,1-2 0-15,-1-2-23 16,1 1 12-16,-1-2-95 16,0-1 58-16,0-6-167 15,1 1 120-15</inkml:trace>
          <inkml:trace contextRef="#ctx0" brushRef="#br0" timeOffset="9040.971">1905 973 332 0,'-3'4'123'0,"3"-4"-66"0,0 0-36 16,0-1 51 0,2 1-42-16,1-2 19 15,2 1-29-15,2-2 13 16,3 0-19-16,10-2 8 15,3-1-13-15,2-2 0 16,-2 3-6-16,2-4-4 0,-4 4 0 16,2-2-15-16,-2 3 9 0,0-2-39 15,-1 4 26-15,-1-1-82 16,-4 3 57-16,-2-1-153 16,-2 2 111-16</inkml:trace>
          <inkml:trace contextRef="#ctx0" brushRef="#br0" timeOffset="8738.0431">2065 764 268 0,'-3'3'101'0,"3"-3"-54"0,-3 7-39 15,1-5 39 1,4 2-28-16,-2 2 27 0,1 1-27 0,-1 1 21 15,2 0-23-15,-1 3 12 16,1 0-18-16,-1 4 6 16,1 2-10-16,-1 4 4 15,2-1-6-15,-1 5 4 16,1 0-5-16,0 10 2 16,2-2-3-16,-2-4-8 15,0-5 2-15,0-5-27 16,0-3 16-16,-1-5-51 15,1-2 36-15,-2-7-74 16,1 1 58-16,-2-6-111 16,0-1 88-16</inkml:trace>
        </inkml:traceGroup>
        <inkml:traceGroup>
          <inkml:annotationXML>
            <emma:emma xmlns:emma="http://www.w3.org/2003/04/emma" version="1.0">
              <emma:interpretation id="{516160E5-E3CF-4665-96AF-FEE4BA86A685}" emma:medium="tactile" emma:mode="ink">
                <msink:context xmlns:msink="http://schemas.microsoft.com/ink/2010/main" type="inkWord" rotatedBoundingBox="17180,17090 17206,17091 17205,17117 17179,17116"/>
              </emma:interpretation>
              <emma:one-of disjunction-type="recognition" id="oneOf2">
                <emma:interpretation id="interp2" emma:lang="" emma:confidence="0">
                  <emma:literal>(</emma:literal>
                </emma:interpretation>
                <emma:interpretation id="interp3" emma:lang="" emma:confidence="0">
                  <emma:literal>•</emma:literal>
                </emma:interpretation>
                <emma:interpretation id="interp4" emma:lang="" emma:confidence="0">
                  <emma:literal>s</emma:literal>
                </emma:interpretation>
                <emma:interpretation id="interp5" emma:lang="" emma:confidence="0">
                  <emma:literal>&lt;</emma:literal>
                </emma:interpretation>
                <emma:interpretation id="interp6" emma:lang="" emma:confidence="0">
                  <emma:literal>{</emma:literal>
                </emma:interpretation>
              </emma:one-of>
            </emma:emma>
          </inkml:annotationXML>
          <inkml:trace contextRef="#ctx0" brushRef="#br0" timeOffset="9581.0764">2270 764 468 0,'-9'3'176'0,"9"-3"-96"0,-9 7-95 0,6-6 9 16,3 2-3-16,-3-1-62 15,3 1 40-15,-2 0-122 16,4 0 86-16,-1-3-101 15,4 1 96-15</inkml:trace>
        </inkml:traceGroup>
        <inkml:traceGroup>
          <inkml:annotationXML>
            <emma:emma xmlns:emma="http://www.w3.org/2003/04/emma" version="1.0">
              <emma:interpretation id="{7D3E492F-9ED0-4204-8A6C-A58A6DFA3F7C}" emma:medium="tactile" emma:mode="ink">
                <msink:context xmlns:msink="http://schemas.microsoft.com/ink/2010/main" type="inkWord" rotatedBoundingBox="17193,17259 17265,17259 17263,17481 17191,17480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9385.2593">2257 932 352 0,'3'1'132'0,"-3"-1"-72"0,0 7-44 16,0-4 46-1,1 1-37-15,1 3 10 16,1 1-21-16,0 4 9 16,2 2-13-16,-1 1 6 15,1 0-9-15,1 2 0 16,0-1-4-16,0 4-2 15,1-3 0-15,-3 1-19 16,2-3 10-16,-3-2-47 16,2-4 30-16,-5-3-116 0,2-1 78 0,-5-9-128 15,1-1 108-15</inkml:trace>
        </inkml:traceGroup>
        <inkml:traceGroup>
          <inkml:annotationXML>
            <emma:emma xmlns:emma="http://www.w3.org/2003/04/emma" version="1.0">
              <emma:interpretation id="{BBBD1582-3EBF-4952-8752-067FC3B78321}" emma:medium="tactile" emma:mode="ink">
                <msink:context xmlns:msink="http://schemas.microsoft.com/ink/2010/main" type="inkWord" rotatedBoundingBox="17347,17199 17811,17202 17809,17446 17345,17443"/>
              </emma:interpretation>
              <emma:one-of disjunction-type="recognition" id="oneOf4">
                <emma:interpretation id="interp8" emma:lang="" emma:confidence="1">
                  <emma:literal>on</emma:literal>
                </emma:interpretation>
                <emma:interpretation id="interp9" emma:lang="" emma:confidence="0">
                  <emma:literal>On</emma:literal>
                </emma:interpretation>
                <emma:interpretation id="interp10" emma:lang="" emma:confidence="0">
                  <emma:literal>own</emma:literal>
                </emma:interpretation>
                <emma:interpretation id="interp11" emma:lang="" emma:confidence="0">
                  <emma:literal>one</emma:literal>
                </emma:interpretation>
                <emma:interpretation id="interp12" emma:lang="" emma:confidence="0">
                  <emma:literal>oh</emma:literal>
                </emma:interpretation>
              </emma:one-of>
            </emma:emma>
          </inkml:annotationXML>
          <inkml:trace contextRef="#ctx0" brushRef="#br0" timeOffset="10284.6137">2492 897 256 0,'1'0'96'0,"-1"0"-52"0,-3 2-25 16,2-2 42-1,1 1-35-15,-4-1 16 16,1 3-25-16,-4 0 13 16,0 1-17-16,-2 1 15 15,3 2-16-15,-3 3 9 16,2 2-12-16,0 3 6 16,2 0-8-16,-1 0 4 15,3 1-6-15,-2 3 0 16,4 0-3-16,2-4 3 15,4-1-3-15,3-3 1 16,2-3-1-16,4-2 1 0,0-1-2 16,2-6-1-16,-2-2 1 0,1-2-4 15,-1 0 2-15,-2-4 1 16,1-1 0-16,-4-6-3 16,-1 1 2-16,-4-5 1 15,1 5 0-15,-5-1 2 16,2 2-1-16,-5 0-3 15,1 3 1-15,-4 2-8 16,1 3 5-16,-3 1-32 16,2 2 21-16,-2 0-65 15,2 3 45-15,-1 0-118 16,0 1 85-16,1-1-89 16,2 2 90-16</inkml:trace>
          <inkml:trace contextRef="#ctx0" brushRef="#br0" timeOffset="10811.6028">2642 874 348 0,'4'19'129'0,"-4"-19"-70"0,8 24-53 16,-5-18 30-1,0 1-23-15,3 8 0 16,2 3-8-16,0 0 4 16,0 0-6-16,-1 0 10 15,3-2-7-15,-4 1 5 0,0-1-6 0,-1-2 2 16,-1-1-4-16,-2-4 7 16,1-1-6-16,-3-3 10 15,0-1-8-15,-2-6 8 16,1 1-8-16,-2-3 5 15,3 0-6-15,-2-3 2 16,2 0-4-16,-1-4 0 16,2 1-1-16,1-5-2 15,1 3 1-15,1-10-4 16,1 3 2-16,1-2 3 16,2 6-1-16,0-2-3 15,-1 5 1-15,1 1-4 16,3 4 3-16,-3 3-3 15,0 4 2-15,-2 3 2 16,1 2 1-16,0 8-3 16,-1 0 2-16,-2 4-4 15,3 1 3-15,-3 1-14 16,2-1 8-16,-1 1-40 16,0-2 27-16,-1-1-68 15,1-2 50-15,-3-2-134 16,1-4 97-16</inkml:trace>
        </inkml:traceGroup>
      </inkml:traceGroup>
    </inkml:traceGroup>
  </inkml:traceGroup>
</inkml:ink>
</file>

<file path=ppt/ink/ink39.xml><?xml version="1.0" encoding="utf-8"?>
<inkml:ink xmlns:inkml="http://www.w3.org/2003/InkML">
  <inkml:definitions/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2T10:57:55.148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Group>
    <inkml:annotationXML>
      <emma:emma xmlns:emma="http://www.w3.org/2003/04/emma" version="1.0">
        <emma:interpretation id="{8112D0E7-A195-4B22-9E6A-9F3D69A3BCFC}" emma:medium="tactile" emma:mode="ink">
          <msink:context xmlns:msink="http://schemas.microsoft.com/ink/2010/main" type="writingRegion" rotatedBoundingBox="9371,7171 8464,7930 8254,7678 9160,6919"/>
        </emma:interpretation>
      </emma:emma>
    </inkml:annotationXML>
    <inkml:traceGroup>
      <inkml:annotationXML>
        <emma:emma xmlns:emma="http://www.w3.org/2003/04/emma" version="1.0">
          <emma:interpretation id="{EB372BC4-2F15-4CCC-877F-DAAA4CF69A35}" emma:medium="tactile" emma:mode="ink">
            <msink:context xmlns:msink="http://schemas.microsoft.com/ink/2010/main" type="paragraph" rotatedBoundingBox="9371,7171 8464,7930 8254,7678 9160,69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6DD78D8-2388-41D9-94BE-B0D9D74FDEF4}" emma:medium="tactile" emma:mode="ink">
              <msink:context xmlns:msink="http://schemas.microsoft.com/ink/2010/main" type="line" rotatedBoundingBox="9371,7171 8464,7930 8254,7678 9160,6919"/>
            </emma:interpretation>
          </emma:emma>
        </inkml:annotationXML>
        <inkml:traceGroup>
          <inkml:annotationXML>
            <emma:emma xmlns:emma="http://www.w3.org/2003/04/emma" version="1.0">
              <emma:interpretation id="{39A5D7C1-324B-493B-B88D-5B0A302F3A6C}" emma:medium="tactile" emma:mode="ink">
                <msink:context xmlns:msink="http://schemas.microsoft.com/ink/2010/main" type="inkWord" rotatedBoundingBox="9008,7088 9227,6958 9319,7113 9100,724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706-328 324 0,'0'0'121'0,"0"0"-66"0,2 1-36 16,-2 1 32-16,0 2-15 16,0-2-3-16,1 8-8 15,1-2-2-15,-1 7-12 16,-1-2 0-16,2 5 0 0,-2-3-9 0,0 4 0 16,0-3-2-16,0-1 0 15,0-2-20-15,0-2-9 16,0-1-32-16,0-2-13 15,0-2-5-15,0 0-2 16,0-1 3-16,0-1 3 16,0 0-7-16</inkml:trace>
          <inkml:trace contextRef="#ctx0" brushRef="#br0" timeOffset="-403.8286">601-143 232 0,'0'-1'88'0,"0"1"-48"0,0 1-18 0,0 0 28 16,2-1-6-16,-1 0 1 15,1 0-8-15,0 0 0 16,1 0-21-16,0 0 2 0,1 0 0 16,-1 0-2-16,5-1 1 0,-2 0-7 15,3-2-4 1,-1 2-1-16,4-3-1 0,-3 1 0 15,3-3 0-15,-1 2-2 16,4-1 1-16,-3 0-2 16,6-1-1-16,-2 1 1 0,-1-1 1 15,-2 2-8 1,0 0-3-16,-3 0-11 0,-1 2-5 16,-1-1-17-16,0 1-9 15,-2 1-14-15,-2 0-5 0,1-1-8 16,-4 0-2-16,1-1-16 31</inkml:trace>
        </inkml:traceGroup>
        <inkml:traceGroup>
          <inkml:annotationXML>
            <emma:emma xmlns:emma="http://www.w3.org/2003/04/emma" version="1.0">
              <emma:interpretation id="{75310621-180B-4C46-A9BE-ADAF6E0C572D}" emma:medium="tactile" emma:mode="ink">
                <msink:context xmlns:msink="http://schemas.microsoft.com/ink/2010/main" type="inkWord" rotatedBoundingBox="9257,7238 9181,7303 9091,7196 9168,7131"/>
              </emma:interpretation>
              <emma:one-of disjunction-type="recognition" id="oneOf1">
                <emma:interpretation id="interp1" emma:lang="" emma:confidence="0">
                  <emma:literal>/</emma:literal>
                </emma:interpretation>
                <emma:interpretation id="interp2" emma:lang="" emma:confidence="0">
                  <emma:literal>•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I</emma:literal>
                </emma:interpretation>
                <emma:interpretation id="interp5" emma:lang="" emma:confidence="0">
                  <emma:literal>l</emma:literal>
                </emma:interpretation>
              </emma:one-of>
            </emma:emma>
          </inkml:annotationXML>
          <inkml:trace contextRef="#ctx0" brushRef="#br0" timeOffset="2306.1131">705-189 140 0,'1'0'52'0,"-1"0"-28"0,2 1-19 16,-2-1 11-16,1 2-1 15,-1-2 4-15,0 1-2 16,0 1-1-16,2 0-8 16,-1 0 4-16,-1 0 3 0,0 1-3 0,0 1 1 15,0 0-4-15,0 1 0 16,0 0-1-16,2 0 2 16,-2 0-1-16,0 2 2 15,0-1-4-15,2 0-2 16,-2 0 0-16,1 2-1 15,1-1 0 1,-2 3 0-16,0 0-5 16,0 2 1-16,0-1 0 15,0 0 2-15,0-2-14 16,0-1-7-16,0-1-26 0,0-2-8 16,0-1-50-1</inkml:trace>
        </inkml:traceGroup>
        <inkml:traceGroup>
          <inkml:annotationXML>
            <emma:emma xmlns:emma="http://www.w3.org/2003/04/emma" version="1.0">
              <emma:interpretation id="{5FC808EC-2262-4BDE-BB01-883DFAFFFFB2}" emma:medium="tactile" emma:mode="ink">
                <msink:context xmlns:msink="http://schemas.microsoft.com/ink/2010/main" type="inkWord" rotatedBoundingBox="9203,7247 9185,7263 9169,7244 9188,7229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15.905">726-93 208 0,'0'4'79'0,"0"-4"-42"0,0 7-30 0,0-6 18 15,0 3-11-15,0-1-1 16,0 1-31-16,0 0-13 31,-1 0-69-31,-1-1-30 0</inkml:trace>
        </inkml:traceGroup>
        <inkml:traceGroup>
          <inkml:annotationXML>
            <emma:emma xmlns:emma="http://www.w3.org/2003/04/emma" version="1.0">
              <emma:interpretation id="{57B10A5B-2EF6-4320-86F3-5DFDFE3E87FF}" emma:medium="tactile" emma:mode="ink">
                <msink:context xmlns:msink="http://schemas.microsoft.com/ink/2010/main" type="inkWord" rotatedBoundingBox="8990,7490 8464,7930 8254,7678 8779,7238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1188.7792">2 601 140 0,'0'4'52'0,"0"-4"-28"0,-1 1-4 0,1-1 19 15,1 1 1 1,-1-1 3-16,0 0-7 16,0 0 1-16,2 0-21 0,-2 0 6 0,1-1 5 15,1 0-4-15,-1-3-1 16,1 1-4-16,-1-4 1 0,1 2-4 31,-1-3-1-31,1 1-6 16,1-4-3-16,0 2 2 0,0-6 0 15,0 1-3-15,0-5-1 16,-1 3-1-16,1-4 1 16,0 4-2-16,1-5-1 15,-1 2 3-15,2-4 0 16,-1 4-4-16,3-5 1 0,-3 4 0 15,2-6 2-15,-1 3-1 16,1 0 2-16,-2 4 0 16,1-1 3-16,0 2-3 15,-1-2 0-15,-1 4-1 16,0 0 1-16,0 2-2 16,0 2 2-16,-1 1 0 0,-1 3 1 15,1 1 0 1,-2 3 0-16,0 0-2 15,0 6-2-15,0-1-2 16,0 4 1-16,0-1 1 16,0 3 2-16,0-1 1 15,1 3 3-15,1-1-5 16,1 4-1-16,0-1 0 0,2 0 2 16,-1-2 1-16,2 1 1 15,-1-1-2-15,4-1 1 16,-2-1 0-16,3-3 1 15,-3 0-2-15,4-4-2 16,-2 0 1-16,3-4-1 16,-3 1 0-16,5-5 0 15,-3 2 0-15,4-5 2 16,-3 3-1-16,3-3-1 16,-3 1 3-16,2-3 0 15,-2 2-4-15,0-5 1 16,-3 2 2-16,1-2 1 15,-3 1-6-15,-1 0 0 16,-1 2 1-16,-2 1 3 16,0 2 0-16,-2 2-1 15,1 1 1-15,-2 5-1 16,0 0 0-16,0 5 0 16,0 0 0-16,-2 6 2 15,1-1-3-15,-1 6 0 0,1-3 3 16,1 2 3-16,0-1-2 0,1 3 0 15,1-3-1-15,2 3 1 16,1-3-4-16,3 1 0 16,-2-4 3-16,3-2 3 15,-2 0-7-15,3-5 0 16,-1 1-27-16,0-3-10 16,-2 0-46-16,3-3-19 0,-3 1-62 15</inkml:trace>
        </inkml:traceGroup>
      </inkml:traceGroup>
    </inkml:traceGroup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9T12:14:48.22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C1261A1-C047-4E23-9170-363568BC16DD}" emma:medium="tactile" emma:mode="ink">
          <msink:context xmlns:msink="http://schemas.microsoft.com/ink/2010/main" type="writingRegion" rotatedBoundingBox="13805,10277 12859,15924 12100,15797 13047,10150"/>
        </emma:interpretation>
      </emma:emma>
    </inkml:annotationXML>
    <inkml:traceGroup>
      <inkml:annotationXML>
        <emma:emma xmlns:emma="http://www.w3.org/2003/04/emma" version="1.0">
          <emma:interpretation id="{B03EF5A2-728C-476B-9B2B-0077ABE73D0F}" emma:medium="tactile" emma:mode="ink">
            <msink:context xmlns:msink="http://schemas.microsoft.com/ink/2010/main" type="paragraph" rotatedBoundingBox="13805,10277 12859,15924 12100,15797 13047,101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023F7BE-C390-47D9-BD98-5E7C08C7A1D7}" emma:medium="tactile" emma:mode="ink">
              <msink:context xmlns:msink="http://schemas.microsoft.com/ink/2010/main" type="line" rotatedBoundingBox="13805,10277 12859,15924 12100,15797 13047,10150"/>
            </emma:interpretation>
          </emma:emma>
        </inkml:annotationXML>
        <inkml:traceGroup>
          <inkml:annotationXML>
            <emma:emma xmlns:emma="http://www.w3.org/2003/04/emma" version="1.0">
              <emma:interpretation id="{3F8D5A37-0604-470F-BEC5-B1B562230228}" emma:medium="tactile" emma:mode="ink">
                <msink:context xmlns:msink="http://schemas.microsoft.com/ink/2010/main" type="inkWord" rotatedBoundingBox="13805,10277 13675,11054 12916,10927 13047,1015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17-6 188 0,'-10'0'71'0,"10"0"-38"0,-5 5-17 0,0-5 41 16,10 4-32-16,-5-8 26 16,0 4-30-16,0 0 22 15,5 4-24-15,-5-4 14 16,5 5-19-16,0-1 10 15,5 1-14-15,1-1 10 16,4 1-11-16,0-1 8 16,0 5-9-16,1-4 6 15,4-1-7-15,1-4 2 16,4 5-5-16,21-5 2 0,0 0-3 0,-5 0 3 16,-1 4-4-16,-4-4-3 15,5 0 0-15,5 0 1 16,0 0 0-16,-6 0 2 15,1 0-1-15,-10 0-3 16,-6 0 1-16,-4 0-4 31,-1 5 3-31,0-5-17 0,6 0 11 16,-16 0-34-16,5 0 23 0,-9-5-48 16,-1 5 37-16,-10-4-56 15,5-1 49-15,-11-4-101 16,6 9 78-16</inkml:trace>
          <inkml:trace contextRef="#ctx0" brushRef="#br0" timeOffset="331.1835">374-296 232 0,'0'-23'88'0,"0"23"-48"0,0 5-18 0,0-1 57 15,5 1-45-15,-5 4 34 16,5 5-41-16,-5 8 24 16,0 10-30-16,0 0 13 15,0-1-19-15,0 10 9 16,0 4-14-16,-5 33 4 0,0 3-9 0,-5-13 4 15,10-14-5-15,-10-4-6 16,10-4 0-16,-11 8-43 16,11 0 25-16,-5-22-131 15,5-9 84-15,-5-14-142 16,10-5 118-16</inkml:trace>
        </inkml:traceGroup>
        <inkml:traceGroup>
          <inkml:annotationXML>
            <emma:emma xmlns:emma="http://www.w3.org/2003/04/emma" version="1.0">
              <emma:interpretation id="{7012540B-0300-4983-BC4A-57FAD6B2C9B2}" emma:medium="tactile" emma:mode="ink">
                <msink:context xmlns:msink="http://schemas.microsoft.com/ink/2010/main" type="inkWord" rotatedBoundingBox="12847,15586 12826,15708 12247,15611 12267,1548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656.4564">-717 5051 244 0,'-10'5'90'0,"10"-5"-48"0,-5 13-18 16,0-13 49 0,10 5-40-16,-5-5 26 15,0 9-36-15,0-5 26 0,5 1-28 0,5-5 11 31,5 4-18-31,6-4 0 16,-1 5-8-16,11-5 12 0,-1 4-10 0,1-4 5 16,5 0-8-16,-1-4-2 15,1 4-2-15,5-5-8 16,-6 1 4-16,-4-5-25 16,0 9 15-1,-6-9-34-15,6 9 27 0,-1-9-48 16,1 9 38-16,-11-5-69 15,1 10 56-15,-11-5-110 16,5 0 87-16</inkml:trace>
        </inkml:traceGroup>
        <inkml:traceGroup>
          <inkml:annotationXML>
            <emma:emma xmlns:emma="http://www.w3.org/2003/04/emma" version="1.0">
              <emma:interpretation id="{18FBE1D9-FBD1-4227-A9EA-DEA739DF7726}" emma:medium="tactile" emma:mode="ink">
                <msink:context xmlns:msink="http://schemas.microsoft.com/ink/2010/main" type="inkWord" rotatedBoundingBox="12826,15863 12817,15917 12296,15830 12306,15775"/>
              </emma:interpretation>
              <emma:one-of disjunction-type="recognition" id="oneOf2">
                <emma:interpretation id="interp2" emma:lang="" emma:confidence="0">
                  <emma:literal>•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1</emma:literal>
                </emma:interpretation>
                <emma:interpretation id="interp5" emma:lang="" emma:confidence="0">
                  <emma:literal>I</emma:literal>
                </emma:interpretation>
                <emma:interpretation id="interp6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1947.1828">-646 5260 292 0,'-25'31'110'0,"25"-31"-60"0,-10-9-25 0,5 5 53 16,10 8-44-16,-5-4 21 15,5 9-33-15,0-4 12 16,5 4-19-16,5-5 13 16,1 1-15-16,9-1 4 15,6 6-10-15,25-1-2 16,0 0-3-16,-10-5-2 15,0 5 1-15,-5-4-28 16,-6-1 15-16,1-4-74 31,-5 0 47-31,-1 0-174 0,1 0 119 0</inkml:trace>
        </inkml:traceGroup>
      </inkml:traceGroup>
    </inkml:traceGroup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17:36:47.929"/>
    </inkml:context>
    <inkml:brush xml:id="br0">
      <inkml:brushProperty name="width" value="0.4" units="cm"/>
      <inkml:brushProperty name="height" value="0.4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191EDE1-D879-4058-B802-BE7D039C619B}" emma:medium="tactile" emma:mode="ink">
          <msink:context xmlns:msink="http://schemas.microsoft.com/ink/2010/main" type="writingRegion" rotatedBoundingBox="10903,4759 15704,4738 15707,5474 10906,5496"/>
        </emma:interpretation>
      </emma:emma>
    </inkml:annotationXML>
    <inkml:traceGroup>
      <inkml:annotationXML>
        <emma:emma xmlns:emma="http://www.w3.org/2003/04/emma" version="1.0">
          <emma:interpretation id="{588173E8-3A60-46E9-A341-88FABE7DC0D5}" emma:medium="tactile" emma:mode="ink">
            <msink:context xmlns:msink="http://schemas.microsoft.com/ink/2010/main" type="paragraph" rotatedBoundingBox="10903,4759 15704,4738 15707,5474 10906,54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E2EBABE-C556-4244-BA00-C5329EE82A17}" emma:medium="tactile" emma:mode="ink">
              <msink:context xmlns:msink="http://schemas.microsoft.com/ink/2010/main" type="line" rotatedBoundingBox="10903,4759 15704,4738 15707,5474 10906,5496"/>
            </emma:interpretation>
          </emma:emma>
        </inkml:annotationXML>
        <inkml:traceGroup>
          <inkml:annotationXML>
            <emma:emma xmlns:emma="http://www.w3.org/2003/04/emma" version="1.0">
              <emma:interpretation id="{4D1238E5-C670-49BE-93CD-58CB1EF428C8}" emma:medium="tactile" emma:mode="ink">
                <msink:context xmlns:msink="http://schemas.microsoft.com/ink/2010/main" type="inkWord" rotatedBoundingBox="10903,4759 15704,4738 15707,5474 10906,5496"/>
              </emma:interpretation>
              <emma:one-of disjunction-type="recognition" id="oneOf0">
                <emma:interpretation id="interp0" emma:lang="" emma:confidence="0">
                  <emma:literal>*nod</emma:literal>
                </emma:interpretation>
                <emma:interpretation id="interp1" emma:lang="" emma:confidence="0">
                  <emma:literal>*rod</emma:literal>
                </emma:interpretation>
                <emma:interpretation id="interp2" emma:lang="" emma:confidence="0">
                  <emma:literal>*road</emma:literal>
                </emma:interpretation>
                <emma:interpretation id="interp3" emma:lang="" emma:confidence="0">
                  <emma:literal>*red</emma:literal>
                </emma:interpretation>
                <emma:interpretation id="interp4" emma:lang="" emma:confidence="0">
                  <emma:literal>*node</emma:literal>
                </emma:interpretation>
              </emma:one-of>
            </emma:emma>
          </inkml:annotationXML>
          <inkml:trace contextRef="#ctx0" brushRef="#br0">708 455 60 0,'-5'-13'24'0,"10"4"-12"0,6 4-12 0,-1 5 7 0,5-5 2 16,11 1 2-16,14-1 1 0,11 1 2 16,21-5-1-16,9 4 2 15,1 1-6-15,0 4-1 16,-1-5-4-16,11 5-1 31,10 0-1-31,15 5 1 16,0 4-2-16,-5 9 2 0,-10 0-2 15,-10-4-1-15,-5-1 1 0,-1-4-1 16,-9-4 0-16,-6-1 4 16,-15-4 2-16,-15 0 6 15,-10 0 3-15,-21-4 0 16,-15-1 4-16,-16-4-9 15,-9 0-1-15,-11 0-1 0,-15-4 2 16,-20-1-3-16,-26 5-2 16,-16 0 0-16,6 0-1 15,0-14-2 1,-5 5 1-16,-21 0-2 0,6 0-1 16,4 4 1-1,16 1-1-15,15-1 0 16,21 5 0-16,9 0 0 15,22 4 0-15,9 5 0 0,10 9 0 16,16 0-3-16,15 10 2 16,21 3 1-16,20-4 2 15,30 0-1-15,1 1-1 16,9-1 1-16,-4 0-1 16,-1-5-3-16,6-4 2 0,5-4 1 15,-6-5 0-15,1 0-3 16,-10-5 2-16,-16 1 1 15,-15-1 2-15,-26-4-3 16,-20 0-2-16,-10-13 2 16,-21-1 2-16,-15 0 0 15,-5 5 2-15,-10 5-4 0,-10-1-2 16,-11 0 4-16,-20-4 1 16,0 0-3-16,0 0-1 15,11 0 1-15,9 9 2 16,11 0 0-16,20 4 2 0,10 5-4 15,10 5 0-15,11 4-1 32,5 13 0-32,10 15 2 15,15-1 2-15,15 5-1 16,11 0-1-16,10-5 1 0,20-4-1 16,-5-5 0-16,0-9 0 15,-4-5-3-15,-12-4 2 16,-9-4 1-16,-10-5 2 15,-16-5-1-15,-15-4-1 0,-16-4 3 16,-19-1 2-16,-17 1 2 16,-9-1 1-16,-5-4-2 15,5 4-1-15,-1 1-3 16,1-1 1-16,0 1-2 16,-1 8 2-16,6-4-2 15,10 9-1 1,10 0 1-16,11 4-1 15,20 6-3-15,10-1 2 16,10 4 1-16,15 5 0 16,11 0 0-16,0 1 2 15,-1-1-3-15,11 0-2 0,10 0 2 16,6-4 2-16,-1-1 0 16,5-4-1-16,0 0 1 15,-15-4-1-15,-10-5 0 0,-15 0 0 16,-26-9-3-16,-11 0 2 15,-14-5 3-15,-16-4 1 16,-5 0-4-16,-10 0 1 16,10-5 0-16,-10-4 2 15,0 0-1-15,0-1-1 0,5 6 3 16,5 4 0-16,5 4-1 16,11 5 1-16,9 0-4 15,6 4 0-15,10 1-1 16,5 4-2-16,15 4 3 15,11 10 0-15,4 4 1 32,1 5 0-32,5-5 0 0,4 0 2 15,6-4-1-15,10-1-1 16,-5-8-2-16,0-1 1 16,-10 1 1-16,-10-5 0 15,-6 0 0-15,-20 0 2 16,-15-9-1-16,-20-9 2 0,-6 0-4 15,0-10 0-15,-10 6 3 16,-5-1 1-16,-10 9-4 16,-10 5 1-16,-11 5 2 0,6-1 1 15,9 5 3 1,6 0 1-16,15 0-3 16,11 0-1-16,14 9 1 15,16 0-5 1,15 10-1-16,16-1 1 15,10 0 0-15,9 4 1 16,6 1 0-16,0-5 0 16,0 0 2-16,-5 1-3 15,-5-1 0-15,0-5 1 16,-5-4 0-16,-11 0 2 0,-5 0 1 16,-4-9-1-16,-16 0 1 15,0-4-2-15,-5-1 2 16,-16 1 2-16,-9-5 2 15,-16-5-1-15,-15 1 1 16,-11-1-4-16,-4 5 0 0,-1-5 1 16,6 10 0-16,10-1-5 15,10 5 1-15,10 0 2 16,5 0 1-16,11 5-4 16,4-1 1-16,6 1-5 0,5 4 1 15,10 5 2-15,10-1 1 16,10 1 1-16,16 4 0 15,5-5 0-15,10 6 0 32,5-1 0-32,0-5 2 0,0-4-1 15,-5-4-1-15,-5-5-2 16,-10-5 1-16,-6-4 3 16,-4 0 1-16,-11-9-1 15,-10 0-2 1,-10 0 1-16,-10-5-1 15,-6 1 2-15,-19-6-1 0,-6-3-1 16,0 3 1-16,0 1-1 16,-5 0-3-16,5 4 2 15,5 5 1-15,11 0 0 16,4 5 0-16,6 3 0 0,10 6-3 16,10 4 0-16,20 4 2 31,16 1 2-31,25 4-2 15,15 5 0-15,11-5 1 16,0 4 2-16,20-4-1 0,30 0-1 16,11-4 1-16,5 0-1 15,5-5 0-15,26 0 0 16,4-10 0-16,-14 1 2 16,-6 0-1-16,5-4-1 0,1-1-2 15,-11 1 1-15,-26-1 1 16,-25-4 2-16,-20 0-3 15,-15-5 0-15,-16 0 1 16,-20 1 2-16,-16-1-1 16,-10 0-1-16,-25 1 1 15,-25 4 1-15,-32 9-1 0,-35 13 2 16,0 14-4-16,-10 9 0 16,-5 10 1-16,-10-6 2 15,14 1 8-15,17 0 3 16,14 4-6-16,21 0-2 15,25 5-3 1,26 0-2-16,30 0-2 16,26-5 1-16,20-9 1 15,16-4 0-15,40-10 0 16,42-4 2-16,-1-9-1 0,30-13-1 16,21-10 1-16,-10-13-1 15,5-5 0-15,16 9 0 16,-11 1 0-16,-36 4 0 15,-35-1-3-15,-26 6 0 0,-25-1 2 32,-26 0 2-32,-20 1 0 0,-25-1 2 15,-27 0-2-15,-34 1-1 0,-42 4-2 16,-30 9 1 0,-10 4 1-16,-31-4 2 15,-21-5-1-15,1 5-1 16,20-4 1-16,10 4-1 15,16 9 4-15,10 13 2 16,25 10-2-16,20 9-3 16,37 4-3-16,30 0-1 0,25 5 4 15,21-5 1-15,35-9-3 16,42-13 1-16,29-10-2 16,6 1-2-16,26 0 3 15,25-5 0-15,-21 4 3 0,-20 1 1 16,-10-1-4-16,-25-4 1 15,-26 0 0-15,-26 0 2 16,-30-9-1-16,-31-5-1 16,-25-4 3-16,-15-9 0 15,-26-5-4-15,-41 1 1 0,-36 4-2 16,1 13 0-16,-6 9 2 16,-14 10 2-16,9 18 3 15,5-1 2-15,16 10-3 16,31 4-1-16,24 0-1 15,27 1-2-15,30 3 1 32,35 1-1-32,26-4 0 0,21-6 0 15,9-8-3-15,32 0 0 0,19-10 2 16,1-4 2-16,-11-13-2 0,-25-5 0 16,-15-5 1-16,-21 0 0 15,-15-4 0-15,-20 0 0 31,-11 0 0-31,-25-14 2 0,-25 1-1 16,-27-1 2-16,-19 0-2 16,-16 5-1-16,6 4-2 0,14 10 1 15,6 8 7-15,10 5 4 16,15 18-5-16,16 5-1 16,14 9-4-16,22 8-3 31,24 1 2-31,32 5 0 0,19-10-2 15,11 0 2-15,-5-4 1 16,0-14 0-16,10-9 0 16,-6-4 0-16,-9-10 0 15,-21 0 0-15,-15-8-3 16,-20-1 2-16,-21-8 1 16,-25-6 0-16,-21 1 0 0,-10-9 2 15,-25 0-3-15,-26-1 0 16,-15 6 1-16,0 8 0 15,15 5 0-15,15 9 2 16,21 4 1-16,25 33-4 16,31 8-1-16,31 5 1 15,30 4 2-15,20-4-2 16,6-5 0-16,-6-9-1 16,6-18 0-16,5-4-7 0,-11-5-2 15,-15-5 6-15,-15 1 2 16,-20-5 3-1,-26-5 2-15,-21 0 1 16,-14 1 1 0,-22-1-5-16,-34 10-1 0,-16-1 1 15,0 5 2-15,10 5 9 16,20 4 3-16,21 0-6 16,36 23-4-1,30-5-2-15,31 0 1 16,25 5 1-16,16 4-30 15,-1 0-14-15,11 0-87 16,0-4-59-16</inkml:trace>
        </inkml:traceGroup>
      </inkml:traceGroup>
    </inkml:traceGroup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17:36:59.314"/>
    </inkml:context>
    <inkml:brush xml:id="br0">
      <inkml:brushProperty name="width" value="0.4" units="cm"/>
      <inkml:brushProperty name="height" value="0.4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6DB0A04-1100-405E-94DE-B0DAC06C3AF3}" emma:medium="tactile" emma:mode="ink">
          <msink:context xmlns:msink="http://schemas.microsoft.com/ink/2010/main" type="writingRegion" rotatedBoundingBox="11015,4558 15423,4669 15400,5593 10992,5483"/>
        </emma:interpretation>
      </emma:emma>
    </inkml:annotationXML>
    <inkml:traceGroup>
      <inkml:annotationXML>
        <emma:emma xmlns:emma="http://www.w3.org/2003/04/emma" version="1.0">
          <emma:interpretation id="{58DE2937-FCDD-4599-9321-7736437F5CB7}" emma:medium="tactile" emma:mode="ink">
            <msink:context xmlns:msink="http://schemas.microsoft.com/ink/2010/main" type="paragraph" rotatedBoundingBox="11015,4558 15423,4669 15400,5593 10992,54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2D01BB8-0DE5-4D01-87FE-BE511923EDC3}" emma:medium="tactile" emma:mode="ink">
              <msink:context xmlns:msink="http://schemas.microsoft.com/ink/2010/main" type="line" rotatedBoundingBox="11015,4558 15423,4669 15400,5593 10992,5483"/>
            </emma:interpretation>
          </emma:emma>
        </inkml:annotationXML>
        <inkml:traceGroup>
          <inkml:annotationXML>
            <emma:emma xmlns:emma="http://www.w3.org/2003/04/emma" version="1.0">
              <emma:interpretation id="{126E4E81-6209-46E8-9FDC-D89C2F675331}" emma:medium="tactile" emma:mode="ink">
                <msink:context xmlns:msink="http://schemas.microsoft.com/ink/2010/main" type="inkWord" rotatedBoundingBox="11015,4558 15423,4669 15400,5593 10992,5483"/>
              </emma:interpretation>
              <emma:one-of disjunction-type="recognition" id="oneOf0">
                <emma:interpretation id="interp0" emma:lang="" emma:confidence="0">
                  <emma:literal>overwater</emma:literal>
                </emma:interpretation>
                <emma:interpretation id="interp1" emma:lang="" emma:confidence="0">
                  <emma:literal>overlain</emma:literal>
                </emma:interpretation>
                <emma:interpretation id="interp2" emma:lang="" emma:confidence="0">
                  <emma:literal>outwash</emma:literal>
                </emma:interpretation>
                <emma:interpretation id="interp3" emma:lang="" emma:confidence="0">
                  <emma:literal>overran</emma:literal>
                </emma:interpretation>
                <emma:interpretation id="interp4" emma:lang="" emma:confidence="0">
                  <emma:literal>outwait</emma:literal>
                </emma:interpretation>
              </emma:one-of>
            </emma:emma>
          </inkml:annotationXML>
          <inkml:trace contextRef="#ctx0" brushRef="#br0">41 385 136 0,'-21'-9'52'0,"21"9"-28"0,-5 4-24 0,5-4 13 16,5 9-5-16,0-4 3 15,11 13 0-15,-1-4 3 16,5 13-7-16,1-5-2 0,9 6 1 15,-4-1 1-15,4-14 1 0,-4-4-4 16,4-9-1-16,-4 0-1 16,-6-13 1-16,-4-1 0 15,-6-4 3-15,0 4-5 16,-20-8-3-16,5-1 3 16,-21 1 1-16,6 3 2 15,-16 1 0 1,5 5 2-16,-9 17 1 15,9-4 1-15,-5 9 0 16,6 0-2-16,9 19 1 16,1-6-4-16,10 14 0 15,5-8-1-15,15 3 1 16,0-3-2-16,11-6 2 16,-1-4 0-16,16-13 1 0,-6-1-2 15,1-22 1-15,-6 5-2 0,1-10 2 16,-6 5-2-16,-10-9-1 15,1 4-2-15,-22-4 1 16,6 0 3-16,-15 4 3 16,5 5-2-16,-16 9 0 15,5 0-3-15,-4 9-1 0,4 0 1 16,1 4 2-16,-1 1-3 16,11 8 0-16,0 1 1 15,15 4 0-15,0 0 0 16,20 5 2-16,1-5-1 15,19 0-1-15,-4 0 1 16,10-13 1 0,-5-1-1-16,5-17-1 15,-11 4 1-15,-4-5-1 16,-6 5 0-16,-4-14 2 16,-6 1-1-16,-10-5 2 15,0 4-2-15,-15 9-1 0,0 1 3 16,-5 17 2-16,-1-4 0 15,1 14 2-15,5-5-2 16,10 32 2-16,0-10-4 16,15 6 0-16,0-10-1 0,21 5 1 15,-5-5-2-15,4-5 2 16,-4-4-2-16,15-8-1 16,-5-6 1-16,4-18-1 15,-4 5 2 1,-5-22 1-16,-5 4-1 15,-16-10-2-15,0 6 1 16,-20-10-1-16,0 5 2 16,-10 8 3-16,4 1-2 15,-4 18-2-15,0 0 0 16,5 18 1-16,-1 0-1 16,6 18 2-16,0-4-2 0,5 18 2 15,0-10-2-15,26 1-1 16,-6-5 1-16,21-8-1 15,20 3 0-15,-10-17 2 16,-15-1-1-16,5-17 2 16,-11-1-2-16,-4-9-1 15,-6 1 1-15,-15-19-1 16,0 5 0-16,-20-10 0 0,5 6 0 0,-11 8 2 16,1 5-3-16,-6 22 0 15,6 1 1-15,0 22 0 16,4-5 0-16,11 28 0 31,0-5 0-31,20 14 0 16,1-9 0-16,30-5 0 15,-11-4 0-15,16 0 2 16,16-1-3-16,-6-3 0 0,-10-10 1 16,-10-23 2-16,-11-13-1 15,-15-14 2-15,1 5-2 16,-11-23 2-16,-5 5-2 15,-15-14-1-15,4 9 1 0,-14 0 1 16,4 10-1-16,1 22 2 16,0-1-2-16,9 42-1 15,6-5-2-15,16 32 1 16,-1-5 3-16,15 10 3 0,11 22-2 16,5-14 0-16,5-8-3 31,5-15-3-31,0-8 2 15,-6-18 0-15,-4-14 3 16,-10-18 3-16,-11-19-2 0,-15-4-2 16,0 5 0-16,-15-32-1 15,0 9 0-15,-10-9 0 16,4 9 0-16,-4 1 2 16,5 8-3-16,4 18 0 0,1 5 1 15,10 27 0-15,0 0 0 16,21 32 0-16,-6-5 0 15,21 18 0-15,-6-4-3 16,21 9 2-16,21 27-1 16,-6-18 0-16,-10-19 4 15,-10-17 1-15,-11-18-1 0,-14-19-2 16,-6 0 1-16,-15-35 1 16,0 3-1-16,-15-31-1 15,5 14 1-15,-26-14 1 16,5 9 1-16,-4 4 1 15,4 14-5-15,6 19 1 16,4 4 2 0,16 40 1-16,0 1-1 15,31 49-2-15,-6-8-2 16,21 22-1-16,-11-14 4 16,11 14 1-16,-5-13 0 0,-1-6 1 15,-4-8-4-15,0-13 0 16,4-1 3-16,-19-36 3 15,-1 0-2-15,-15-50-2 0,0 9 0 16,-15-45 1-16,4 14-3 16,-4-10 0-16,0 14-1 15,0 9 0-15,4 5 2 16,11 40 0-16,0 1 0 16,16 53 0-16,-6 1 2 15,15 23 1 1,-4-10 1-16,14 18 0 15,-4-8-2-15,25-1-2 16,-15-8 1-16,5-5 1 16,-6-10-1-16,-9-17 2 15,0-14-2-15,-21-32 2 16,0 5 0-16,-30-50 1 16,4 9-5-16,-9-27-1 0,4 9 1 15,1 27 0-15,5 5 1 16,0-5 0-16,4 9 0 0,11 41 0 15,0 0 2-15,21 46 1 16,-6-5-1-16,21 40-2 16,-6-13 3-16,26 18 0 15,31 50-1-15,-11-18-2 0,-4-23 1 16,-31-41-1-16,-11-8 2 16,-4-19 1-16,4 0 3 15,-25-59 1-15,0 1-6 16,-20-37 0-16,0 9-1 15,-16-36 0-15,6 13-3 32,-6-4 2-32,6 14 1 0,4 13 2 15,1 4-1-15,15 33 2 16,0 3-4-16,20 47 0 16,0-6 3-16,16 37 1 15,-6-9-1-15,11 13-2 16,-5-8-2-16,9 13 1 0,-4-9 1 15,5-14 2-15,15-4-3 16,-30-32-2-16,-1-5 4 16,-20-44 3-16,0 8-1 0,-10-41-2 15,0 15 0-15,-5-29-1 16,0 15-3-16,-6 4 2 16,1 14 7-16,5-1 4 31,0 10-8-31,10 40 0 0,0 1-2 15,10 45 0-15,0-10 0 16,16 46 2-16,-1-13-3 16,21 26 0-16,-5-13 1 15,10 14 0-15,15 18 0 16,-30-55 0-16,-6-8 0 16,-15-46 0-16,1 0 0 0,-21-32 2 15,0 5-3-15,-16-28 0 16,6 10 1-16,-11-9 0 15,6 8 0-15,0 1 2 16,-1 4-1-16,6 14 2 16,5 4-4-16,15 19 0 15,0-1 1-15,20 46 0 0,1-5 0 16,15 19 0-16,-6-10 0 16,11 27 2-16,-5-13-3 15,5-4 0-15,-5-5-1 0,-11-28 0 16,-4 5 2-16,-11-54 2 15,-5 5-1-15,-15-37-1 32,0 9 1-32,-20-23-1 0,4 14 0 15,-4-13 0-15,-1 8 0 16,6 15 2-16,5 3 1 16,9 33 3-16,1 4-5 15,21 27-1-15,-1-5 0 16,16 37 2-16,-6-9-3 15,11 27 0-15,-6-14 1 0,11 19 0 16,-10-10 2-16,-1-13 1 16,-4-5-1-16,-11-40-2 15,0 0 1-15,-10-37 1 16,1 5-1-16,-17-32-1 16,6 9 1-16,-10-14-1 0,0 10 0 31,-1-5 0-31,1 5 0 15,5 8 2-15,0 10 1 16,5 27 1-16,5 0-2 16,10 27 1-16,0 0-2 0,10 37-1 15,-4-10 1-15,9 23-1 16,1-9 2-16,9 13 1 16,-4-8-6-16,-1-19 0 0,1-4 3 15,-16-50 2-15,-4 4 0 16,-22-40-2-16,6 4 1 15,-10-22 1-15,0 8-1 16,-1-17 2-16,1 8-2 16,0 6 2-16,0 8-2 15,4 18 2 1,6 5 0-16,5 36 1 0,0 0-5 16,16 32-1-16,-6-10 1 15,25 19 0-15,-4-4 3 16,15 8 1-16,-10-4-4 15,4-9 1-15,-4-5-2 16,-11-27-2-16,-4 0 3 16,-21-50 0-16,0 9 3 15,-21-31 3-15,6 9-7 16,-10-14 0-16,4 9 0 16,1 0 1-16,0 9 1 15,4 14 2-15,1 4-1 0,10 28 2 16,0-1-4-16,20 37-2 15,0-5 4-15,16 23 3 0,0-9-1 16,14 13-2-16,-9-9 0 16,5-4-1-16,-5-5-3 15,-11-13 0-15,1-5-1 16,-16-36 3-16,0 0 2 16,-20-28 4-16,5 6-4 15,-6-1-3 1,1 5 3-16,5 8 3 15,0 1-1-15,10 23 0 16,0-1-3-16,16 23-1 16,-6 0 3-16,16 19 1 15,-6-6-19-15,11 19-9 16,-6-9-25-16,6-9-11 16,-5-5-42-16,14-22-17 0</inkml:trace>
        </inkml:traceGroup>
      </inkml:traceGroup>
    </inkml:traceGroup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17:37:11.543"/>
    </inkml:context>
    <inkml:brush xml:id="br0">
      <inkml:brushProperty name="width" value="0.4" units="cm"/>
      <inkml:brushProperty name="height" value="0.4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7EAAE4E-F0AE-4A9A-8BC6-45414B410C26}" emma:medium="tactile" emma:mode="ink">
          <msink:context xmlns:msink="http://schemas.microsoft.com/ink/2010/main" type="writingRegion" rotatedBoundingBox="10957,4702 15342,4841 15323,5443 10938,5304"/>
        </emma:interpretation>
      </emma:emma>
    </inkml:annotationXML>
    <inkml:traceGroup>
      <inkml:annotationXML>
        <emma:emma xmlns:emma="http://www.w3.org/2003/04/emma" version="1.0">
          <emma:interpretation id="{9BD4CDEA-17B9-4EDF-B665-D578C6199400}" emma:medium="tactile" emma:mode="ink">
            <msink:context xmlns:msink="http://schemas.microsoft.com/ink/2010/main" type="paragraph" rotatedBoundingBox="10957,4702 15342,4841 15323,5443 10938,53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FD3D557-8FC4-439A-9B39-12FA42FAC92F}" emma:medium="tactile" emma:mode="ink">
              <msink:context xmlns:msink="http://schemas.microsoft.com/ink/2010/main" type="line" rotatedBoundingBox="10957,4702 15342,4841 15323,5443 10938,5304"/>
            </emma:interpretation>
          </emma:emma>
        </inkml:annotationXML>
        <inkml:traceGroup>
          <inkml:annotationXML>
            <emma:emma xmlns:emma="http://www.w3.org/2003/04/emma" version="1.0">
              <emma:interpretation id="{A59B252B-6874-4F5F-B507-62B9752ED9AD}" emma:medium="tactile" emma:mode="ink">
                <msink:context xmlns:msink="http://schemas.microsoft.com/ink/2010/main" type="inkWord" rotatedBoundingBox="10957,4702 15342,4841 15323,5443 10938,5304"/>
              </emma:interpretation>
              <emma:one-of disjunction-type="recognition" id="oneOf0">
                <emma:interpretation id="interp0" emma:lang="" emma:confidence="0">
                  <emma:literal>aculeate</emma:literal>
                </emma:interpretation>
                <emma:interpretation id="interp1" emma:lang="" emma:confidence="0">
                  <emma:literal>avulsed*</emma:literal>
                </emma:interpretation>
                <emma:interpretation id="interp2" emma:lang="" emma:confidence="0">
                  <emma:literal>callused*</emma:literal>
                </emma:interpretation>
                <emma:interpretation id="interp3" emma:lang="" emma:confidence="0">
                  <emma:literal>autoed*</emma:literal>
                </emma:interpretation>
                <emma:interpretation id="interp4" emma:lang="" emma:confidence="0">
                  <emma:literal>albedo*</emma:literal>
                </emma:interpretation>
              </emma:one-of>
            </emma:emma>
          </inkml:annotationXML>
          <inkml:trace contextRef="#ctx0" brushRef="#br0">20 181 124 0,'-15'-22'49'0,"15"22"-26"0,-5 13-14 0,5-8 14 16,5 4-9-16,0-5-3 0,10 14 0 15,-5-4 3-15,11 0-8 16,-6-1 1-16,6 5 3 0,-1 1-4 15,0 8 2-15,1-5-3 16,-1-22 0-16,0 0 1 16,-4-4 3-1,-1-1-4-15,-15-8-3 0,0 4 1 16,-5-19 0-16,5 6-1 16,-10-1-2-16,0 5 3 15,-11 4 2-15,6 1 2 16,-5 13 1-16,-1 0-2 15,1 9 1-15,4 0-2 16,1 5 0-16,5-1-1 16,5 14 0-16,0-4-2 0,15 0 1 15,0-1-2-15,11-4-1 16,-6-4 1-16,15 0-1 16,-4-1 0-16,4-4 0 15,-4-4 0-15,-1-19 2 16,1 5-1-16,-11-9 2 15,1 4-2-15,-16-13-1 0,0 5 1 16,-11-6-1-16,6 1 0 16,-10 5 2-16,5 3-1 15,-6 15-1-15,1 4 1 16,0 13-1-16,0-3-3 16,4 8 0-16,1-5 2 15,10 19 2 1,0-5 0-16,10 5-1 15,1-5-2-15,14-4 1 16,-5-5 1-16,6-14 2 16,-1 1-1-16,1-19 2 0,-6 1 0 15,-4-1 1-15,-1 1-5 16,-10-15 1-16,0 6-2 16,-10-19 0-16,0 5 4 0,-10 4 1 15,-1 5-1-15,1 18-2 16,0 4 1-16,-1 19-1 15,6-1 2-15,10 15 1 16,0-6-1-16,26 19-2 16,-6-5 3-16,16 0 0 15,-6-8-4-15,11 8-1 0,-5-4 1 16,5-14 2-16,-6-5 2 16,6-35 1-16,-5 4-2 15,-6-10-2-15,-4 6 1 16,-6-19-1-16,-4 5 0 15,-6-19 0-15,-5 10 0 16,-5 4 2 0,0 10 3-16,-5 12 2 15,0 6-3-15,0 26-3 16,-1-4 0-16,6 14-1 16,0 0 2-16,6 40 3 0,-1-8-2 0,15-1 0 15,-5-9-1-15,16 5 1 31,0-9-4-31,9-9 0 16,1-5 3-16,5-14 1 16,-10-4 3-16,-6-18 1 15,1 0-3-15,-11-31-1 16,-4 8-3-16,-16-32-1 0,0 10-1 16,-16-9 0-16,1 8 6 15,-5 10 2-15,4 4 0 16,1 28-1-16,0-1-3 15,10 37-2-15,-1-5 3 16,17 18 0-16,-6-4-1 16,25 22 1-16,-4-9-4 15,15 5 0-15,-11-4 1 16,11-6 0-16,-10-3 0 16,4-19 0-16,-4-5 2 0,-6-35 1 15,-4 3-1-15,-11-30-2 16,0 8 1-16,-15-41 1 15,0 14-3-15,-10-9 0 0,-1 14 1 16,1 13 2-16,0 9 3 16,10 28 2-1,0-1-3-15,15 46-1 16,-5-5 1-16,20 18 0 16,-4-4 0-16,4 36 0 15,1-13-2-15,9 13 1 16,-4-9-4-16,10-5-2 15,-6-9 2-15,1-17 2 16,-5-10 4-16,-11-27 2 16,1 0-6-16,-27-36 0 15,1 4-1-15,-15-14 2 0,5 6-3 16,-16-6 0-16,6 10 1 16,-1 9 2-16,6 4 1 15,4 14 1-15,6 0-5 16,20 27 1-16,-5-4 0 15,41 27 2-15,-5-10 1 0,51 6 1 16,-16-6 0-16,37 1 2 16,-22-5-3-16,47-9-2 15,-21-4 0-15,16-5-1 0,-26 0-3 16,-10-4 2-16,-16-1 3 16,-20-4 1-16,-10 0-4 31,-40 0 1-31,-1 0-7 0,-66-4-3 15,5-1 6-15,-41 1 3 16,15-1 0-16,-50-4 0 16,10 0 3-16,10-9 3 15,15 4 4-15,10 19 2 16,16-1-5-16,25 1-4 16,6-1 3-16,65 1 1 0,-4-1 0 15,40 5 1-15,-10-4 0 16,66 0 3-16,-20-1-3 15,36 5 1-15,-26 0-7 16,31-4-1-16,-26-5 0 16,16-5 0-16,-21 5 0 15,-15 0 0 1,-16 0 2-16,-35-4 1 16,-5 4-1-16,-51 0-2 15,0 0 1-15,-47-14-1 0,12 0-7 16,-73 1 0-16,16 4 3 15,-35 0 2-15,19 4 2 16,-24 1 0-16,19-1 0 16,6 1 0-16,25-1-3 0,21 19 2 15,10-5 1-15,56-14 0 16,0 1 2-16,45-5 3 16,-9 4-2-16,71 14 0 15,-15 0-1-15,45-9 1 16,-25 0 0-16,56 0 1 15,-25 0-5-15,15-4 1 0,56-5 0 16,-102 9 0-16,-15 0 0 16,-16 0 0-16,-15 0 0 15,-25-5 2-15,-5 1-8 16,-57 4-3-16,6 0-2 16,-62-19 1-16,11 1 1 0,-77-4 1 31,21 4 2-31,-31-1 4 15,25 6 1-15,-15-1 1 0,21 1 2 16,15 4 3-16,20-1-2 16,36 6 0-16,15-1-1 15,51-4 1-15,-5 5 0 16,87 8 1-16,-21 1 0 16,57 8 2-16,-21 1-5 0,46 0-1 15,-21-1 0-15,6 1 0 16,-21-5 0-16,1-5 2 15,-17 1-1-15,-19-5-1 16,-11 0 1-16,-25-9-1 16,-5 4-5-16,-36 1 1 15,0-1 0 1,-66-4 2-16,15 0-1 16,-51 9-1-16,16 0 3 15,-42-4 2-15,16-1 0 16,-5 10-1-16,15-1 5 15,16 1 1-15,9-5-2 16,42 4-1-16,4 1-1 0,62 17-2 16,-5-3 3-16,55-6 0 0,-9 1 1 15,50-10 0 1,-20 1-2-16,36-1-2 0,-21 1 1 16,21 4 1-16,-15 0-6 15,-16 0 1-15,-15 0 1 16,-21-9 3-16,-10 0 0 15,-30-18-1-15,-5 0-2 0,-62 9-1 16,5 0 2-16,-40-14 2 16,10 5-2-16,-56 0-2 15,15 0-1-15,-10 0 3 16,10 4 4-16,21 9 3 16,9 1-2-16,32 8-1 31,4 1-3-31,57 27-1 0,-6-5 1 15,41 5 0-15,-10-5 0 16,31-5 0-16,-6-3 0 16,21-10 0-16,-15 0 0 15,-6-14 2-15,-15 1-1 0,-20-28-1 16,-10 5-2-16,-41-9 1 16,4 4 1-16,-29-27 0 15,4 9 0-15,-20 0 0 16,10 9-3-16,-10 23 0 0,11 0 4 15,4 32 1-15,5-5 0 16,26 9-2-16,0-4 1 16,20 22 1-16,1-4-3 31,14 8 0-31,-4-3 1 0,25-1 2 16,-5-9-1-16,15-4 2 15,-10-5-2-15,0-23-1 16,-10 1 1-16,-6-19-1 15,-4 5 2-15,-21-5 1 16,0 5-4-16,-20-9 1 16,0 4 0-16,-16 5 2 0,1 5 1 15,-1 8 3-15,6 1-5 16,10 4-1-16,5 0 4 16,20 27 2-16,0-5-9 0,31 1-3 15,-10 0 5-15,15-10 2 16,-5-4-2-16,0-13 1 15,-6-1 0-15,-9-8 2 16,0 4-1-16,-21-5 2 16,0 0-2-16,-30 1-1 0,4 4-2 15,-50-5 1-15,5 1 1 16,-36-6 2 0,15 6-6-1,-71-1-1-15,26 1-3 16,-31 13 2-16,15 0 4 0,-25 4 1 15,25 1 1-15,6 4 0 16,19 0-3-16,22 14 2 16,14-5 1-16,31 9 0 15,10-5-3-15,67 15 2 16,-6-10 1-16,41-9 2 16,-5-4-1-16,46-5-1 0,-15 0-4 0,15-32 0 15,-15 5-9-15,-16 0-2 16,-10 0 1-16,-35-5 3 15,-1 5 7-15,-71 0 4 16,11 4-1-16,-73-4 0 16,22 0 1-16,-67 0 0 31,25 0 2-31,-60 0 1 16,30 4-1-16,5-4 1 15,15 4 2-15,26 1 4 0,15 4-6 16,26 9-2-16,10 0-1 15,61 18 2 1,0-5-1-16,61 1 2 0,-10 0-4 16,56-1 0-16,-15 1 1 0,40-10 2 15,-20 1-3-15,16-5-2 0,-21 0-7 16,0-5-2-16,-15 1 0 16,-26-1 2-16,-10 1 6 15,-41 4 2-15,-5 0 2 16,-40 4 2-16,4 1-1 31,-70-5-1-31,14 0-2 0,-25 0 1 16,15 0 1-16,-20 0 2 15,15 0 5-15,0 0 4 16,21 0-6-16,25 4-3 16,10 1-1-16,56 4-1 15,1 0 2-15,45 27 3 16,-10-4-4-16,56 4-1 0,-21-4-13 0,22-19-7 15,-17-3-29-15,16-24-13 16,-15 0-74 0,0-22-52-16,-16 4 79 15</inkml:trace>
        </inkml:traceGroup>
      </inkml:traceGroup>
    </inkml:traceGroup>
  </inkml:traceGroup>
</inkml:ink>
</file>

<file path=ppt/ink/ink44.xml><?xml version="1.0" encoding="utf-8"?>
<inkml:ink xmlns:inkml="http://www.w3.org/2003/InkML">
  <inkml:definitions/>
  <inkml:traceGroup>
    <inkml:annotationXML>
      <emma:emma xmlns:emma="http://www.w3.org/2003/04/emma" version="1.0">
        <emma:interpretation id="{926EDC79-E948-4CC6-B37A-503E09F11C05}" emma:medium="tactile" emma:mode="ink">
          <msink:context xmlns:msink="http://schemas.microsoft.com/ink/2010/main" type="writingRegion" rotatedBoundingBox="7864,9368 8239,9368 8239,9683 7864,9683"/>
        </emma:interpretation>
      </emma:emma>
    </inkml:annotationXML>
    <inkml:traceGroup>
      <inkml:annotationXML>
        <emma:emma xmlns:emma="http://www.w3.org/2003/04/emma" version="1.0">
          <emma:interpretation id="{5FF7CED2-86D2-42C4-BAE1-3EEF65895038}" emma:medium="tactile" emma:mode="ink">
            <msink:context xmlns:msink="http://schemas.microsoft.com/ink/2010/main" type="paragraph" rotatedBoundingBox="7864,9368 8239,9368 8239,9683 7864,96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AA94A72-0BE6-471F-826F-52BF7A9F41D7}" emma:medium="tactile" emma:mode="ink">
              <msink:context xmlns:msink="http://schemas.microsoft.com/ink/2010/main" type="line" rotatedBoundingBox="7864,9368 8239,9368 8239,9683 7864,9683"/>
            </emma:interpretation>
          </emma:emma>
        </inkml:annotationXML>
        <inkml:traceGroup>
          <inkml:annotationXML>
            <emma:emma xmlns:emma="http://www.w3.org/2003/04/emma" version="1.0">
              <emma:interpretation id="{430B1410-6F94-4D52-AE90-E99013309018}" emma:medium="tactile" emma:mode="ink">
                <msink:context xmlns:msink="http://schemas.microsoft.com/ink/2010/main" type="inkWord" rotatedBoundingBox="7864,9368 8239,9368 8239,9683 7864,9683"/>
              </emma:interpretation>
            </emma:emma>
          </inkml:annotationXML>
        </inkml:traceGroup>
      </inkml:traceGroup>
    </inkml:traceGroup>
  </inkml:traceGroup>
</inkml:ink>
</file>

<file path=ppt/ink/ink45.xml><?xml version="1.0" encoding="utf-8"?>
<inkml:ink xmlns:inkml="http://www.w3.org/2003/InkML">
  <inkml:definitions/>
  <inkml:traceGroup>
    <inkml:annotationXML>
      <emma:emma xmlns:emma="http://www.w3.org/2003/04/emma" version="1.0">
        <emma:interpretation id="{2F7880FF-1B1F-4254-B377-000CEB978EDC}" emma:medium="tactile" emma:mode="ink">
          <msink:context xmlns:msink="http://schemas.microsoft.com/ink/2010/main" type="inkDrawing" rotatedBoundingBox="12956,9203 13333,9402 13216,9623 12840,9424" semanticType="callout" shapeName="Other"/>
        </emma:interpretation>
      </emma:emma>
    </inkml:annotationXML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9T12:26:00.76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42262FD-DC6E-4B18-8124-26FC565DD7BC}" emma:medium="tactile" emma:mode="ink">
          <msink:context xmlns:msink="http://schemas.microsoft.com/ink/2010/main" type="inkDrawing" rotatedBoundingBox="14385,7473 15701,9173 15371,9428 14055,7728" semanticType="callout" shapeName="Other">
            <msink:sourceLink direction="to" ref="{7317960A-14B1-4583-AD7D-9189222F22F4}"/>
            <msink:sourceLink direction="from" ref="{28419225-45D5-46CF-BBFF-BE1413184054}"/>
          </msink:context>
        </emma:interpretation>
      </emma:emma>
    </inkml:annotationXML>
    <inkml:trace contextRef="#ctx0" brushRef="#br0">47-4 188 0,'-6'0'71'0,"6"0"-38"0,-5 5-23 0,0-5 35 16,5 4-26-16,-5 1 25 15,5 4-26-15,-5-5 26 16,0 5-25-16,0 0 19 15,5 5-22-15,-5 0 14 16,5 4-17-16,-5 4 8 31,5 5-12-31,-5 1 4 16,10 3-8-16,-5-3 4 0,0 3-5 16,0-4 5-16,5 5-6 0,0 0 8 15,5 0-7-15,0-5 8 16,6 0-8-16,-1-4 3 15,0 4-4-15,6-4 3 16,-1 4-4-16,0-9 1 16,6 0-1-16,-6-4 3 15,6 4-3-15,-6-5 4 16,6 1-4-16,-6-5 4 16,5 5-4-16,6-5 4 15,-5 0-4-15,-6 0-1 16,5 0 0-16,-4-5-4 0,4 5 2 0,1-4-1 15,-1-1 0-15,6 1 4 16,-1 4-1-16,1 0-1 16,0 0 1-16,-1 5-1 15,6-1 0-15,-5 5 2 16,-1 5-1-16,1 4-1 31,-1 1 1-31,1 3-1 0,-1 1 0 16,-4 4 2-16,5-4-1 15,-6 0-1-15,1-1 1 0,-6 1-1 16,5 0 0-16,-4 0 0 16,4-1 0-16,-4 1 0 15,-1 0 0-15,-5-1 2 16,1-3-1-16,-6-1 4 16,0-5-3-16,-5-3 1 15,0-1-1-15,-5 0 1 16,5 0-2-16,-5-4 2 15,0 4-2-15,-5 0-1 16,5 0 1-16,-5 5-1 16,5-1 0-16,-5 5 2 15,5 5-1-15,-5-5-3 16,10 5 1-16,-5-5-1 16,0 0 0-16,0-4-3 15,0 4 3-15,-5-9-19 16,5 1 12-16,-10-10-45 15,10 4 30-15,-5-8-88 16,5 4 63-16,-5-9-137 0,10 0 105 16</inkml:trace>
    <inkml:trace contextRef="#ctx0" brushRef="#br0" timeOffset="6051.1761">985 1528 172 0,'-11'-14'66'0,"11"14"-36"0,6 0-20 15,-6 0 39 1,0 0-27-16,0 0 33 16,0 0-31-16,0-4 25 15,0 4-28-15,0-5 13 16,0 5-19-16,0-5 7 16,0 10-13-16,0-5 8 15,10 5-9-15,0-5 9 16,0 4-10-16,-5 1 7 15,5 8-7-15,1 1 2 16,-1-1-5-16,0 10 5 0,0 0-6 0,0-1 3 16,6 6-3-16,-6-6 3 15,0 5-4-15,0-4 4 16,0 4-4-16,-4-9 4 16,4 0-4-16,-5-4 6 15,0 4-5-15,-5-9 10 31,5 0-7-31,-5-9 8 16,0 0-8-16,0 0 1 16,0 0-4-16,0 0 3 15,5 0-4-15,0-4 6 16,0-1-5-16,0-8 1 16,1 4-2-16,-1-10 3 15,5 10-3-15,-5-13 4 0,5 4-4 0,-5-10 1 16,5 10-1-16,-4-9 1 15,4 4-2-15,0-4-1 16,5 5 1-16,0-6-4 16,1 10 2-16,-1 0-15 15,0 5 9-15,1-1-61 16,-1 9 38-16,-5-4-194 0,0 9 124 0</inkml:trace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9T12:26:09.51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3E10A1D-394D-4B0A-AE81-E7E1D81CC808}" emma:medium="tactile" emma:mode="ink">
          <msink:context xmlns:msink="http://schemas.microsoft.com/ink/2010/main" type="inkDrawing" rotatedBoundingBox="9508,6560 13381,8573 12595,10085 8722,8072" semanticType="callout" shapeName="Other">
            <msink:sourceLink direction="from" ref="{5474E847-2EAC-4458-A44D-4488D9A82C18}"/>
            <msink:sourceLink direction="to" ref="{F9E3B014-15E6-4E13-9308-66643E0E5029}"/>
          </msink:context>
        </emma:interpretation>
      </emma:emma>
    </inkml:annotationXML>
    <inkml:trace contextRef="#ctx0" brushRef="#br0">612-1 160 0,'-31'0'60'0,"31"0"-32"0,-25 5-13 0,15-5 36 15,5 0-29-15,-11 0 23 16,1 4-26-16,-11-4 14 16,11 5-19-16,-15 4 12 15,9 5-15-15,-15 4 12 16,11 0-13-16,-6 9 6 16,6 5-9-16,-6 8 4 15,11 6-6-15,-11 8 4 16,11 1-5-16,-11 3 2 15,6-3-3-15,-1 8 3 16,6-4-4-16,-5 0 1 16,4-9-1-16,1 0-2 15,10 0 1-15,-1 9 1 16,6-5-1-16,0 9 4 16,5-4-3-16,0 0 1 15,10-4-1-15,1-1 1 16,-1-4-2-16,5 4-3 15,5-4 1-15,-4 0 1 16,4 0 0-16,-5-5 6 0,6 0-3 16,4-4 6-16,1 0-6 15,15 4-1-15,-1-4-1 0,16 9 1 16,0-5-1-16,11-4 4 16,-6 4-3-16,0-13 8 15,0 0-6-15,0-10 3 16,-4 1-4-16,-1-5 0 15,-5 0-1-15,10-9 3 16,0 5-3 0,5-5 4-16,0 0-4 0,1-9 4 15,-1 5-4-15,0-5 4 16,-5 0-4-16,6-5 1 16,-11 0-1-16,0-4 1 15,0 9-2-15,5-4-1 16,-5 4 1-16,16-9 1 15,-6 9-1-15,5-5 2 16,1 5-2-16,4-4 2 0,-10-1-2 16,1 1-3-16,-11 4 1 0,-5 0 1 15,0 4 0-15,10 1 2 16,-5-1-1-16,10 1-1 16,0 4 1-16,6 0 1 31,-1 0-1-31,1 0-1 15,-6 0 1-15,0 0-1 16,-10 5 0-16,-5-1 0 16,-5 6 0-16,-5-1 2 15,-5 0-1-15,4 0-1 16,-4 5 1-16,0-5-1 16,-1 4 0-16,1 1 2 0,-5 0-1 0,-1-1-1 15,-4 1 1-15,4 0-4 16,1-1 2-16,-6 1-1 15,1 0 0-15,-11-1 2 16,6 1 0-16,-6 4 2 16,0 0-1-16,-5 0-1 15,1 1 1-15,-1-1-4 16,0 5 2-16,-5-5-1 0,5-5 0 16,-5-8-5-16,0 0 4 0,0-5-14 15,1 4 9-15,-6-4-33 16,0 0 22-16,0-9-70 15,0 0 49-15,-6-4-135 32,1 4 98-32</inkml:trace>
    <inkml:trace contextRef="#ctx0" brushRef="#br0" timeOffset="706.7345">3365 2573 272 0,'0'18'101'0,"0"-18"-54"0,10 18-39 0,-5-9 48 16,5 0-33-16,6 1 32 15,-1-1-33-15,5 0 18 32,6 0-23-32,4-5 4 15,6 5-12-15,0 0 3 16,-1 5-7-16,6 0 7 0,-5-1-8 0,-6-4 8 16,1 0-8-16,-6-4 10 15,1 4-8-15,-11-14 8 16,6 5-8-16,-11-9 5 15,5 0-6-15,-5-9 11 32,1 0-9-32,-6-14 5 15,0 5-7-15,-5-5-4 0,5 5-2 16,-5 0-17-16,5 9 10 0,-5-5-50 16,5 10 33-16,-5-1-146 15,5 5 95-15,0 4-133 16,0 10 118-16</inkml:trace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9T12:26:22.50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E9168C3-63E5-4CDD-909A-688219042837}" emma:medium="tactile" emma:mode="ink">
          <msink:context xmlns:msink="http://schemas.microsoft.com/ink/2010/main" type="inkDrawing" rotatedBoundingBox="6640,8192 10043,1540 13417,3267 10014,9918" semanticType="callout" shapeName="Other">
            <msink:sourceLink direction="from" ref="{4B50B91C-623E-4D41-AD10-03D5738A5029}"/>
            <msink:sourceLink direction="to" ref="{5474E847-2EAC-4458-A44D-4488D9A82C18}"/>
          </msink:context>
        </emma:interpretation>
      </emma:emma>
    </inkml:annotationXML>
    <inkml:trace contextRef="#ctx0" brushRef="#br0">5731 372 212 0,'-11'4'82'0,"11"-4"-44"0,-10 0-25 15,5-4 38 1,5 4-30-16,-10-10 19 16,5 6-24-16,-5-5 16 15,5 4-18-15,-6-8 8 16,6 8-13-16,-10-8 11 16,10 8-12-16,-10-4 14 0,4 4-13 0,-4-8 9 15,5 4-10-15,-10-5 9 16,9 5-10-16,-19-9 5 15,14 4-7-15,-9-4 2 16,5 5-4-16,-11-10 0 16,11 9-1-16,-16-4 3 31,10 9-3-31,-14-4-1 0,4 4 0 0,-15-5-1 16,5 5 0-1,-20 0-3-15,10 4 2 0,-11-4 1 16,16 9 0-16,-5-9 0 15,11 5 0-15,-17-10 2 16,16 10-1-16,-15-5-1 16,10 4 1-16,-15 0-4 15,10 5 2-15,-20-4 1 16,9 8 0-16,-14-4 2 16,14 5-1-16,-14-5-1 15,15 0 1-15,-21 0-1 16,16 9 0-16,-21 0 0 15,10 0 0-15,-20 5-3 16,21 4 2-16,-16 9 1 16,20 0 0-16,-14 0 0 15,19 5 0-15,-25 0 2 16,21 4-1-16,-26 0-3 16,15-4 1-16,-15 9 1 15,21 0 0-15,-6 4 0 16,21 0 0-16,-16-4 0 0,21 0 0 0,-15-9 0 15,9-1 0-15,-9-8 0 16,10 0 0-16,-16-1-3 16,16 5 2-16,-6 5 1 15,16 0 0-15,-5 9 0 16,10 9 0-16,-10-1 0 31,15 1 0-31,-15 0 0 16,5 0 0-16,-10 0 0 15,9 0 0-15,-19 4 0 16,15-4 0-16,-11 4 0 16,16 1 0-16,-5 8 2 15,15 0-1-15,-5 10-3 0,11 4 1 16,-6 5 1-16,10-5 0 0,-10 4 0 16,10-8 0-16,-9-1 0 15,4-4 0-15,-10 9 0 16,10-4 0-16,-10 4 0 15,10-5 0-15,-20 23 0 16,15-13 0-16,-10 13-3 16,10-9 2-16,0 14-1 15,11-9 0-15,-6 8 4 0,15-8-1 0,1 4-1 16,15-18 1-16,-6 5-1 16,6-14 0-16,0 0 0 15,5-5 0-15,0 5 0 16,5-5 0-16,-5 10 0 31,10-5 0-31,-5 4 0 16,0 1 0-16,0-1 0 15,5-4 0-15,0 5 0 16,0-5 0-16,-5 0-3 16,5-9 2-16,0 9 1 15,6-9 0-15,-1 9 2 0,0-5-1 16,5 0-1-16,0 1 1 0,1-10-1 15,4-4 0-15,6 0-3 16,-6-5 2-16,6 1 1 16,-1-6 0-16,6 1 2 15,-1 0-1-15,1-5-3 16,4-4 1-16,1 0 1 16,0-1 0-16,0 6 2 15,-6-1-1-15,6 5-3 16,-1-5 1-16,1 5 1 15,5-1 0-15,0 1 0 16,-6-9 0-16,1 0 0 16,-5-5 0-16,4 5 2 15,1-1-1-15,5 6-1 16,0-6 1-16,5 1-1 16,-6 0 0-16,1-1 2 15,-5-3-1-15,5-1-1 16,-1 5 1-16,1-5-1 15,0 4 0-15,-5 1 2 16,-1 0-1-16,-4 0-3 0,-1-1 1 0,1 1 3 16,0 0-1-16,-6 0 2 15,6-5-2-15,-11 0-1 16,0-4 1-16,-4-1-1 16,-1 1 0-16,-5-5 0 15,6 0 0-15,-1-4 0 16,5-1 0-16,-4 1 0 31,-1 4 0-31,0-4-3 0,0 4 2 0,-4-5 1 16,4 5 0-16,-5-4 2 15,5 0-1-15,-4-1-1 16,-1-4 1-16,0 0 1 16,-5 0-6-16,-5-9-1 15,0 0 2-15,0 10-19 0,-5-1-5 16,-5-9-32-16,-5 0-13 0,-6-9-48 15,11-19-61 1,5-17 60-16</inkml:trace>
    <inkml:trace contextRef="#ctx0" brushRef="#br0" timeOffset="906.1618">1433 6475 156 0,'-5'-4'60'0,"5"4"-32"0,0 0-11 0,0 0 39 15,0 0-31-15,0 0 20 16,0 0-28-16,0 0 18 31,5 4-20-31,0 1 14 0,5 4-16 0,1-4 10 16,4 4-13-16,5 0 10 15,-4 4-11-15,-1-4 8 16,5 5-9-16,-4-1 6 16,4 1-7-16,0-5 7 15,1 5-8-15,-1-5 3 16,6 4-5-16,-6 1 5 16,6 0-6-16,-6-5 6 15,0 0-6-15,-4-5 6 16,4 1-6-16,-10-5 8 15,0 4-7-15,-5-8 8 16,6 4-8-16,-11-9 1 16,5 4-3-16,-10-8 1 15,5 4-2-15,-11-14 2 16,6 9-2-16,-5-8 2 16,5 3-2-16,-10-8-1 15,10 9 1-15,-5-9-1 16,10 4 0-16,-11-4-11 15,11 4 6-15,-5-4-36 16,5 0 23-16,0 0-80 0,5 4 55 0,0-4-144 16,1 9 105-16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20:02:16.760"/>
    </inkml:context>
    <inkml:brush xml:id="br0">
      <inkml:brushProperty name="width" value="0.4" units="cm"/>
      <inkml:brushProperty name="height" value="0.4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4B50B91C-623E-4D41-AD10-03D5738A5029}" emma:medium="tactile" emma:mode="ink">
          <msink:context xmlns:msink="http://schemas.microsoft.com/ink/2010/main" type="inkDrawing" rotatedBoundingBox="12936,3178 14782,3232 14775,3441 12930,3388" shapeName="Other">
            <msink:destinationLink direction="from" ref="{6E9168C3-63E5-4CDD-909A-688219042837}"/>
          </msink:context>
        </emma:interpretation>
      </emma:emma>
    </inkml:annotationXML>
    <inkml:trace contextRef="#ctx0" brushRef="#br0">6665-617 52 0,'-15'-8'22'0,"6"-1"-12"0,-16 0-5 0,16 9 6 16,-11-4 5-16,-4 0 2 15,-15 0-3-15,-10-1-1 16,-4 1-4-16,0 0 1 16,4-1-6-16,5 5-3 15,1 0-1-15,-1 5 1 0,10-1-1 16,0 0-1-16,9 5-2 15,6-1 1-15,4 1 1 16,6 0 0-16,9-5 0 16,5 0 0-16,14 5 0 0,5 0 2 15,5-5-1-15,10 0-1 16,5-4-2-16,5 5 1 16,-1-1 1-16,1 0 0 0,-5-4 0 15,-1 0 2-15,-4 0-3 16,-5 0 0-16,-5 0 1 15,-4 0 2-15,-1 0 1 16,-10-4 1-16,-4 4-2 16,-5-4 1-16,-10-1 0 31,-5 1 1-31,-4 0-2 0,-10-1 1 0,-10 1 2 16,-5-5 2-16,-10 1 1 15,1-1 0-15,-1 0 0 16,5 1-4-16,5 4-1 15,1-1-3-15,4 5-1 0,9 0 3 16,6 0 1-16,4 5-4 16,10-1 1-16,5 4 0 0,10 1 0 15,5-5-3-15,9 5 2 16,15-9 5-16,14 9 2 16,6-5-5-16,-1 0-2 15,5 1 0-15,5-1 0 16,0 0 3-16,0 1 1 31,5-5-6-31,-10 0 0 0,-5 0 1 16,-9 0 3-16,-5-5 0 0,-10 5-1 15,-5-4-2-15,-10 0 1 16,-9-1 3-16,-10 1 3 16,-15-5-7-16,-4 1 0 15,-10-1 4-15,-10 5 4 16,-10-1-6-16,-9 1-1 0,0-4-3 15,-10 3 3-15,-5 1 0 16,-5 4 1-16,10 0 0 16,10 0 2-16,9 0-1 15,15 0 2-15,15 0-4 16,9 9 0-16,15-1 1 31,14 1 2-31,11-5-1 0,4 0-1 16,4 1 1-16,6-1-1 15,5 0-3-15,-1 1 0 16,1-5 4-16,-1 0 1 16,1 0-3-16,-10 0 1 15,-10 0 0-15,-9-9 2 16,-6 0-1-16,-9 1-1 0,-15 3 1 16,-9-3-1-16,-10-1 0 15,-10 1 0-15,-5-1 0 16,-5-4 0-16,-14 4 2 15,-5 1-3-15,-5 3-2 16,5 5 2-16,0 0 2 16,10 0 0-1,5 5-1-15,4-5 1 16,10 4-1-16,5 0 0 16,10 1 0-16,4-1 0 15,20 0-3 1,0-4 0-16,10 5 4 15,10-1 3-15,-1-4-3 16,0 4-1-16,6 1 0 0,-1-1 0 16,5-4-3-16,-4 0 2 15,-1 0 1-15,-5 0 2 16,-4 0-1-16,-5 0-1 0,-6 0 1 16,-4 0-1-16,-9-4-3 15,-6-1 2-15,-4 1 1 16,-6 4 0-16,-4-4 0 15,-5 4 2-15,0-5-1 0,-5 5-1 16,0-4 1-16,1 4-1 16,4 0 0-16,4-4 0 15,6 4 0-15,5 0 0 16,-1 0-5-16,6 0 1 31,4 0 2-31,5 4 1 0,5-4 1 16,10 9 2-16,4-1-1 15,6 1-1-15,9 4 3 16,0-5 0-16,0 1-6 16,5 4 0-16,0-4 3 15,-5-1 2-15,1-3 0 16,-6-1 1-16,-5 0-4 0,-4-4-2 16,-1-4-1-16,-9 0 3 15,-5 4 0-15,-5 0 3 16,-9 0-1-16,-10 0-1 0,-10-5-2 15,-5 1 1-15,-5-5 3 16,0 1 1-16,-4-1-4 31,-6 0 1-31,1 1-2 0,-1 4 0 16,6-1 2-16,4 1 0 16,5 0 2-16,10 4 1 15,5 0-6-15,4 0 0 16,11 0 1-16,4 4 3 15,10-4 0 1,9 9-1-16,10-1 1 0,6-4-1 0,4 1 2 16,0 3 1-16,0 1-4 15,0-5 1-15,0 5 0 16,-5-5 2-16,0 1-6 16,0-1 1-16,-5 0 3 15,1 1 2-15,-6-1 2 16,-4-4 0-16,-6 0-5 0,-9 0-1 15,-4 0 1-15,-6 0 2 16,-5 0-2-16,-4-4-2 16,-5-1 4-16,-10 1 1 0,-5-9-7 15,-10 4-2-15,-4 1 6 16,-1-1 5-16,1 0 0 31,9 1 1-31,5 4-3 16,10-1 1-16,5 1-2 0,4 4 2 15,11-4-4-15,4-1 0 16,-5 1 1 0,10 4 0-16,0 0 0 15,15 0 2-15,-6 0-3 16,6 4 0-16,-1 1 1 0,6 3 0 0,4 1 0 16,5-1 2-16,5-3-3 15,0-1 0-15,-4 0 1 16,-1 1 0-1,-5-1 0-15,-5 0 0 16,-4 5-3-16,0-5 0 16,-6-4 4-1,-4 0 1-15,-5-4 2 16,-5-5-5-16,-4 1 1 16,-11-1 0-16,-9 0 2 0,-10 1-3 15,0-1 0-15,0 1 1 16,0-1 2-16,5 0-1 15,-4 5-1-15,4-5 1 16,0 5 1-16,9 0-1 0,1 4 2 16,9 0-4-16,1 0 0 15,4 0-1-15,0 8 0 16,6 1 2 0,4 0 0-16,4-1 2 15,6 1-3-15,5 4 0 16,-1-5 1-1,6 5 2-15,4-4-1 16,0 0-1-16,5-1-2 16,1-3 1-16,-6-1 3 15,0-4 1-15,-4 0-4 16,-1 0 1-16,-4-4 0 16,-1-1 0-16,-4 1 0 15,-5 0 0-15,-5-9 0 0,-5 4 0 16,-10-4 0-16,-4 0 2 0,-5 0-1 15,-1 0 2-15,1 0-2 16,-5 0 2-16,0 0-2 16,-5 0 2-16,5 1-4 15,4 3 0-15,1-4 1 16,5 4 0-16,-1 1 0 0,6 3 0 16,4 5 0-16,5 0 0 15,5 0 0-15,0 0 2 16,10 5-3-16,-1-1-2 15,6 0 2-15,4 5 2 16,1-5 0-16,4 5-1 31,0 0-2-31,6-1 1 0,4 1 3 16,0-1 1-16,0 1-4 16,-5-5 1-16,0 1 0 15,-5-1 0-15,-4 0 0 16,-6-4 2-16,-4 0-3 15,-5 0 0-15,-5-8 1 16,-5 3 2-16,-5 1-1 0,-9 0-1 16,-1-1-2-16,-4 1 1 0,0 0 1 15,-1-1 0-15,6 5 0 16,-5 0 0-16,-1 0 0 16,-4 5 2-16,10-1-1 15,-1 0-1-15,1 1-2 31,4-1 1-31,6 0 1 0,4 5 0 16,5 0 0-16,0-1 0 16,10-3 0-16,-1 3 0 15,6-3 0-15,-1-1 0 16,1 5 0-16,4-1 0 16,11-4 0-16,-6 1 2 15,0-1-3-15,0 0 0 0,-4 1 1 16,-1-5 0-16,-4 0 0 15,-1 0 2-15,-4 0-1 16,-5-5-1 0,-10 1 1-16,0 0-1 15,-9-5-3-15,-6 5 2 16,1 0-1-16,-5-1 0 0,-1 1 4 0,-4 0 1 16,-5-1-1-16,5 1-2 0,0 0-2 15,0-1 1-15,4 5 1 16,1 0 0-16,5 0 0 15,-1 0 2-15,6 0-3 16,4 0 0-16,5 5 1 31,0-1 2-31,5-4-3 0,10 4 0 16,5 1 1-16,-1-1 2 16,6 5-3-16,-1-1 0 15,5 1 1-15,1 4 0 16,-1-5 0-16,0 1 0 15,0-5-3-15,1 1 2 16,-6-1 1-16,1 0 2 0,-6-4-1 16,1 0-1-16,-6 0 1 15,-9 0-1-15,0 0 0 16,0 0 2-16,-9 0-3 16,-1 0 0-16,-5-4 1 15,1 4 2-15,-6-4-3 16,-9 4 0-1,0-5 1-15,0 1 0 16,0-5 0-16,0 5 2 16,4 0-3-16,6-1 0 15,0 1 1-15,4 4 0 0,5-4 0 16,1 4 0-16,4 0 0 16,0 4 0-16,5-4-3 15,10 9 2-15,4-5 1 0,1 5 2 16,4-5-3-16,5 5 0 15,1-1 1-15,-1-3 2 16,0-1-1-16,1-4-1 16,4 0 1-16,5 0-1 15,-5 0 0-15,0 0 2 16,0 0-3-16,-5 0 0 0,-4 0 1 16,-6 0 0-16,1 0 0 15,-5 0 2-15,-10 0-1 16,-5-4-1-16,-5-1 1 15,-4 1-1-15,-6-9 0 16,1 0 0-16,-1 4 0 31,1 1 0-31,4-5-3 0,1 4 0 16,4 1 4-16,0-1 1 16,5 5-3-16,1-1 1 15,-1 1 0-15,5 0 2 16,0 4-1-16,9 0-1 0,1-5-2 15,10 10 1 1,4-5 1-16,10 0 0 0,5 4 0 0,0 0 0 16,0 1 2-16,-1 8 1 15,6 0-4-15,0-1-1 16,0-3 1-16,-1 0 0 16,1-5 1-16,0 5 0 15,-1-9 0-15,-4 8 2 16,-5-8-1-1,-5 5-1-15,1-10 1 16,-6 5-1-16,-5-4-3 16,-4 4 2-16,-5 0 1 15,-10-4 0-15,-5-5 0 16,-5 5 0-16,0-5 0 16,-9 5 2-16,-5-1-1 15,-6 1 2-15,1 0-4 0,0 0 0 16,5-1 1-16,4 1 0 15,1 4-3-15,4 0 0 0,6 0 2 16,4 0 2-16,5 0 0 16,5 4-1-1,9 1 1-15,1 3-1 16,9-8 0-16,5 9 2 16,0-5-3-16,10-8 0 0,10-1 1 15,4 10 0-15,1-10 0 0,-6 1 0 16,-4 0 0-16,-5 0 2 15,-5 4-1-15,-5-5-1 16,-5 1-2-16,-4 0 1 31,-6 4 1-31,-4 0 2 16,0-5-1-16,-10 5-1 0,5-4 1 16,-5 4-1-16,-5 0-3 15,0 0 2-15,0 0 1 16,0 4 0-16,0-4 0 15,1 5 2-15,4-5-3 16,0 0-2-16,9 4 4 0,1 9 1 16,0-5-3-16,4 1 1 15,6-5-2-15,-1 1 0 16,1-1 4-16,4 0 1 0,0-4-4 16,0 0-1-16,1 0-2 15,4 0 0-15,-5 0-6 31,1 0-4-31,-1-8-12 16,0 12-4-16,5 0-35 16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2T10:58:42.003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F666F5F0-21B3-41C9-8783-5EC44921E350}" emma:medium="tactile" emma:mode="ink">
          <msink:context xmlns:msink="http://schemas.microsoft.com/ink/2010/main" type="writingRegion" rotatedBoundingBox="16569,8655 19165,7269 19260,7446 16664,8832"/>
        </emma:interpretation>
      </emma:emma>
    </inkml:annotationXML>
    <inkml:traceGroup>
      <inkml:annotationXML>
        <emma:emma xmlns:emma="http://www.w3.org/2003/04/emma" version="1.0">
          <emma:interpretation id="{0929BBFB-FB6A-42CA-A2DD-F28954B485B5}" emma:medium="tactile" emma:mode="ink">
            <msink:context xmlns:msink="http://schemas.microsoft.com/ink/2010/main" type="paragraph" rotatedBoundingBox="16569,8655 19165,7269 19260,7446 16664,88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D31C09-00CA-43AC-8561-56401AA22E7B}" emma:medium="tactile" emma:mode="ink">
              <msink:context xmlns:msink="http://schemas.microsoft.com/ink/2010/main" type="line" rotatedBoundingBox="16569,8655 19165,7269 19260,7446 16664,8832"/>
            </emma:interpretation>
          </emma:emma>
        </inkml:annotationXML>
        <inkml:traceGroup>
          <inkml:annotationXML>
            <emma:emma xmlns:emma="http://www.w3.org/2003/04/emma" version="1.0">
              <emma:interpretation id="{AC8C1EB2-0F74-4747-8753-4A6B55E9ED02}" emma:medium="tactile" emma:mode="ink">
                <msink:context xmlns:msink="http://schemas.microsoft.com/ink/2010/main" type="inkWord" rotatedBoundingBox="16581,8676 16771,8574 16855,8730 16664,883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-10-11 140 0,'0'-1'55'0,"0"1"-30"0,1-1-10 16,-1 1 18-16,3 0 1 15,-3 0 2 1,1-1 0-16,0-1 0 15,1 1-19-15,-1 0-1 0,0 0 0 16,1 0-4-16,-1-1 1 16,1 1-6-16,0 1 1 15,0 0-5-15,0-1 0 16,1 1 1-16,1 0 2 16,-1 0-1-16,1 0 0 0,0 0-1 15,2 0 2-15,-2 0-3 16,1 1 0-16,-1 0-1 15,1 2 1-15,-1-2 0 16,-2 1 1-16,1 1 2 0,0-1 3 16,0 1-4-16,-2-1-3 15,0 1 1-15,-1-1 0 16,0 0 1-16,0 1 0 0,0-1-5 16,-1 2 1-16,0 0 2 15,-2-1 3-15,2 1-2 16,-4 0-2-16,3-1 2 15,-2 1 2-15,-1-2-2 32,1 1-2-32,0-1 0 0,0 1-1 15,0-1 0-15,0 1 2 16,0-1-1-16,0-1 2 16,0 0-4-16,-1 1 0 15,3-1-10-15,-1 1-3 16,0-2-15-16,0 0-7 15,2 0-29-15,0 0-11 0,-1 0-50 16</inkml:trace>
          <inkml:trace contextRef="#ctx0" brushRef="#br0" timeOffset="-982.0021">11 1 156 0,'-1'-1'60'0,"1"1"-32"0,-1-1-13 0,1 1 20 0,0 0-6 15,0 0 0-15,0 1-5 16,0 0-3-16,0 1-11 16,0-1 0-16,-2 1 3 0,2 0 2 15,-1 1 0-15,0 1-3 16,-1 1 0-16,1-2-3 16,-1 4 2-16,2-3-6 0,0 2-3 15,0-1 3-15,0 0 4 16,0-1-3-16,0 2 2 15,0-2-3-15,0 1 2 16,0-2 0-16,0 2 3 16,0 0-5-16,2 1-1 15,-1-1 2-15,2-1 3 0,-2-1 0 16,2 2 0-16,0-1-8 16,1-1 0-16,-1 1 1 15,2 0 1-15,-1-2-1 16,3 1 1-16,-1-1-2 0,0-1 2 15,0 0-2-15,1-1-1 32,-2 0-2-32,1 0 1 0,-2 0 3 15,1 0 1-15,-1 0-6 16,2-1 0-16,-2 0-8 16,0 0-1-16,0 0-4 15,0-2-3-15,-1 1-14 16,1-1-4-16,-1 1-7 15,0-1-2-15,0 1-26 0,-2 1-9 16,0 0-10 0</inkml:trace>
          <inkml:trace contextRef="#ctx0" brushRef="#br0" timeOffset="617.8033">121-31 292 0,'0'0'110'0,"0"0"-60"0,4 0-34 0,-2 0 29 16,0 0-6-16,1 0-1 15,1 0-10-15,-1 0-5 16,1 0-13-16,0 0-2 0,2 0-1 16,-2 0-3-16,1 0-3 15,-1 0-18 1,0 0-9-16,1 0-52 15,-1 1-25-15,0 0-48 16</inkml:trace>
        </inkml:traceGroup>
        <inkml:traceGroup>
          <inkml:annotationXML>
            <emma:emma xmlns:emma="http://www.w3.org/2003/04/emma" version="1.0">
              <emma:interpretation id="{A76225FB-9EF9-449C-9C03-434506342763}" emma:medium="tactile" emma:mode="ink">
                <msink:context xmlns:msink="http://schemas.microsoft.com/ink/2010/main" type="inkWord" rotatedBoundingBox="18728,7502 18990,7363 19060,7494 18798,763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386.1852">2175-1059 156 0,'-1'6'60'0,"1"-6"-32"0,-2 4-11 0,2-3 20 16,0 0-4-16,0 1 1 15,0-1-4-15,0 0-1 0,0 0-16 16,0 1 10-16,0-2 4 0,0 0-3 0,2 0 0 31,-2 0-9-31,1-2-2 0,0 1-5 16,1-3-3-16,-1 2 2 15,2-3 0-15,0 0 1 0,-1-1 2 16,1 1-5-16,0-2-3 16,-1 1 1-16,1-3 2 15,0 2-2-15,0-6 0 16,-1 0 1-16,3-1 0 0,-3 2 0 16,1-2 0-16,0 3 0 15,0 0 0-15,-1 2 0 16,1 0 0-16,0 0-2 15,-2 2-2-15,1 1 3 16,-1 1 0-16,0 2-1 16,1-1 1-1,-1 1 0-15,0 2 1 16,1 0 0-16,-2 2 2 16,0 0-3-16,0 4 0 15,0-1-1-15,1 3-2 16,-1-1 3-16,1 4 0 0,1-3-1 15,1 3 1-15,-1-1-2 16,1-2-1-16,0-1 1 0,1 0-1 16,-1-1 2-16,1-1 1 15,-1-1-1-15,1-3 1 16,0 0-2-16,1-4 2 16,-1 0-2-16,2-3 2 15,-1 0-2-15,2-1-1 16,-1 1 1-1,-1-2-1-15,1 2-3 16,-1-2 2-16,-1 2-1 16,0 1 0-16,-1 0 4 15,0 1 1-15,0 1-1 16,-1 1-2-16,0 0-2 16,-1 1-1-16,0 0 4 15,-1 1 1-15,0 1-3 16,0 3 1-16,0-2 0 15,0 4 0-15,0-2 0 16,0 5 2-16,0-2-3 16,2 1 0-16,-1-1 1 0,2 2 2 15,0-4 1-15,1 0 1 0,0 0-2 16,1-2-2-16,-1-1 1 0,2-1-1 16,-2 0-11-16,2-1-5 15,-2 1-17-15,1-1-6 16,-1 0-19-16,2 0-8 15,-2-1-23-15,0 1-6 16,0 0-22 15</inkml:trace>
        </inkml:traceGroup>
        <inkml:traceGroup>
          <inkml:annotationXML>
            <emma:emma xmlns:emma="http://www.w3.org/2003/04/emma" version="1.0">
              <emma:interpretation id="{0A82459D-2D5D-4D15-8803-7189187B2321}" emma:medium="tactile" emma:mode="ink">
                <msink:context xmlns:msink="http://schemas.microsoft.com/ink/2010/main" type="inkWord" rotatedBoundingBox="19093,7398 19202,7339 19255,7437 19145,7495"/>
              </emma:interpretation>
              <emma:one-of disjunction-type="recognition" id="oneOf2">
                <emma:interpretation id="interp2" emma:lang="" emma:confidence="0">
                  <emma:literal>x</emma:literal>
                </emma:interpretation>
                <emma:interpretation id="interp3" emma:lang="" emma:confidence="0">
                  <emma:literal>X</emma:literal>
                </emma:interpretation>
                <emma:interpretation id="interp4" emma:lang="" emma:confidence="0">
                  <emma:literal>+</emma:literal>
                </emma:interpretation>
                <emma:interpretation id="interp5" emma:lang="" emma:confidence="0">
                  <emma:literal>=</emma:literal>
                </emma:interpretation>
                <emma:interpretation id="interp6" emma:lang="" emma:confidence="0">
                  <emma:literal>•</emma:literal>
                </emma:interpretation>
              </emma:one-of>
            </emma:emma>
          </inkml:annotationXML>
          <inkml:trace contextRef="#ctx0" brushRef="#br0" timeOffset="6022.2654">2472-1268 220 0,'-1'0'85'0,"1"0"-46"0,1 0-21 0,-1 0 23 32,2 0-8-32,-2 0 0 0,3 1-3 15,-2 0 1-15,2-1-17 0,-2 0 5 0,2 1 4 16,0-1-3-16,-1 0-2 15,1 0-4-15,1 0 1 16,-1 0-6-16,2 0-1 16,-1 0-2-1,3 0 1-15,0 0-4 0,4-1-2 16,-3 0 2-16,2 0 0 16,-2-1-4-16,0 2-1 15,-1 0-10-15,0-1-5 16,-1 0-18-16,-1 1-7 15,-1 0-16-15,0-1-4 16,-1 0-28 0,-2-1-12-16,1 1 1 15</inkml:trace>
          <inkml:trace contextRef="#ctx0" brushRef="#br0" timeOffset="6302.7285">2537-1312 272 0,'-3'2'104'0,"3"-2"-56"0,-1 4-27 16,1-3 30-16,0 1-12 16,0 1-2-16,1 1-8 15,1-1-1-15,-1 2-16 0,0-1 2 0,1 2 2 16,-2-1-6-16,0 3-3 15,0 0-4-15,0 3-3 16,0-3-17-16,0 2-6 16,0-2-31-1,0 3-13-15,0-2-35 16,0-3-15-16,0 0 0 16</inkml:trace>
        </inkml:traceGroup>
      </inkml:traceGroup>
    </inkml:traceGroup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9T12:26:25.87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45D24EF-30AD-44C0-86A4-BD5A3B5C859F}" emma:medium="tactile" emma:mode="ink">
          <msink:context xmlns:msink="http://schemas.microsoft.com/ink/2010/main" type="writingRegion" rotatedBoundingBox="7792,4087 8434,3450 8730,3748 8087,4385"/>
        </emma:interpretation>
      </emma:emma>
    </inkml:annotationXML>
    <inkml:traceGroup>
      <inkml:annotationXML>
        <emma:emma xmlns:emma="http://www.w3.org/2003/04/emma" version="1.0">
          <emma:interpretation id="{BC2572CF-8033-4644-B34C-C75027FD5FCF}" emma:medium="tactile" emma:mode="ink">
            <msink:context xmlns:msink="http://schemas.microsoft.com/ink/2010/main" type="paragraph" rotatedBoundingBox="7792,4087 8434,3450 8730,3748 8087,43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0F7558-C9DF-40DE-B84D-D8597760B30B}" emma:medium="tactile" emma:mode="ink">
              <msink:context xmlns:msink="http://schemas.microsoft.com/ink/2010/main" type="line" rotatedBoundingBox="7792,4087 8434,3450 8730,3748 8087,4385"/>
            </emma:interpretation>
          </emma:emma>
        </inkml:annotationXML>
        <inkml:traceGroup>
          <inkml:annotationXML>
            <emma:emma xmlns:emma="http://www.w3.org/2003/04/emma" version="1.0">
              <emma:interpretation id="{C6DC5B31-D608-4203-BD2E-D70D00A5406B}" emma:medium="tactile" emma:mode="ink">
                <msink:context xmlns:msink="http://schemas.microsoft.com/ink/2010/main" type="inkWord" rotatedBoundingBox="7792,4087 8139,3743 8435,4041 8087,438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30 367 316 0,'-15'9'121'0,"15"-9"-66"0,-10 0-22 0,5 0 49 15,10 0-45-15,-5-5 6 16,5 1-27-16,0-10 6 16,5 0-13-16,6-13 0 15,4 0-6-15,6-9-4 16,-1 9 0-16,-5-10-15 0,6 15 9 0,-6-6-37 16,6 6 25-16,-6-5-60 15,1 8 44-15,-6-8-104 16,5 14 78-16,-4-5-93 15,4 9 88-15</inkml:trace>
          <inkml:trace contextRef="#ctx0" brushRef="#br0" timeOffset="-268.491">163 213 272 0,'0'13'104'0,"0"-13"-56"0,10 14-19 0,-5-10 42 16,0 1-40-16,6 4 1 15,-1 4-21-15,0-4 0 16,5 5-7-16,1 0 0 15,4 4-2-15,-5-5 1 16,6 6-2-16,-6-6-3 16,5 5 1-16,-4 0 1 15,-1 0 0-15,-5-4-14 16,5 0 8-16,-10-5-37 16,6 0 24-16,-11-5-64 15,5 1 46-15,-10-5-113 0,0 0 85 0</inkml:trace>
        </inkml:traceGroup>
        <inkml:traceGroup>
          <inkml:annotationXML>
            <emma:emma xmlns:emma="http://www.w3.org/2003/04/emma" version="1.0">
              <emma:interpretation id="{F737AAEF-6FCF-48E8-8911-3E601BD31A43}" emma:medium="tactile" emma:mode="ink">
                <msink:context xmlns:msink="http://schemas.microsoft.com/ink/2010/main" type="inkWord" rotatedBoundingBox="8065,3822 8437,3453 8685,3703 8313,4072"/>
              </emma:interpretation>
              <emma:one-of disjunction-type="recognition" id="oneOf1">
                <emma:interpretation id="interp1" emma:lang="" emma:confidence="0">
                  <emma:literal>up</emma:literal>
                </emma:interpretation>
                <emma:interpretation id="interp2" emma:lang="" emma:confidence="0">
                  <emma:literal>UP</emma:literal>
                </emma:interpretation>
                <emma:interpretation id="interp3" emma:lang="" emma:confidence="0">
                  <emma:literal>OP</emma:literal>
                </emma:interpretation>
                <emma:interpretation id="interp4" emma:lang="" emma:confidence="0">
                  <emma:literal>Up</emma:literal>
                </emma:interpretation>
                <emma:interpretation id="interp5" emma:lang="" emma:confidence="0">
                  <emma:literal>op</emma:literal>
                </emma:interpretation>
              </emma:one-of>
            </emma:emma>
          </inkml:annotationXML>
          <inkml:trace contextRef="#ctx0" brushRef="#br0" timeOffset="299.2909">372 13 316 0,'-10'23'121'0,"10"-23"-66"0,-5 41-44 0,5-28 46 15,5 5-34-15,0 5 19 16,0 4-26-16,5 0 10 16,0 5-16-16,6-9 4 15,-1-1-9-15,5-8 4 16,1 0-5-16,-1-14 2 16,6 0-3-16,-6-23 0 0,6 5-1 15,-11-23-4-15,0 9 1 0,-10-9-4 16,0 5 3-16,-10-5-12 15,0 14 7-15,-10 0-36 16,5 13 24-16,-11-4-75 16,6 9 52-16,-5 0-133 15,9 9 99-15</inkml:trace>
          <inkml:trace contextRef="#ctx0" brushRef="#br0" timeOffset="714.6995">550-114 316 0,'16'5'118'0,"-16"-5"-64"0,20 22-32 0,-10-13 51 15,1 1-42-15,4 3 12 16,0 5-26-16,0 5-1 16,6 4-10-16,-6-4-10 15,0-1 2-15,-10-3-20 16,1-6 13-16,-12-17-16 15,1 4 14-15,-5-14-3 0,0 0 8 16,-5-8 3 0,-1 8 3-16,-9-8 11 15,10 8-6-15,-6-9 11 16,6 5-9-16,0-9 10 16,4 4-10-16,1-8 5 15,5 3-7-15,0 1 7 16,10 9-8-16,0-5 3 15,11 10-4-15,-1-1 0 0,5 10-1 0,-4 4-2 16,4 4 1-16,-5 1 1 16,6 8-1-16,-11 1 2 15,-10 18-4 1,-5-5-11-16,-6-4-2 16,-4-1 7-16,0 1-34 0,0 4-14 15,4 0-122-15</inkml:trace>
        </inkml:traceGroup>
      </inkml:traceGroup>
    </inkml:traceGroup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9T12:26:33.08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77C7C92-5A4C-4C84-A321-9637F2AC3C8F}" emma:medium="tactile" emma:mode="ink">
          <msink:context xmlns:msink="http://schemas.microsoft.com/ink/2010/main" type="writingRegion" rotatedBoundingBox="16145,8331 17955,7976 18035,8385 16225,8740"/>
        </emma:interpretation>
      </emma:emma>
    </inkml:annotationXML>
    <inkml:traceGroup>
      <inkml:annotationXML>
        <emma:emma xmlns:emma="http://www.w3.org/2003/04/emma" version="1.0">
          <emma:interpretation id="{9AC4AB71-9C8F-41AF-9AA6-9A88477FC393}" emma:medium="tactile" emma:mode="ink">
            <msink:context xmlns:msink="http://schemas.microsoft.com/ink/2010/main" type="paragraph" rotatedBoundingBox="16145,8331 17955,7976 18035,8385 16225,87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285DF04-C2AC-4915-AB70-4BA75DEE6A87}" emma:medium="tactile" emma:mode="ink">
              <msink:context xmlns:msink="http://schemas.microsoft.com/ink/2010/main" type="line" rotatedBoundingBox="16145,8331 17955,7976 18035,8385 16225,8740"/>
            </emma:interpretation>
          </emma:emma>
        </inkml:annotationXML>
        <inkml:traceGroup>
          <inkml:annotationXML>
            <emma:emma xmlns:emma="http://www.w3.org/2003/04/emma" version="1.0">
              <emma:interpretation id="{7317960A-14B1-4583-AD7D-9189222F22F4}" emma:medium="tactile" emma:mode="ink">
                <msink:context xmlns:msink="http://schemas.microsoft.com/ink/2010/main" type="inkWord" rotatedBoundingBox="16145,8331 16967,8170 17047,8579 16225,8740">
                  <msink:destinationLink direction="to" ref="{E42262FD-DC6E-4B18-8124-26FC565DD7BC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-5 9 292 0,'5'-9'110'0,"-5"9"-60"0,0 0-32 0,0 0 50 15,5 5-38-15,0-1 16 16,0 10-28-16,0 4 6 16,0 5-14-16,1 4-1 15,4 5-6-15,-5-1-2 16,0 6 0-16,0-6-17 16,0-3 9-16,0-6-43 0,0-4 27 15,-10-9-60-15,5 5 47 16,-5-9-58-16,5-1 54 0,-5-8-40 15,0-1 46-15,-5-9 22 16,10 5 9-16,-10-9 59 16,10 5-30-16,-11-10 44 15,11 9-40-15,-5-17 37 16,5 12-38-16,0-8 34 31,5 5-36-31,0-6 21 0,1 10-27 0,-1-4 8 16,5 8-17-16,0-4 3 15,0 9-10-15,0 0 0 16,1 4-3-16,-1 5 1 16,0 5-2-16,-5-1-3 15,5 10 1-15,-10 4-6 16,5 0 4-16,-10 0-3 16,5 5 3-16,-5-5 2 15,0 5 1-15,-5-10 2 0,10 5-1 16,-5-8 10-16,5 3-5 0,-5-4 10 15,10-4-9-15,-5-10 5 16,10 5-7-16,0-13 0 31,11 8-3-31,-1 1 5 16,0 4-4-16,1 0 1 16,4 4-2-16,-9 1-4 15,4 13 1-15,-10-5-1 16,0 5 0-16,-15-4-3 15,0 4 3-15,-10-4-14 16,0-1 8-16,-11-4-11 0,6 5 10 0,-6-5-8 16,11 0 9-16,-5 0-17 15,4 0 14-15,1 0-53 16,5 0 36-16,0-4-102 16,10 4 73-16,5-18-99 15,5 4 88-15</inkml:trace>
          <inkml:trace contextRef="#ctx0" brushRef="#br0" timeOffset="347.5104">500 73 364 0,'-5'-9'137'0,"5"9"-74"0,-11-9-51 0,6 4 41 15,5 10-32-15,-10-5 12 16,5 9-20-16,-5 4 6 15,5 5-11-15,-6 5 4 16,11 0-7-16,-5-1-2 16,10 6-2-16,1-1-1 15,9-5 0-15,-5-3 2 16,5-6-1-16,1-8 2 0,4-5-2 0,-5-18-1 16,6 4 1-16,-6-18-1 15,0 5 0-15,-10-5-3 16,6 5 2-16,-11 0-1 15,0 4 0-15,-6 1-18 16,1 8 11-16,-10 5-54 31,5 4 35-31,-5 1-99 16,4 8 70-16,1 1-118 16,5 4 98-16</inkml:trace>
          <inkml:trace contextRef="#ctx0" brushRef="#br0" timeOffset="817.1182">566-13 392 0,'-10'13'148'0,"10"-13"-80"0,10 0-59 15,-5 0 43 1,0 0-31-16,0-4 5 0,5 4-16 0,1-5-1 16,4 1-6-16,0-5-6 15,0 4 1-15,1-4-28 16,4 5 17-16,1-6-70 15,-1 6 47-15,0-5-108 16,6 4 81-16,-6-4-93 31,1 5 88-31</inkml:trace>
          <inkml:trace contextRef="#ctx0" brushRef="#br0" timeOffset="581.0784">719-18 376 0,'0'9'140'0,"0"-9"-76"0,0 14-59 16,0-10 34 0,5 5-25-16,0 5 5 15,0 4-12-15,0 5 0 16,0 4-4-16,0 0-8 15,0 5 2-15,1-5-32 16,-1 5 20-16,0-10-87 16,0-3 57-16,-5-10-134 15,0-5 101-15</inkml:trace>
        </inkml:traceGroup>
        <inkml:traceGroup>
          <inkml:annotationXML>
            <emma:emma xmlns:emma="http://www.w3.org/2003/04/emma" version="1.0">
              <emma:interpretation id="{65F39F30-3C21-47C7-AD6B-32076FACCE16}" emma:medium="tactile" emma:mode="ink">
                <msink:context xmlns:msink="http://schemas.microsoft.com/ink/2010/main" type="inkWord" rotatedBoundingBox="16963,8239 17574,8119 17622,8366 17011,8486"/>
              </emma:interpretation>
              <emma:one-of disjunction-type="recognition" id="oneOf1">
                <emma:interpretation id="interp1" emma:lang="" emma:confidence="0">
                  <emma:literal>y</emma:literal>
                </emma:interpretation>
                <emma:interpretation id="interp2" emma:lang="" emma:confidence="0">
                  <emma:literal>z</emma:literal>
                </emma:interpretation>
                <emma:interpretation id="interp3" emma:lang="" emma:confidence="0">
                  <emma:literal>Z</emma:literal>
                </emma:interpretation>
                <emma:interpretation id="interp4" emma:lang="" emma:confidence="0">
                  <emma:literal>w</emma:literal>
                </emma:interpretation>
                <emma:interpretation id="interp5" emma:lang="" emma:confidence="0">
                  <emma:literal>~</emma:literal>
                </emma:interpretation>
              </emma:one-of>
            </emma:emma>
          </inkml:annotationXML>
          <inkml:trace contextRef="#ctx0" brushRef="#br0" timeOffset="1518.1371">800-77 312 0,'-5'5'118'0,"5"-5"-64"0,10 0-30 0,-4 0 46 16,4 0-40-16,0-5 3 15,5 5-21-15,1-4-3 16,-1-1-5-16,10-4-7 16,1 9 1-16,4-9-21 15,1 9 13-15,0-9-27 16,4 4 21-16,1-8-4 16,-5 4 13-16,-6-5 6 0,-5 10 1 0,-9-1 11 15,4 5-5-15,-10 0 19 16,5 9-14-16,-10 0 17 15,0 9-16-15,0 1 9 16,0 3-12-16,0-4 2 31,5 5-7-31,0-5 2 16,6 5-3-16,-1-5 3 16,5 0-4-16,0-9 1 15,1 5-1-15,4-10 1 16,0 1-2-16,1-14-1 15,4 4 1-15,-9-8-4 16,4-1 2-16,-10-13-1 0,0 4 0 0,-10-9-3 16,0 5 3-16,-10-5-8 15,5 14 6-15,-10 0-29 16,5 9 18-16,-11 5-66 16,6 4 45-16,-5 4-127 15,9 10 92-15,-4-5-78 31,5 4 86-31</inkml:trace>
        </inkml:traceGroup>
        <inkml:traceGroup>
          <inkml:annotationXML>
            <emma:emma xmlns:emma="http://www.w3.org/2003/04/emma" version="1.0">
              <emma:interpretation id="{C5863C44-4BD8-4F1F-862E-9814EE727264}" emma:medium="tactile" emma:mode="ink">
                <msink:context xmlns:msink="http://schemas.microsoft.com/ink/2010/main" type="inkWord" rotatedBoundingBox="17119,8181 17134,8178 17206,8541 17191,8545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017.3973">964-149 288 0,'0'4'110'0,"0"-4"-60"0,0 14-32 0,0-10 48 16,5 5-38-16,-5 5 20 16,5 0-28-16,0 8 11 0,0 1-18 15,0 9 1-15,0 4-8 16,0 0-8-16,0 5 1 0,0-9-40 16,0-1 23-16,1-8-79 15,-1 0 55-15,-10-19-133 31,5 1 98-31</inkml:trace>
        </inkml:traceGroup>
        <inkml:traceGroup>
          <inkml:annotationXML>
            <emma:emma xmlns:emma="http://www.w3.org/2003/04/emma" version="1.0">
              <emma:interpretation id="{8A01A873-70FA-4081-B861-5CBEFD5353FE}" emma:medium="tactile" emma:mode="ink">
                <msink:context xmlns:msink="http://schemas.microsoft.com/ink/2010/main" type="inkWord" rotatedBoundingBox="17680,8142 17976,8083 18026,8341 17730,8399"/>
              </emma:interpretation>
              <emma:one-of disjunction-type="recognition" id="oneOf3">
                <emma:interpretation id="interp7" emma:lang="" emma:confidence="1">
                  <emma:literal>n</emma:literal>
                </emma:interpretation>
                <emma:interpretation id="interp8" emma:lang="" emma:confidence="0">
                  <emma:literal>M</emma:literal>
                </emma:interpretation>
                <emma:interpretation id="interp9" emma:lang="" emma:confidence="0">
                  <emma:literal>m</emma:literal>
                </emma:interpretation>
                <emma:interpretation id="interp10" emma:lang="" emma:confidence="0">
                  <emma:literal>N</emma:literal>
                </emma:interpretation>
                <emma:interpretation id="interp11" emma:lang="" emma:confidence="0">
                  <emma:literal>a</emma:literal>
                </emma:interpretation>
              </emma:one-of>
            </emma:emma>
          </inkml:annotationXML>
          <inkml:trace contextRef="#ctx0" brushRef="#br0" timeOffset="2033.5228">1509-185 356 0,'5'13'134'0,"-5"-13"-72"0,10 32-48 0,-5-23 42 16,0 0-33-16,1 5 4 15,-1 8-17-15,0 5-4 16,0 1-3-16,0-1-7 16,0-5 2-16,0-3-12 31,0-6 7-31,-5-8-12 16,5-5 11-16,-5-9-5 15,0 0 8-15,0-14-2 16,0 5 4-16,-5-9 2 0,5 4 1 0,-5-4 11 15,0 9-6-15,0-1 11 16,5 10-9-16,0 5 5 31,5 4-7-31,0 4 2 16,0 5-4-16,0 1-2 0,6-1 0 16,-1-5-1-16,5 5 0 0,-5-9-7 15,6 0 4-15,-6-9-3 16,0 0 3-16,0-9 0 15,0 4 1-15,-5-4 6 16,1 5-2-16,-1-5 8 16,0 4-6-16,0 0 10 15,0 10-8-15,0 4 10 16,5 4-9-16,0 5 3 16,6 10-6-16,-1 3-11 15,5 5 4-15,-4 5-55 16,4 4 33-16,-5 5-182 15,1 0 115-15</inkml:trace>
        </inkml:traceGroup>
      </inkml:traceGroup>
    </inkml:traceGroup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9T12:26:36.74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3865DFF-D04F-4B9E-A20E-C724EADF5E18}" emma:medium="tactile" emma:mode="ink">
          <msink:context xmlns:msink="http://schemas.microsoft.com/ink/2010/main" type="writingRegion" rotatedBoundingBox="11642,7847 12868,7942 12829,8437 11603,8342"/>
        </emma:interpretation>
      </emma:emma>
    </inkml:annotationXML>
    <inkml:traceGroup>
      <inkml:annotationXML>
        <emma:emma xmlns:emma="http://www.w3.org/2003/04/emma" version="1.0">
          <emma:interpretation id="{961EBE5F-A58D-4374-AEB0-F84CA97FDA53}" emma:medium="tactile" emma:mode="ink">
            <msink:context xmlns:msink="http://schemas.microsoft.com/ink/2010/main" type="paragraph" rotatedBoundingBox="11642,7847 12868,7942 12829,8437 11603,83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1D0804-FAC7-49B1-81C5-FE7EB80A019E}" emma:medium="tactile" emma:mode="ink">
              <msink:context xmlns:msink="http://schemas.microsoft.com/ink/2010/main" type="line" rotatedBoundingBox="11642,7847 12868,7942 12829,8437 11603,8342"/>
            </emma:interpretation>
          </emma:emma>
        </inkml:annotationXML>
        <inkml:traceGroup>
          <inkml:annotationXML>
            <emma:emma xmlns:emma="http://www.w3.org/2003/04/emma" version="1.0">
              <emma:interpretation id="{5474E847-2EAC-4458-A44D-4488D9A82C18}" emma:medium="tactile" emma:mode="ink">
                <msink:context xmlns:msink="http://schemas.microsoft.com/ink/2010/main" type="inkWord" rotatedBoundingBox="11641,7854 12448,7916 12410,8405 11603,8342">
                  <msink:destinationLink direction="to" ref="{6E9168C3-63E5-4CDD-909A-688219042837}"/>
                  <msink:destinationLink direction="from" ref="{93E10A1D-394D-4B0A-AE81-E7E1D81CC808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0 264 0,'10'18'99'0,"-10"-18"-54"0,5 23-28 0,0-14 40 16,0 5-32-16,0 4 10 15,0 0-21-15,0 5 0 16,0-1-8-16,1 1-23 16,-1 0 9-16,0-5-70 31,0 0 43-31,-10-9-123 0,5 4 88 0</inkml:trace>
          <inkml:trace contextRef="#ctx0" brushRef="#br0" timeOffset="162.6828">-87-154 316 0,'-21'5'121'0,"21"-5"-66"0,0 13-66 15,0-8-10 1,11-1 7-16,-1 5-84 16,0 0 54-16,0 1-86 15,6-1 74-15</inkml:trace>
          <inkml:trace contextRef="#ctx0" brushRef="#br0" timeOffset="-190.8313">-271-9 284 0,'-20'0'107'0,"20"0"-58"0,-20 0-37 0,9 0 42 15,6 5-32-15,-5-1 17 16,5 10-24-16,-5-1 8 16,10 1-14-16,-5 0 4 15,5 4-8-15,0-5 0 0,10 5-3 16,-5-4 3-16,10 0-3 15,6-5 4-15,-1 4-4 0,6-4 1 16,4 0-1-16,-4 0 1 16,4 1-2-16,-9-1 2 31,9 0-2-31,-15-5 6 16,-4 5-4-16,-16-4 1 15,-1 4-2-15,-24 0-2 16,4 0 1-16,-9 0-1 15,9 0 0-15,-4 0-25 16,9 0 14-16,-4 0-61 16,9 0 40-16,1-4-112 0,5-1 81 0,5-8-90 15,10 4 88-15</inkml:trace>
          <inkml:trace contextRef="#ctx0" brushRef="#br0" timeOffset="647.3786">224 86 276 0,'5'23'104'0,"-5"-23"-56"0,10 45-41 0,-5-31 32 16,5 4-24-16,-4 0 0 15,4 5-10-15,-5 4-10 16,5 0 3-16,-10-4-31 16,5-5 19-16,-10-14-41 15,5 1 31-15,-5-19-17 16,0 5 24-16,-5-13 3 15,10 4 8-15,-11-14 15 16,11 9-4-16,-5-9 31 16,5 10-20-16,-5-5 37 15,10 4-30-15,-5-4 33 16,5 9-32-16,1-5 18 16,4 9-24-16,5 1 11 15,0 4-18-15,1 4 10 16,4 10-12-16,-5-5 4 0,6 9-8 0,-6 0 2 15,5 9-4-15,-4 5-2 16,-1-1 0-16,-10 6 1 16,0-1-1-16,-15-5-1 15,5 6 1-15,-10-6-4 16,-1 5 2-16,-4-4-10 16,5 4 6-16,-6-4-25 15,6 0 17-15,0-5-53 16,4-5 36-16,6-13-105 15,5 0 76-15,0-13-90 16,5-1 85-16</inkml:trace>
        </inkml:traceGroup>
        <inkml:traceGroup>
          <inkml:annotationXML>
            <emma:emma xmlns:emma="http://www.w3.org/2003/04/emma" version="1.0">
              <emma:interpretation id="{28419225-45D5-46CF-BBFF-BE1413184054}" emma:medium="tactile" emma:mode="ink">
                <msink:context xmlns:msink="http://schemas.microsoft.com/ink/2010/main" type="inkWord" rotatedBoundingBox="12471,7911 12699,7929 12686,8091 12459,8073">
                  <msink:destinationLink direction="from" ref="{E42262FD-DC6E-4B18-8124-26FC565DD7BC}"/>
                </msink:context>
              </emma:interpretation>
              <emma:one-of disjunction-type="recognition" id="oneOf1"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/</emma:literal>
                </emma:interpretation>
                <emma:interpretation id="interp3" emma:lang="" emma:confidence="0">
                  <emma:literal>v</emma:literal>
                </emma:interpretation>
                <emma:interpretation id="interp4" emma:lang="" emma:confidence="0">
                  <emma:literal>-</emma:literal>
                </emma:interpretation>
                <emma:interpretation id="interp5" emma:lang="" emma:confidence="0">
                  <emma:literal>1</emma:literal>
                </emma:interpretation>
              </emma:one-of>
            </emma:emma>
          </inkml:annotationXML>
          <inkml:trace contextRef="#ctx0" brushRef="#br0" timeOffset="1310.8146">479 36 368 0,'0'10'137'0,"0"-10"-74"0,15-5-65 15,-5 0 25 1,0 5-16-16,11-13-26 16,9-1 10-16,6-13-92 0,0 9 56 0,5-18-122 15,-1 9 95-15</inkml:trace>
        </inkml:traceGroup>
        <inkml:traceGroup>
          <inkml:annotationXML>
            <emma:emma xmlns:emma="http://www.w3.org/2003/04/emma" version="1.0">
              <emma:interpretation id="{F9E3B014-15E6-4E13-9308-66643E0E5029}" emma:medium="tactile" emma:mode="ink">
                <msink:context xmlns:msink="http://schemas.microsoft.com/ink/2010/main" type="inkWord" rotatedBoundingBox="12530,8086 12855,8112 12836,8349 12512,8324">
                  <msink:destinationLink direction="to" ref="{93E10A1D-394D-4B0A-AE81-E7E1D81CC808}"/>
                </msink:context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925.9664">550 59 324 0,'0'27'121'0,"0"-27"-66"0,5 37-49 16,0-24 41 0,6 5-29-16,-1 0 14 0,0 5-19 0,5-5 1 15,0 5-8-15,6-5-3 16,-1 5-2-16,1-10 3 16,4 1-2-16,-4-10-1 15,-1 1 0-15,-5-10-10 16,6 1 5-16,-6-5-21 31,0 0 15-31,-5-5-43 16,6 10 30-16,-6-5-55 15,0 4 44-15,-10 0-108 16,0 5 80-16</inkml:trace>
          <inkml:trace contextRef="#ctx0" brushRef="#br0" timeOffset="1111.5619">611 186 332 0,'5'5'123'0,"-5"-5"-66"0,26-10-47 0,-16 6 39 16,5 4-29-16,6-5-10 16,-1 1-7-16,1-5-63 15,-1 9 33-15,-5-9-150 16,1 4 99-16</inkml:trace>
        </inkml:traceGroup>
      </inkml:traceGroup>
    </inkml:traceGroup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17:03:53.182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424 47 248 0,'-11'-5'93'0,"11"5"-50"0,-20 14-13 16,20-10 34-16,-5 14-12 15,0 1 0-15,-5-1-15 16,5-5-5-16,0 10-18 0,-1-5-4 0,6 5 0 16,0-5-6-16,11 5 0 15,-1-5-2-15,5-5 1 16,0 1-2-16,16-14-1 16,-6 0 1-16,16-5-1 15,-10 1 0-15,-1-14 2 0,1 4-3 16,-11-4-2-16,-4 0-5 15,-11-5 0-15,0 5-12 16,-15 13-2-16,0 1-19 16,-11-10-7-16,6 5-20 15,0 5-10-15,-1-1-53 32</inkml:trace>
  <inkml:trace contextRef="#ctx0" brushRef="#br0" timeOffset="468.1514">755 10 316 0,'5'-13'118'0,"-5"13"-64"0,26-5-37 0,-21 5 33 16,15 0-8-16,-5 0 0 16,16-9-19-16,-6 5-6 0,11 4-11 15,-5 0-6-15,10 0-3 0,-11 0-14 16,6 0-4-16,-6 0-31 0,1 0-14 15,-6 0-56 1,6 9-64-16,-5 0 59 16</inkml:trace>
  <inkml:trace contextRef="#ctx0" brushRef="#br0" timeOffset="232.711">974 69 340 0,'0'14'129'0,"0"-14"-70"0,10 36-53 15,-4-27 28-15,-1 5-11 16,0-1 1-16,0 6-13 15,0-1-4-15,0 9-5 16,0-4-10-16,0-1-5 0,0-4-24 0,-5-9-9 0,0 0-44 16,-5-9-20-16,0 0-11 15</inkml:trace>
  <inkml:trace contextRef="#ctx0" brushRef="#br0" timeOffset="-331.597">16 69 244 0,'5'-22'93'0,"-5"22"-50"0,20 18-24 0,-15-14 29 31,11-8-4-31,-6-1 1 0,10-13-13 16,1 5-5-16,4-1-16 16,-4 5 0-16,-1 4 2 0,-5 5-5 15,1 5 0-15,-1-1-2 16,-10 6-1-16,0-1-10 16,-10 13-4-16,0-4-4 15,-16 1 0-15,6-1 2 0,-10-5 5 16,4 1 3-16,1-1 2 15,5-4 5-15,4-4 5 16,1-5 1-16,10 9 4 16,0-4-5-16,16-5-1 15,-6 0-2-15,10 4-1 16,1-4-3 0,-1 5 1-16,0-1 0 15,1 5 1-15,-6 0 0 0,-5 9 2 16,0-4 1-16,-10 4 1 15,0-4-4-15,-10-1-3 16,0 1 0-16,-21-5-1 16,6-4-5-16,-11-5 1 15,6 0-5-15,-1 0 1 0,6 0-12 16,4-5-4-16,1 5-25 16,15-5-9-16,0 1-31 15,10-1-11-15,0 1-20 16</inkml:trace>
  <inkml:trace contextRef="#ctx0" brushRef="#br0" timeOffset="-801.2869">46 42 296 0,'0'0'110'0,"0"0"-60"0,6 55-41 15,-1-46 25-15,0-5-4 0,-5 1 4 16,0 8-9-16,0 1-3 16,0 9-13-16,0-5-3 0,5 4 0 15,-5 1-8-15,0 0 0 0,0-5-24 16,0-9-8-16,0 0-38 15,-5-9-14-15,5 0-50 16</inkml:trace>
  <inkml:trace contextRef="#ctx0" brushRef="#br0" timeOffset="1152.8026">1137-57 304 0,'0'-14'115'0,"0"14"-62"0,26-14-40 0,-21 14 30 0,10-4-9 15,-5-1 1-15,16 1-16 16,-1-1-6-16,21 5-8 16,-10 0-13-16,10 5-2 0,-5-1-30 15,-1 5-14-15,-4 0-10 16,0-4-3-16,-6-1 26 16,-4 1 11-16,-6 0 21 15,1 8 10-15,-6-4 21 0,-5 0 10 16,0-4 15-16,-10 8 5 15,0 1 1-15,-5 9 0 16,0-5-14-16,0 9-4 16,0-4-11-16,5 4-3 15,0-5-8-15,5 6-3 0,0-6-1 32,10 1-1-32,-4-5-4 0,14-4-3 15,-4-5 0-15,9-9-1 16,-4 0-3-16,4-5 2 15,-4 1-4-15,-1-14-1 16,-4-1-2-16,-11-12 0 16,0 3 0-16,-10-3 2 15,0 4-5-15,-10 4-1 0,0 5-24 16,-11 4-9 0,6 1-32-16,0 13-12 15,-1 0-49 1</inkml:trace>
  <inkml:trace contextRef="#ctx0" brushRef="#br0" timeOffset="669.1984">1382 10 348 0,'-5'37'132'0,"5"-37"-72"0,10 31-46 16,-5-21 33-16,-5 8-17 0,0-5-5 15,5 10-14-15,0-5-5 16,1 9-4-16,-1-4-8 0,0 0-4 16,-5-5-25-16,0-9-10 15,0 0-39-15,-10-9-16 16,4 0-35-1</inkml:trace>
  <inkml:trace contextRef="#ctx0" brushRef="#br0" timeOffset="1655.8376">2009 74 368 0,'5'18'140'0,"-5"-18"-76"0,10 41-64 16,-4-32 29-16,-1 9-14 15,0-4 2-15,-5 8-12 16,0-4-3-16,5 5-2 16,-5-5-9-16,0-4-4 0,0-1 2 0,0-17 2 15,0 4 0 1,0-23 1-16,0 5-4 16,0-14 0-16,0 5 6 15,0-14 5-15,0 10 4 16,5-1 1-16,0 5 9 15,0 13 3-15,0 5 4 0,5 9 0 0,1 0-9 16,4 9-4 0,0 0-4-16,6 0 0 15,-1 0-2-15,11 0-1 16,-6 0-4-16,6-9 0 16,-6 0-3-16,1-9 0 15,-6 0 4-15,0-13 1 16,-4 4 4-16,-1-1 3 15,0 1 4-15,-5 9 5 16,1 0 3-16,-1 18 4 16,0 0-2-16,0 18-2 15,0-4-3-15,6 13-1 0,-6-8-14 16,0 17-4-16,0-9-33 0,1 14-15 16,-1-9-143-1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17:03:55.785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2 44 332 0,'-5'-14'123'0,"5"14"-66"0,20-4-40 0,-15 4 30 15,5 0-8-15,0 0 2 16,1-5-21-16,-1 1-7 15,10-1-8-15,-4 1-10 0,14-1-2 16,-4 1-32-16,4 4-12 16,-4 0-36-16,9 4-15 15,-4 1-36-15</inkml:trace>
  <inkml:trace contextRef="#ctx0" brushRef="#br0" timeOffset="-200.5708">180 53 292 0,'-5'0'110'0,"5"0"-60"0,0 32-30 0,0-28 30 16,0 19-14-16,0-5-1 15,0 14-14-15,0-5-3 0,5 14-10 16,0-10-5-16,5 6-2 0,-5-6-4 16,1 1 2-16,-1-5-15 15,0-4-4-15,0-5-28 16,0-9-9-16,-5 0-23 16,0-13-10-16,0-1-24 15</inkml:trace>
  <inkml:trace contextRef="#ctx0" brushRef="#br0" timeOffset="284.5259">496 116 356 0,'-25'23'134'0,"25"-23"-72"0,-21 68-50 0,21-54 30 15,-5 4-11-15,0-5 2 16,5 15-17-16,0-6-4 16,10 5-8-16,-5-4-3 0,11 4 0 0,-1-4 1 15,10-9 1-15,-4-5-1 16,4-5-2-16,-4 1-2 15,4-14 1-15,-4 0-1 0,-6-14-2 16,0 5-4-16,-5-18-2 16,1 4-6-16,-6-4-3 15,-5-5-18-15,-5 18-6 16,5 0-44-16,-11 14-19 16,1 0-26-1</inkml:trace>
  <inkml:trace contextRef="#ctx0" brushRef="#br0" timeOffset="699.9349">802 248 260 0,'15'-27'96'0,"-15"27"-52"0,16-27-32 0,-11 22 24 16,10 0-4-1,-5 1 1-15,16-1-1 16,-6 1 2-16,11-1-18 16,9 5 6-16,-4 5 5 0,-5-1-4 0,-16 5-1 0,-10 1-8 15,-10 12-1-15,0 1-6 16,-15-10-2-16,-16 6-13 16,-5-6-8-16,-5-4-49 15,16 5-22-15,4-1-87 31</inkml:trace>
  <inkml:trace contextRef="#ctx0" brushRef="#br0" timeOffset="484.2322">838 325 332 0,'0'36'123'0,"0"-36"-66"0,5 41-49 0,0-32 29 15,0 14-17-15,-5-5-1 16,0 4-22-16,0-3-8 15,0-1 5-15,0-5-44 0,-5-4-18 16,0 0-16-16,0-9-6 0,0 0-11 16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17:04:20.389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-824 515 180 0,'-25'-5'68'0,"25"5"-36"0,0 0-24 15,0 0 16-15,0 0-1 16,0 0 1-16,5-4-2 16,5-1-2-16,5-4-10 0,6 0-2 0,-1-9-1 15,0 4 1-15,6 1 0 16,4-1-4-16,6 5-3 15,0 0 0-15,5 4 1 16,-1 1-1-16,-4 4 2 16,-5 4 2-16,-1 5 2 15,-4 9 3-15,-6 5 4 0,-10 13-4 16,-5 1 2-16,-5-1-5 16,-5 5 1-16,-5 4-3 15,-5-4 0-15,0 0-3 16,4-10-2-16,1-4-15 0,0 1-5 15,0-1-36-15,0-5-17 32</inkml:trace>
  <inkml:trace contextRef="#ctx0" brushRef="#br0" timeOffset="-22971.5787">384 66 200 0,'-40'-32'77'0,"40"32"-42"0,-46-27-1 16,41 27 29-16,-11-4-12 15,1-1-3-15,-5 14-14 16,4 0-6-16,-4 14-16 15,5-5 1-15,-1 5 3 0,6-1-4 0,5 10-2 16,0-5-5-16,5 5-2 16,0-5-1-16,0 5 1 15,0-5-2-15,0 9 2 0,0-9 2 16,-5 1 4-16,0-1-4 16,-6-9-1-16,1-5-2 15,-10-3 1-15,5-1-4 0,-6-5 0 16,6-4-12-16,-5 0-7 15,4 0-25-15,6 0-11 16,0 0-30-16,10-4-11 31,0-1-27-15</inkml:trace>
  <inkml:trace contextRef="#ctx0" brushRef="#br0" timeOffset="-22620.568">389-79 212 0,'-30'-14'79'0,"30"14"-42"0,-26 0-30 0,26 0 20 15,-5 0-29-15,5 0-12 0,0 9-54 16,0-4-21-16,5 13 13 16,0-4 9-16</inkml:trace>
  <inkml:trace contextRef="#ctx0" brushRef="#br0" timeOffset="-22783.4633">481 152 304 0,'-15'32'112'0,"15"-32"-60"0,-5 45-47 0,5-36 24 15,0 5-12-15,0-5-2 16,0 13-11-16,0-3-2 16,-5 8-2-16,5-5-7 0,-5 1-3 15,5-5-41-15,-6-4-16 16,1-5-63-16</inkml:trace>
  <inkml:trace contextRef="#ctx0" brushRef="#br0" timeOffset="-22175.4479">711 229 228 0,'-6'41'88'0,"6"-41"-48"0,-5 23-29 0,5-19 21 16,0 14-11-16,0-4 1 15,0 13-13-15,0-4-5 0,0-1-3 32,0-4-1-32,-5-4 0 0,5-5-16 15,0-13-6-15,0-1-3 16,0-13 1-16,0 4 10 0,0-4 6 15,0 5 12-15,0-10 5 16,0 0 11-16,0-8 7 16,0 3-3-16,5-3 0 15,0 3-9-15,6 6-4 16,-1-1-2-16,5 14-1 16,0 0-2-16,1 9 1 0,-1 0-2 15,0 14 0-15,1-1-3 16,-1 10 1-16,-5 0-2 15,-5 4-1-15,0-5 3 16,-10 10 0-16,0-5-1 16,-10 0-2-16,5-4-6 15,-11-9-4 1,6-1-14-16,0-8-7 16,-1-1-17-16,6-4-5 15,0 0-60 1</inkml:trace>
  <inkml:trace contextRef="#ctx0" brushRef="#br0" timeOffset="-21953.4651">996 148 224 0,'-5'4'85'0,"5"-4"-46"0,-5 41-17 0,5-32 28 15,0 5-17-15,0-1-4 16,10 5-15-16,-5-4-6 15,16 4-5-15,-6-4 4 0,15 4 3 0,-4-5-5 16,10-4-1-16,-6 0-7 16,6-4-2-1,-6-1-38 1,-4-4-16-16,-1 0-74 16</inkml:trace>
  <inkml:trace contextRef="#ctx0" brushRef="#br0" timeOffset="-21775.0445">1057 238 288 0,'10'0'110'0,"-10"0"-60"0,51-9-56 0,-40 9 19 0,14 0-17 0,-5 0-2 15,6 0-39-15,-1 0-15 16,-9-4-49-16,-1-1-21 15</inkml:trace>
  <inkml:trace contextRef="#ctx0" brushRef="#br0" timeOffset="-21636.4076">1144-165 316 0,'25'-45'118'0,"-25"45"-64"0,56-28-54 16,-45 24 21-16,19-5-36 15,-4 4-12-15,14 1-108 16,-4 4-49-16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17:04:08.528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1122 22 168 0,'-5'-27'63'0,"5"27"-34"0,-10 0-8 16,10 0 25-16,-5 9-11 16,0 4 0-16,-6 10 4 15,-4 4 5-15,0 0-24 31,-1 9 9-31,1 1 4 0,-5 13-6 16,-6 18-3-16,-9 13-6 16,-1 5-1-16,-5 9-1 0,16-22 0 15,4-14-2-15,-9 22-1 16,4-13-3-16,-4 28 1 16,4-15-4-16,-4 19-2 15,4-14 0-15,1 4 1 16,-1-12-3-16,1 12 0 15,4-8 1-15,-4 17 0 0,4-12-5 16,-4 8 1-16,4-14 0 0,-4 14 0 16,5-13 0-16,-6 4 0 15,1-13 0-15,4 17 2 16,1-17-3-16,4 8-2 16,1-13 2-16,0 5 2 31,0-14 0-31,-1 13-1 0,6-8 1 15,-5 4-1-15,5-10 0 16,-1 6 2-16,1-10-1 16,0-4 2-16,0-9-2 15,5 4 2-15,0-9-2 16,0 10-1-16,-1-5 1 16,1 4 1-16,0-4-1 0,0 4-1 15,0-4-2-15,0 0 1 16,0-10 1-1,0 10 2-15,0-5-1 16,0-4 2-16,-1-5-2 0,1 0-1 16,0-4 1-1,0 4-1-15,0-4 0 16,0 0 0-16,0-1-3 16,0 1 0-16,0-5 2 0,0 0 2 15,0-4-5-15,-1-5 1 16,1-5-23-16,-5-8-11 15,0-1-27-15,0-13-12 16,5 0-21-16,0-5-9 16,-1 5-23-1</inkml:trace>
  <inkml:trace contextRef="#ctx0" brushRef="#br0" timeOffset="388.5249">-163 3520 212 0,'-10'-5'82'0,"10"5"-44"0,-10 14-22 0,10-9 24 16,5 4-6-16,-5 0 3 0,5 9-1 31,0-5-1-31,0 15-18 15,0-6 5-15,1 19 2 0,-1-5-4 0,0 5-1 16,0-5-3-16,5 5 0 16,0 0-2-16,6-9 1 15,-1-5-6-15,10-4-1 16,-4-5 2-16,9-5 4 16,-4 1-6-16,4-19 0 0,-4 1-4 15,10-14-1-15,-6 4-3 16,1-9-3-16,-6 1-25 15,1-1-11-15,-6 5-33 16,1 9-12-16,-6 0-55 16,5 13-52-1,-5 1 72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17:04:09.896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527 81 224 0,'-10'-10'85'0,"10"10"-46"0,-15 0-17 16,15 0 28-16,-5 5 7 15,0-5 5-15,-11 9-11 0,1-4-7 16,-10 13-24-16,4 0 1 0,1 9 2 16,5 0-6-16,4 5-2 31,1-5-6-31,10 0-4 0,0-4 0 15,15 0-1-15,1-5-2 16,9-5 1-16,1 1-2 16,4-5 2-16,-4-4-2 15,-1-10-1-15,1 0 1 16,-1-22-1-16,-4 5-5 16,-6-10-1-16,0 5-11 0,-5 0-3 15,1 4-12-15,-11-4-3 16,0-1-14-16,-6 15-7 15,1-1-33-15,0 5-16 16,0 5-19 0</inkml:trace>
  <inkml:trace contextRef="#ctx0" brushRef="#br0" timeOffset="403.0979">741 58 276 0,'-5'0'104'0,"5"0"-56"0,5 23-30 0,1-19 28 15,-1 19-9-15,0-5-2 16,0 18-13-16,-5-4-4 16,0 13-10-16,0-9-5 0,0 1 0 15,0-6-4-15,0-8 0 0,0-5-1 16,-5-18-2-16,0 0 3 0,0-23 2 16,-1 5 2-16,1-13 1 15,0 3 6-15,5 1 4 16,0 0-3-16,5 4-1 15,0 1-4-15,11-1-1 32,-1 5-1-32,5-5 2 0,1 5-1 15,4 5 0-15,1-1-3 16,-1 14 1-16,-4 0-2 16,-1 5-1-16,0-1 5 15,-9 5 4-15,-1 0 1 16,-5 5 4-16,-5-1-5 15,-10 1-3-15,0 0-8 0,-11 4-3 16,6-5-31-16,-11 1-12 16,6-1-59-16,0-3-26 15,-1-1-18 1</inkml:trace>
  <inkml:trace contextRef="#ctx0" brushRef="#br0" timeOffset="-313.8345">2 58 356 0,'-10'-5'132'16,"10"5"-72"-16,10-9-50 0,-5 9 30 0,6-4-4 15,-1-1 2-15,5 1-14 16,-5-1-6-16,11 1-11 15,-6-1-3-15,10 1 0 0,-4-1-2 16,4 0 1-16,-4 1-15 16,4 4-7-16,1 0-28 0,-1 0-10 15,1 0-14-15,-1 4-4 16,1 1-23 0,-1 4-8-16,-4-4 11 15</inkml:trace>
  <inkml:trace contextRef="#ctx0" brushRef="#br0" timeOffset="-596.0178">155 44 232 0,'15'-27'88'0,"-15"27"-48"0,6 23-16 16,-6-19 27-16,5 1-11 16,0-1-3-16,0 5-4 15,0-4 1-15,0 4-18 16,0 0 0-16,-5 14 0 0,0-5-6 16,0 23-1-16,0-10-3 31,0 10-1-31,0-9-3 0,0 4-2 15,0-4 3-15,0-5 0 16,0-4-8-16,0-5-4 16,0-5-28-16,0-17-14 15,0 4-17-15,-5-14-8 16,0 5-58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17:04:15.635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396 2113 128 0,'-5'-18'49'0,"5"18"-26"0,-5 0-5 0,5 0 20 16,0 9-4-16,0 0 3 16,0-9-4-16,0 0 2 15,5 0-19-15,-5 0 8 0,5 0 4 0,0 0-2 16,0 0 2-16,0 0-5 15,6-5 0-15,-1 5-6 16,5 0-2-16,-5 0-5 31,11-4 1-31,-6-1-2 0,5-8 0 0,-4 4-3 16,4-9-1-16,-20 18 8 47,31-41-5-47,-6 5-2 15,1-5-1-15,-6 9-1 16,0-9 0-16,1 5 0 16,-6 0-2-16,0 4 3 0,1 0 4 15,-1 5-5-15,0-9 0 16,-4 4-2-16,-1 0 1 0,0 5-2 16,0-9-1-16,-5 4 3 0,0 1 0 15,0 3-4-15,1-3 1 16,-1 3 2-16,0-3 1 15,-5 4-1-15,0-5 1 16,0 5-2-16,0-10-1 16,0 6 1-16,0-10-1 15,0 9 0 1,0-9 0-16,0 10 0 16,0-1 2-16,0 5 1 15,-5-5 1-15,5 5-2 16,-5-5 1-16,-1 5-4 15,-4-5 0-15,5 5 1 16,-5-9 2-16,0 4-1 16,0 0-1-16,-1 5 1 0,-4-5-1 15,5 5 2-15,-5-5 1 16,-1 5-1-16,1-4-2 16,0 3 1-16,-1-3-1 15,1 3 0-15,-5-3 2 0,-1-1-3 16,-4 0 0-16,4 5 1 15,-9-5 2-15,4 5 1 0,-4 5 1 16,4 3-5-16,-4-3 1 16,4 4 2-16,-4 0 1 15,4 4-4-15,-4 0-1 16,4 1 1-16,1-1 2 16,4 1 0-16,-4-1-1 31,4 5 1-31,1 0-1 0,-1 0 0 15,1 4 0-15,5 1 0 16,-6-5 2-16,6 4-3 16,0-4 0-16,0 0 1 15,4 4 0-15,1 1 2 16,0-1 1-16,5 1-8 16,0-1-2-16,0 5-9 15,0 0-3-15,-1 0-19 16,6 0-5-16,0 0-20 15,6 0-8-15,-1 0-27 16,10-4-11-16,-5-1-4 16</inkml:trace>
  <inkml:trace contextRef="#ctx0" brushRef="#br0" timeOffset="478.8817">-246 128 296 0,'-26'-4'110'0,"26"4"-60"0,-5-14-41 0,5 14 27 16,5-9 0-16,-5 4 3 15,11-13-17 1,-1 5-8-16,0-14-8 16,0 4 4-16,11-13 3 0,-6 8-2 15,5-12-1-15,-4 8-4 16,4-4-1-16,0 4-3 0,6 0-2 15,-11 5-2-15,5 9 1 16,-4 4 3-16,4 14 1 16,-5 0 1-16,11 18 2 15,-6-4-3-15,6 13 0 16,-6-4-1-16,6 4 1 16,-1-4-7-16,1-5-1 0,-6 0-25 15,0-9-10-15,-4 0-43 16,-1-9-20-16,0 0-42 15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18T17:04:19.848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 contextRef="#ctx0" brushRef="#br0">276 5645 124 0,'-5'5'49'0,"5"-5"-26"0,-5 0-3 0,5 0 19 16,0 4-8-16,0-4-3 16,-10-4-3-16,10-1 1 15,-6 1-14-15,1-1 2 0,-5-4 0 16,0 0-1-16,0-5 2 15,5 1-2-15,0 4 0 16,0 0-1-16,-11-5 0 0,6 1-2 16,0-1 1-16,0 0-4 0,-1-4-2 15,1 5 0-15,0-15-1 16,0 6 0-16,0-14 0 16,-1-1-2-16,1-3-2 15,0 3 3-15,0 1 0 31,5 4 1-31,0 1 0 0,0 3-2 16,-1-8-2-16,1 4 3 16,0-17 0-16,0 8-1 15,0 0 1-15,0 5 0 16,0-5 1-16,0 5-5 16,0-14 1-16,5 9 0 0,0-18 0 15,0 9 0-15,5-9 0 16,0 10 0-16,0-10 0 15,0 4-3-15,5-8 2 16,-5 8 1-16,6 1 0 16,-6 9 0-16,5-10 2 0,0 10-1 15,5-27-1-15,-4 8 1 16,9-4-1-16,-5 9 0 0,6-18 2 16,9-32-3-16,-4 5-2 15,-1 14 2-15,6-1 2 16,-11 0 0-16,6 1-1 15,-1 4 1-15,1 0-1 16,-1 9-3-16,1-1 2 31,-6 1 3-31,0 0 1 0,1 5-4 16,4-1 1-16,1 1-2 16,-1-5-2-16,6 4 3 15,5 5 2-15,4 0 2 16,1 10 1-16,5-6-5 15,5-4-1-15,0 5 3 16,0-5 1-16,0 0-3 0,0-5 1 16,0-4-2-16,0 5 0 15,-5 4 0-15,-5 4 0 16,-1-4 2-16,6 5 0 16,0-1 0-16,5 1 0 0,0-10 2 15,0 10 3-15,-5-5-4 31,5 0-1-31,5 0 0 16,-10 0 2-16,0 9-3 0,-6 9 0 16,-4 1-1-16,0 12 0 15,5-8 2-15,-11 4 2 16,1 5-1-16,-6 4 2 16,-4 5-4-16,-1 4 0 15,-5 5 3-15,1 0 1 0,-6 0-4 16,0 0 1-16,0 0-2 15,0 0-2-15,1-5 0 16,4-4 3-16,-5 4 0 16,0 5 3-1,1 4 1-15,-1 5-1 16,0-9-2-16,0 0 1 16,5 0-1-16,1 0 0 15,-1 0 2 1,0 0-3-16,1-1 0 15,-1 1 1-15,-5 5 0 0,0 4 0 16,-5 0 2-16,-5 4-3 16,0 5-2-16,0 0 2 15,-5 9 0-15,-5 0-4 16,-5 5 1-16,-6-1-18 0,-4 1-6 16,-1 9-14-16,6 8-6 15,0 1-29-15,4-9-12 16,6-5-3-1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0:14:12.363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031C1D54-C040-4977-A74A-7E531126110D}" emma:medium="tactile" emma:mode="ink">
          <msink:context xmlns:msink="http://schemas.microsoft.com/ink/2010/main" type="inkDrawing" rotatedBoundingBox="18479,7150 20571,4865 20913,5178 18820,7463" semanticType="callout" shapeName="Other">
            <msink:sourceLink direction="from" ref="{A1FD997F-AC57-4554-9F90-551324AEF548}"/>
          </msink:context>
        </emma:interpretation>
      </emma:emma>
    </inkml:annotationXML>
    <inkml:trace contextRef="#ctx0" brushRef="#br0">2098 27 160 0,'5'-14'60'0,"-5"14"-32"15,5-9-15-15,-5 5 34 16,0 8-26-16,0-4 19 16,0 5-24-16,0-1 16 15,0 10-18-15,-5 3 17 16,0 6-18-16,-10 3 18 15,0 5-18-15,-15 0 18 16,0 5-18-16,-15 4 13 16,5-5-15-16,-25 10 10 15,5-5-12-15,-15 13 8 16,11 5-9-16,-11 13 6 0,20-5-7 16,-15 14 2-16,15-9-5 0,-15 0 7 15,10-4-7-15,-15-1 5 16,5-8-5-16,-10 8 2 15,10 1-3-15,-5 8 3 16,15-4-4-16,0 0 6 16,15 0-5-16,-4-4 1 15,14-9-2-15,-10-1-2 16,10-3 1-16,-10-10 1 16,15-4-1-16,-10-5-1 15,10-4 1-15,-10 1 1 16,15-1-1-16,-5 0-3 15,5 0 1-15,-5 0 1 16,5 0 0-16,-5 0 0 16,10 0 0-16,-10 0 0 15,5-4 0-15,0-1 0 16,5 1 0-16,-5-9-11 16,5 4 6-16,-5-9-38 15,10 5 24-15,0-9-115 16,5 0 74-16,10-14-138 15,5 5 112-15</inkml:trace>
    <inkml:trace contextRef="#ctx0" brushRef="#br0" timeOffset="3241.2501">1768 62 204 0,'-20'0'77'0,"20"0"-42"0,-10 5-1 15,5-5 53 1,10 0-47-16,-5 0 27 16,0 0-40-16,0-5 21 15,10 5-28-15,0-4 9 16,10-1-17-16,5-4-2 16,0 5-6-16,5-9-1 15,0 4-1-15,0-5 1 16,5 10-2-16,-5 0 2 15,0 4-2-15,-10 0 4 0,0 8-3 16,-5 1 6-16,5 0-5 16,-10 9 8-16,0 4-7 0,-5 5 3 15,0 4-4-15,-5 0-2 16,0 4 0-16,0-4-15 16,0-4 8-16,0-5-59 15,0 0 36-15,0-4-179 16,5 4 115-16</inkml:trace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1:00:04.583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04E3C437-FA61-4C7F-ABF9-1E40BD279F6B}" emma:medium="tactile" emma:mode="ink">
          <msink:context xmlns:msink="http://schemas.microsoft.com/ink/2010/main" type="inkDrawing" rotatedBoundingBox="595,15584 599,17189 567,17190 563,15585" shapeName="Other">
            <msink:destinationLink direction="from" ref="{EE8921E5-12E9-4CBC-B01E-313980F72CBF}"/>
            <msink:destinationLink direction="to" ref="{515104AC-B0BD-4863-B57A-9E4885401006}"/>
            <msink:destinationLink direction="from" ref="{515104AC-B0BD-4863-B57A-9E4885401006}"/>
          </msink:context>
        </emma:interpretation>
      </emma:emma>
    </inkml:annotationXML>
    <inkml:trace contextRef="#ctx0" brushRef="#br0">22 4 224 0,'-8'4'85'0,"8"-4"-46"0,-4-7-37 16,-1 7 33-1,10 7-22-15,-5-3 23 16,0 4-21-16,0 3 13 15,4 0-17-15,-4 8 12 16,4 0-13-16,-4 8 13 16,4 7-14-16,-4 15 11 15,0 4-11-15,0 0 6 16,0-4-8-16,0 12 7 0,0-8-8 16,0 3 3-16,0-3-5 0,0 8 2 15,5 0-3-15,-5 3 3 16,0 0-4-16,0 8 4 15,0-7-4-15,0-16 4 16,0-8-4-16,0-3-3 16,0 0 0-16,0-4 1 15,0 4 0-15,0-4 2 16,0-4-1-16,0 4 2 16,0-3-2-16,0-1-1 15,0 0 1-15,0 1 1 16,0-5-1-16,0 1-1 15,0-5 1-15,0 1-1 16,0-4 0-16,-5-4 0 16,5 0 0-16,-4-4-7 15,4 1 4-15,-4-5-38 16,0 1 22-16,-5-8-93 16,9 8 62-16,-4-16-125 15,8 8 99-15</inkml:trace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1:00:05.468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EE8921E5-12E9-4CBC-B01E-313980F72CBF}" emma:medium="tactile" emma:mode="ink">
          <msink:context xmlns:msink="http://schemas.microsoft.com/ink/2010/main" type="inkDrawing" rotatedBoundingBox="520,17145 1952,16108 2099,16310 666,17347" semanticType="callout" shapeName="Other">
            <msink:sourceLink direction="from" ref="{04E3C437-FA61-4C7F-ABF9-1E40BD279F6B}"/>
          </msink:context>
        </emma:interpretation>
      </emma:emma>
    </inkml:annotationXML>
    <inkml:trace contextRef="#ctx0" brushRef="#br0">18 1647 204 0,'0'8'77'0,"0"-8"-42"0,13-19-28 0,-9 19 36 15,0 0-26-15,1-8 15 16,3 4-19-16,1-7 8 16,4-4-12-16,-5 4 4 15,5-1-8-15,0-7 4 16,-1 4-5-16,5-11 9 16,9 7-7-16,12-15 1 15,1 7-4-15,3 1 0 16,-3 7-1-16,3-8-4 15,1 8 1-15,-1-7 3 16,-3 3-1-16,-1-3 4 16,0 3-3-16,1-11 4 15,-5 7-4-15,4-14 1 16,-4 10-1-16,9-6 3 16,-5 6-3-16,4-10 6 15,1 10-5-15,0-3 1 16,-1 4-2-16,9-12-4 15,-4 12 1-15,-8 4-1 16,-1 11 0-16,0-8 2 16,0 8 0-16,-12 0 2 15,0 7-1-15,-5-3-14 16,4 3 7-16,-12-3-30 16,4 7 20-16,-8-4-66 0,4 5 46 15,-9-1-105-15,0 4 80 16</inkml:trace>
    <inkml:trace contextRef="#ctx0" brushRef="#br0" timeOffset="720.7803">1206 659 192 0,'-4'-4'74'0,"4"4"-40"0,0 0-11 0,0 0 44 16,4 0-38-16,0 0 20 15,1 0-29-15,-1-3 8 16,5 3-16-16,-1-4 7 15,5 0-11-15,0-3 2 16,4 3-6-16,0-8 0 16,0 9-2-16,0-5 3 15,0 4-3-15,-4-3 1 16,-1 7-1-16,1-4 1 16,0 4-2-16,0-4-3 15,-1 8 1-15,-3-4 5 16,-1 8-2-16,-3-1 8 15,-1 8-6-15,-4-3 5 16,4 3-5-16,-8 4 0 16,4 0-2-16,-4 3-28 15,-1 1 14-15,-3-4-96 16,8 4 59-16,-4-8-126 16,-1-4 99-16</inkml:trace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1:00:07.075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515104AC-B0BD-4863-B57A-9E4885401006}" emma:medium="tactile" emma:mode="ink">
          <msink:context xmlns:msink="http://schemas.microsoft.com/ink/2010/main" type="inkDrawing" rotatedBoundingBox="315,15578 587,15342 742,15520 470,15756" semanticType="callout" shapeName="Other">
            <msink:sourceLink direction="to" ref="{04E3C437-FA61-4C7F-ABF9-1E40BD279F6B}"/>
            <msink:sourceLink direction="from" ref="{04E3C437-FA61-4C7F-ABF9-1E40BD279F6B}"/>
          </msink:context>
        </emma:interpretation>
      </emma:emma>
    </inkml:annotationXML>
    <inkml:trace contextRef="#ctx0" brushRef="#br0">6 296 160 0,'-8'0'60'0,"8"0"-32"0,0-4 2 0,0 0 50 15,0 8-43-15,0-4 22 16,4 0-36-16,0-4 17 15,5 4-24-15,-1-11 12 16,1 3-17-16,3-14 4 16,1 3-10-16,0-12 0 15,4 9-3-15,0-9 1 16,0 5-2-16,-4-8 6 16,4 11-4-16,-4-3 1 15,-1 10-2-15,-3 1 3 16,4 12-3-16,-5 3 10 0,5 3-6 0,0 9 5 31,-1 3-6-31,1 0 4 16,0 4-5-16,-4 0 0 0,-1 4-2 0,1-5-15 15,-1 1 7-15,-4-3-90 16,1 2 53-16,3-10-156 16,1-4 112-16</inkml:trace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1:00:10.378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E669FD9C-21F0-4484-8E3C-D78D129F75BE}" emma:medium="tactile" emma:mode="ink">
          <msink:context xmlns:msink="http://schemas.microsoft.com/ink/2010/main" type="inkDrawing" rotatedBoundingBox="678,17180 2105,17926 2081,17972 655,17225" rotationAngle="-348505184" semanticType="callout"/>
        </emma:interpretation>
      </emma:emma>
    </inkml:annotationXML>
    <inkml:trace contextRef="#ctx0" brushRef="#br0">3-3 148 0,'-4'0'57'0,"4"0"-30"0,0 8-12 15,0-8 36 1,0 0-29-16,0 0 23 16,4 3-26-16,-4 1 18 15,4 0-21-15,0 3 14 16,5 1-17-16,-1 3 12 0,5 1-14 16,8 3 12-16,1 4-13 0,8 0 10 15,-1 0-11-15,5 0 4 16,1 0-8-16,7-1 4 15,1 5-5-15,-1-4 7 16,1 4-7-16,-1-4 5 16,-3 0-5-16,3 0 2 15,1 0-3-15,4-1 5 16,-5 5-5-16,9 0 1 16,1 3-2-16,7 5 1 15,-3-1-2-15,-5 0-1 16,-9-7 1-16,5 0-1 15,-4-1 0-15,-5-3 2 16,0 0-1-16,-4-4-1 16,5 0 1-16,-5 1-1 15,-4-1 0-15,-5 0-3 16,1-4 2-16,-1 4-15 16,-4-3 9-16,-4-1-32 15,-4 4 21-15,-4-11-55 16,4 11 41-16,-13-11-118 15,4 4 85-15,-4-8-77 16,0 3 82-16</inkml:trace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1:00:11.173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5A780D94-8028-4926-8F39-DF5172F7C2F6}" emma:medium="tactile" emma:mode="ink">
          <msink:context xmlns:msink="http://schemas.microsoft.com/ink/2010/main" type="writingRegion" rotatedBoundingBox="1653,17656 2829,17569 2858,17960 1682,18047"/>
        </emma:interpretation>
      </emma:emma>
    </inkml:annotationXML>
    <inkml:traceGroup>
      <inkml:annotationXML>
        <emma:emma xmlns:emma="http://www.w3.org/2003/04/emma" version="1.0">
          <emma:interpretation id="{8E289444-5416-4CE0-BE55-1F50CA6B135B}" emma:medium="tactile" emma:mode="ink">
            <msink:context xmlns:msink="http://schemas.microsoft.com/ink/2010/main" type="paragraph" rotatedBoundingBox="1653,17656 2829,17569 2858,17960 1682,180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86B402-4BB3-4EAB-B1B8-19678052F933}" emma:medium="tactile" emma:mode="ink">
              <msink:context xmlns:msink="http://schemas.microsoft.com/ink/2010/main" type="line" rotatedBoundingBox="1653,17656 2829,17569 2858,17960 1682,18047"/>
            </emma:interpretation>
          </emma:emma>
        </inkml:annotationXML>
        <inkml:traceGroup>
          <inkml:annotationXML>
            <emma:emma xmlns:emma="http://www.w3.org/2003/04/emma" version="1.0">
              <emma:interpretation id="{6824C859-D01F-4F58-B51A-C0F4D7479AA6}" emma:medium="tactile" emma:mode="ink">
                <msink:context xmlns:msink="http://schemas.microsoft.com/ink/2010/main" type="inkWord" rotatedBoundingBox="1653,17656 2134,17621 2156,17929 1676,1796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-891 238 244 0,'-4'0'90'0,"4"0"-48"0,4 0-29 0,0 0 46 15,0 0-33-15,1 0 23 16,7 8-29-16,1-4 16 16,4 3-21-16,4-3 10 15,1 4-15-15,3-1 6 16,1 5-9-16,-1-5 2 15,5 5-5-15,-9-9 0 16,5 1-2-16,-5-4 1 16,5 0-2-16,-1 8 4 15,1-1-3-15,-1-3 10 16,1 11-6-16,-9-15 8 16,-4-4-8-16,0-11 5 15,-1 0-6-15,-12-4 2 16,5 0-4-16,-5-7 0 15,0-1-1-15,0-3-8 16,0 4 3-16,0-5-30 16,0 9 19-16,0-1-89 15,0 4 57-15,0 0-154 16,4 0 113-16</inkml:trace>
        </inkml:traceGroup>
      </inkml:traceGroup>
    </inkml:traceGroup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9-08T14:44:54.53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A40AC06-E762-44E3-8897-492F94F8F304}" emma:medium="tactile" emma:mode="ink">
          <msink:context xmlns:msink="http://schemas.microsoft.com/ink/2010/main" type="writingRegion" rotatedBoundingBox="410,14594 2604,14594 2604,16435 410,16435"/>
        </emma:interpretation>
      </emma:emma>
    </inkml:annotationXML>
    <inkml:traceGroup>
      <inkml:annotationXML>
        <emma:emma xmlns:emma="http://www.w3.org/2003/04/emma" version="1.0">
          <emma:interpretation id="{A26C0915-D298-48AA-8589-4BDD6751F2CB}" emma:medium="tactile" emma:mode="ink">
            <msink:context xmlns:msink="http://schemas.microsoft.com/ink/2010/main" type="paragraph" rotatedBoundingBox="410,14594 2604,14594 2604,16435 410,164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189E74B-A643-4E2A-AD3F-97A63FF69368}" emma:medium="tactile" emma:mode="ink">
              <msink:context xmlns:msink="http://schemas.microsoft.com/ink/2010/main" type="line" rotatedBoundingBox="410,14594 2604,14594 2604,16435 410,16435"/>
            </emma:interpretation>
          </emma:emma>
        </inkml:annotationXML>
        <inkml:traceGroup>
          <inkml:annotationXML>
            <emma:emma xmlns:emma="http://www.w3.org/2003/04/emma" version="1.0">
              <emma:interpretation id="{395C9FD7-C581-402E-8C94-7F38AD5AC35D}" emma:medium="tactile" emma:mode="ink">
                <msink:context xmlns:msink="http://schemas.microsoft.com/ink/2010/main" type="inkWord" rotatedBoundingBox="410,14594 814,14594 814,15023 410,15023"/>
              </emma:interpretation>
              <emma:one-of disjunction-type="recognition" id="oneOf0">
                <emma:interpretation id="interp0" emma:lang="" emma:confidence="0">
                  <emma:literal>y</emma:literal>
                </emma:interpretation>
                <emma:interpretation id="interp1" emma:lang="" emma:confidence="0">
                  <emma:literal>U</emma:literal>
                </emma:interpretation>
                <emma:interpretation id="interp2" emma:lang="" emma:confidence="0">
                  <emma:literal>Y</emma:literal>
                </emma:interpretation>
                <emma:interpretation id="interp3" emma:lang="" emma:confidence="0">
                  <emma:literal>3</emma:literal>
                </emma:interpretation>
                <emma:interpretation id="interp4" emma:lang="" emma:confidence="0">
                  <emma:literal>u</emma:literal>
                </emma:interpretation>
              </emma:one-of>
            </emma:emma>
          </inkml:annotationXML>
          <inkml:trace contextRef="#ctx0" brushRef="#br0">-1840-1416 248 0,'-5'-8'93'0,"5"8"-50"0,0 0-33 0,0 0 34 16,0 0-26-16,0 4 15 16,5 0-19-16,-5-1 10 15,4 1-14-15,-4 4 6 16,4 8-9-16,1-1 9 16,-1 1-9-16,1 0 10 15,3 3-10-15,-3-3 5 16,4 3-7-16,-1-3 7 15,6 3-8-15,-1-3 1 16,4-1-3-16,1-7 1 16,4 4-2-16,-5-8 2 15,5 0-2-15,-4-12-1 16,-1 0 1-16,-4-11-1 16,1 3 0-16,-1-11 0 15,0 7 0-15,-4-7 4 0,-1 4-2 16,-3-1 6-16,4 9-5 0,-5-5 3 15,5 8-3-15,-5 1 3 16,5 3-4-16,0 0 6 16,0 8-5-16,-1 4 8 15,1 8-7-15,0 7 5 16,0 8-5-16,-1 9 7 16,1 3-7-16,-4 3 8 15,-1-3-8-15,-4 0 5 16,0-4-5-16,-9-7 2 15,5-1-3-15,-5-7 0 16,0-5-1-16,-17 1 1 16,4 3-2-16,-13-11-5 15,9-4 2-15,-5-8-23 16,9 4 13-16,-4-4-80 16,8 0 51-16,-8 0-174 15,8 8 120-15</inkml:trace>
        </inkml:traceGroup>
        <inkml:traceGroup>
          <inkml:annotationXML>
            <emma:emma xmlns:emma="http://www.w3.org/2003/04/emma" version="1.0">
              <emma:interpretation id="{5D1BA9A9-4E25-4417-8289-DD05A9E1055D}" emma:medium="tactile" emma:mode="ink">
                <msink:context xmlns:msink="http://schemas.microsoft.com/ink/2010/main" type="inkWord" rotatedBoundingBox="2192,16014 2604,16014 2604,16435 2192,16435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1937.0918">2-1 184 0,'-4'-4'71'0,"4"4"-38"0,4 0-3 15,-4 0 48 1,0 0-42-16,0 0 24 16,0 0-36-16,0 0 19 15,5 4-26-15,-1 0 16 16,1 4-19-16,3 4 10 0,1 3-14 0,0 1 2 16,0-1-8-16,-1 1 2 15,1 0-3-15,0-1 3 16,4 1-4-16,5 3-1 15,-1 5 0-15,5-5 1 16,0 1-1-16,0-1 2 16,4 1-2-16,-4-5-1 15,5 1 1-15,-10-4-1 16,1-1 0-16,-5-3 0 16,4 4 0-16,-8-8-5 15,0 3 3-15,-9-7-28 16,0 4 17-16,-4-4-48 15,-1 0 35-15,-4 0-70 16,5 0 54-16,-9-4-112 16,8 4 87-16</inkml:trace>
          <inkml:trace contextRef="#ctx0" brushRef="#br0" timeOffset="-1529.8654">239-16 296 0,'-17'3'112'0,"17"-3"-60"0,-9 12-39 0,0-4 45 16,9 0-34-16,-9 7 13 16,1 9-22-16,-10 3 7 15,5 0-13-15,-9 5 8 16,9-1-9-16,-9 0 6 16,4-4-7-16,-4 1 0 15,5-5-4-15,-5 0-2 16,9 5 0-16,-5-9-1 15,5-3 0-15,0-5-20 16,4 1 11-16,0-8-54 16,5 4 35-16,0-8-108 15,8 4 76-15,-4-8-105 16,9 0 94-16</inkml:trace>
        </inkml:traceGroup>
      </inkml:traceGroup>
    </inkml:traceGroup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9-08T14:44:55.94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F236A94-A808-4037-BB20-EF075AFDAA80}" emma:medium="tactile" emma:mode="ink">
          <msink:context xmlns:msink="http://schemas.microsoft.com/ink/2010/main" type="writingRegion" rotatedBoundingBox="2490,17612 2898,17612 2898,17967 2490,17967"/>
        </emma:interpretation>
      </emma:emma>
    </inkml:annotationXML>
    <inkml:traceGroup>
      <inkml:annotationXML>
        <emma:emma xmlns:emma="http://www.w3.org/2003/04/emma" version="1.0">
          <emma:interpretation id="{C2A73C47-F6B1-4751-B8AC-4F9222D581AE}" emma:medium="tactile" emma:mode="ink">
            <msink:context xmlns:msink="http://schemas.microsoft.com/ink/2010/main" type="paragraph" rotatedBoundingBox="2490,17612 2898,17612 2898,17967 2490,179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D0C2529-B26C-47F8-94CF-709C0F0A6B9C}" emma:medium="tactile" emma:mode="ink">
              <msink:context xmlns:msink="http://schemas.microsoft.com/ink/2010/main" type="line" rotatedBoundingBox="2490,17612 2898,17612 2898,17967 2490,17967"/>
            </emma:interpretation>
          </emma:emma>
        </inkml:annotationXML>
        <inkml:traceGroup>
          <inkml:annotationXML>
            <emma:emma xmlns:emma="http://www.w3.org/2003/04/emma" version="1.0">
              <emma:interpretation id="{F36D2A53-244B-4B00-A8B6-EB3CAE12CD2A}" emma:medium="tactile" emma:mode="ink">
                <msink:context xmlns:msink="http://schemas.microsoft.com/ink/2010/main" type="inkWord" rotatedBoundingBox="2490,17612 2898,17612 2898,17967 2490,17967"/>
              </emma:interpretation>
              <emma:one-of disjunction-type="recognition" id="oneOf0">
                <emma:interpretation id="interp0" emma:lang="" emma:confidence="0">
                  <emma:literal>z</emma:literal>
                </emma:interpretation>
                <emma:interpretation id="interp1" emma:lang="" emma:confidence="0">
                  <emma:literal>Z</emma:literal>
                </emma:interpretation>
                <emma:interpretation id="interp2" emma:lang="" emma:confidence="0">
                  <emma:literal>7</emma:literal>
                </emma:interpretation>
                <emma:interpretation id="interp3" emma:lang="" emma:confidence="0">
                  <emma:literal>t</emma:literal>
                </emma:interpretation>
                <emma:interpretation id="interp4" emma:lang="" emma:confidence="0">
                  <emma:literal>&gt;</emma:literal>
                </emma:interpretation>
              </emma:one-of>
            </emma:emma>
          </inkml:annotationXML>
          <inkml:trace contextRef="#ctx0" brushRef="#br0">13 27 228 0,'-4'0'85'0,"4"0"-46"0,-5-12-10 0,1 8 41 16,8 8-38-16,-4-8 11 16,9 4-27-16,0-4 11 15,0 4-16-15,4-4 1 16,4 8-7-16,5-8 1 16,0 4-3-16,0-4-2 15,0 8 0-15,-4-4-1 16,-1 8 0-16,-4 0 2 15,5 0-1-15,-9 3 2 16,4 5-2-16,-9 0 6 16,5 7-4-16,-9-7 12 15,4 3-8-15,-8 1 10 16,4 3-10-16,-9 0 5 16,5 1-7-16,-9-5 9 15,8 5-8-15,-8-5 8 16,4 1-8-16,1-9 5 0,8 5-6 15,-5-8 0-15,5 0-3 0,0-4 1 16,9-1-2-16,4-3 2 16,0 4-2-16,0-4-3 15,1 0 1-15,3-4-8 16,5 4 5-16,-4-3-18 16,4-1 12-16,-5-4-37 15,5 8 26-15,-9-8-72 16,5 4 52-16,-14-8-139 15,5 1 100-15</inkml:trace>
          <inkml:trace contextRef="#ctx0" brushRef="#br0" timeOffset="256.2838">13 202 368 0,'0'4'137'0,"0"-4"-74"0,26-8-58 15,-12 4 36 1,3 8-26-16,5-8 4 16,4 4-11-16,1 0-5 15,3 4-2-15,5-4-21 16,-4 0 11-16,0 0-67 15,-5 0 42-15,1 0-146 16,-6 0 101-16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0:14:20.633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A1FD997F-AC57-4554-9F90-551324AEF548}" emma:medium="tactile" emma:mode="ink">
          <msink:context xmlns:msink="http://schemas.microsoft.com/ink/2010/main" type="inkDrawing" rotatedBoundingBox="18679,7139 22467,10783 22351,10904 18563,7260" semanticType="underline" shapeName="Other">
            <msink:sourceLink direction="with" ref="{81E0C8F0-093C-4F18-8E48-843843A05965}"/>
            <msink:destinationLink direction="from" ref="{031C1D54-C040-4977-A74A-7E531126110D}"/>
          </msink:context>
        </emma:interpretation>
      </emma:emma>
    </inkml:annotationXML>
    <inkml:trace contextRef="#ctx0" brushRef="#br0">3 4 120 0,'-5'4'46'0,"5"-4"-24"0,5-4-10 15,-5-1 31 1,0 10-24-16,0-5 27 15,5 0-27-15,-5 0 23 16,5 4-23-16,0 0 18 16,5 5-21-16,-5-4 14 15,5 4-17-15,5 0 6 16,0-1-11-16,5-3 9 16,0 4-10-16,5 0 7 15,0 4-7-15,5 5 4 16,0 4-6-16,5 0 9 0,0 0-8 0,0 0 5 15,5 5-6-15,0 4 9 16,-5 5-8-16,5 4 8 16,0 4-8-16,5 9 10 15,-1-4-9-15,11 4 7 16,5-4-7-16,0 0 0 16,5-5-4-16,25 27 0 15,0-4-1-15,-5-1-2 16,-15-3 1-16,9 8 3 15,-14-5-2-15,15 14 1 16,0-9-1-16,0 0 3 16,-10-4-3-16,5-1 4 15,-10 1-4-15,5 4 4 16,-6-5-4-16,1 10 1 16,-5-5-1-16,15 13-2 15,-5-9 1-15,10 5 1 16,-5-4-1-16,5-1 2 15,-10-8-2-15,9 13-1 16,-9-9 1-16,0 13-1 16,-5-9 0-16,0 10 2 15,-5-10-1-15,10 1 2 16,0-10-2-16,0-8-1 16,-5-5 1-16,-6 0-4 15,-9-4 2-15,0-4 3 16,-5-5-1-16,0-1-3 0,-5-3 1 15,-5-1 3-15,0-3-1 16,-5-1-1-16,0-5 1 0,-5 5-4 16,0 0 2-16,-5 0 1 15,5-4 0-15,-5 0 0 16,0 4 0-16,-5-5-7 16,0 1 4-16,-5-9-27 15,5-1 16-15,-10-3-64 16,0-1 43-16,-10-8-138 15,5-1 97-15,-5-13-96 16,5 0 99-16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0:14:24.913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2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81E0C8F0-093C-4F18-8E48-843843A05965}" emma:medium="tactile" emma:mode="ink">
          <msink:context xmlns:msink="http://schemas.microsoft.com/ink/2010/main" type="writingRegion" rotatedBoundingBox="19084,6344 23132,8675 22419,9912 18371,7582">
            <msink:destinationLink direction="with" ref="{A1FD997F-AC57-4554-9F90-551324AEF548}"/>
          </msink:context>
        </emma:interpretation>
      </emma:emma>
    </inkml:annotationXML>
    <inkml:traceGroup>
      <inkml:annotationXML>
        <emma:emma xmlns:emma="http://www.w3.org/2003/04/emma" version="1.0">
          <emma:interpretation id="{639CC335-1605-49FB-A199-E04C3750BC55}" emma:medium="tactile" emma:mode="ink">
            <msink:context xmlns:msink="http://schemas.microsoft.com/ink/2010/main" type="paragraph" rotatedBoundingBox="19084,6344 23132,8675 22419,9912 18371,75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D71837-4629-49C8-83EB-B8211E71F76F}" emma:medium="tactile" emma:mode="ink">
              <msink:context xmlns:msink="http://schemas.microsoft.com/ink/2010/main" type="line" rotatedBoundingBox="19084,6344 23132,8675 22419,9912 18371,7582"/>
            </emma:interpretation>
          </emma:emma>
        </inkml:annotationXML>
        <inkml:traceGroup>
          <inkml:annotationXML>
            <emma:emma xmlns:emma="http://www.w3.org/2003/04/emma" version="1.0">
              <emma:interpretation id="{7AE211D5-49C2-4125-A307-62E30B8A0109}" emma:medium="tactile" emma:mode="ink">
                <msink:context xmlns:msink="http://schemas.microsoft.com/ink/2010/main" type="inkWord" rotatedBoundingBox="19084,6344 23132,8675 22419,9912 18371,7582">
                  <msink:destinationLink direction="with" ref="{E6545105-5273-4392-A1EE-8C5001AEE421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150 134 200 0,'-55'-14'74'0,"55"14"-40"0,-40 23-31 0,25-10 28 15,10 5-18-15,-5 8 9 16,5-3-13-16,5 3 11 16,5 1-12-16,10-1 7 15,5 1-8-15,15-5 4 16,0 0-6-16,10-8 7 16,0-5-8-16,0-14 3 15,0 1-4-15,-5-18 3 16,0 4-4-16,-10-18 8 15,-5 5-6-15,-10-13 10 16,0 4-8-16,-20-9 3 16,0 14-5-16,-20-5-2 15,0 13-1-15,-25 0 1 16,10 14-1-16,-20 9 4 16,10 8-3-16,-5 18 1 15,10 9-1-15,5 14 5 16,10-1-4-16,5 14 6 15,15-9-6-15,10-1 1 16,10-3-2-16,20-5 1 16,5-5-2-16,15-13 2 15,0 1-2-15,0-14-1 16,0-5 1-16,-5-13-1 0,0 0 0 16,-15-13 0-16,0 0 0 0,-15-9 4 15,-5 4-2-15,-15-17-1 16,0 4 0-16,-25-9-1 15,5 9 0-15,-25 0 0 16,10 13 0-16,-20 14 2 16,10 9-1-16,-5 13 4 15,10 13-3-15,5 9 1 16,15 9-1-16,5-5-2 16,10 1 1-16,10-1 3 15,10-4-2-15,20-4 1 16,5 0-1-16,10-10-2 15,5 1 1-15,-5-13 3 16,0-5-2-16,-10-9-1 16,0 0 0-16,-15-9-4 15,0 5 2-15,-15-9 3 16,0 8-1-16,-20-8-1 16,0 4 1-16,-15 1-1 15,0 8 0-15,-10 0 2 16,10 9-1-16,-10 4-3 15,10 5 1-15,5 4 1 16,10 5 0-16,10 0 0 16,10 4 0-16,5-4-3 15,10 0 2-15,5-10 3 16,0-3-1-16,0-14-1 0,5 5 1 0,-10-10 1 16,5 1-1-16,-10-9-1 15,0 8 1-15,-10-8-1 16,0 5 0-16,-10 3-3 15,0 5 2-15,-10 9 1 16,0 5 0-16,-5 4 0 16,10 8 0-16,-5 1-3 15,10 0 2-15,0 0 1 16,10-1 0-16,0-8 2 16,10 5-1-16,-5-14-1 15,5 0 1-15,-5-14-4 16,5 5 2-16,-10-8-8 15,0 8 5-15,-10-5-23 16,0 6 15-16,-10 3-51 16,5 5 34-16,-10 9-131 15,5 4 88-15</inkml:trace>
          <inkml:trace contextRef="#ctx0" brushRef="#br1" timeOffset="4909.0459">335 223 156 0,'-5'-5'57'0,"5"5"-30"0,5-13-10 0,-5 4 28 16,10 9-25-16,0-18 11 16,5 5-20-16,0-5 15 15,0 5-16-15,5-5 13 16,0 9-13-16,0-4 8 16,5 8-10-16,0-8 9 15,0 9-10-15,0-5 5 16,-1 4-7-16,1-4 4 15,0 9-5-15,5-4 7 16,0 4-7-16,5 0 3 16,5 4-4-16,0 5 0 15,0 5-1-15,0 8 1 16,-5 0-2-16,5 5 2 16,-5 4-2-16,0 4 6 15,0 1-4-15,-5-5 3 16,0 0-3-16,-5 4 3 15,0 1-4-15,-10-1 4 16,10 1-4-16,-16-1 1 0,6-4-1 16,-10-4 3-16,5 0-3 0,-10-5 4 15,5 0-4-15,-5-4 4 16,0 0-4-16,0-5 1 16,0 0-1-16,-5 1 1 15,5-1-2-15,-5-4-1 16,0 4 1-16,-5-4-1 15,10 0 0-15,-5 0 2 16,5 0-1-16,-5-1 2 16,5 1-2-16,-5 0 2 15,5 4-2-15,-4-4-1 16,-1 5 1-16,-5-1 1 16,10 0-1-16,-15-4 6 15,15 4-4-15,-10-4 3 16,10 0-3-16,-5-4-2 15,5-1 0-15,-5 1-1 16,10-1 0-16,-10 0 2 16,5 5-1-16,-5-4-3 15,0 4 1-15,0-5 1 16,5 5 0-16,-5-5 2 16,5 1-1-16,-5-5 2 15,5 0-2-15,-5 0-1 16,5 9 1-16,-5-5-1 15,5 1 0-15,-5-1 0 0,5 0 0 0,-5-4 0 16,10 5 0-16,-5-5 2 16,0 4-1-16,0-4-1 15,0 0 1-15,0 0-1 16,0 0 0-16,0-4 2 16,0 4-1-16,0-5-1 15,5 1 1-15,0-5-1 16,5 5 0-16,-5-14 0 15,5 9 0-15,0-4 0 16,5 4 0-16,5-9 0 16,-1 5 0-16,1-9 0 15,0 8 0-15,0-8 2 16,5 9-1-16,-5-5-1 16,0 9 1-16,-5-9-4 15,0 10 2-15,0-6 3 16,5 10-1-16,5-5 2 15,0 4-2-15,10 1 2 16,0 4-2-16,5 0-1 16,0 4 1-16,0 1-1 15,-5 8 0-15,0 1 0 16,0 3 0-16,-5 10 0 16,0 0 0-16,0 4 0 15,-5 4 0-15,-6 1 0 16,6-1 0-16,-5 1 4 15,0 4-2-15,-5-1 1 16,0 1-1-16,-5 0 1 0,0 0-2 16,-5-9-1-16,5-4 1 0,-10 0-1 15,5-1 0-15,-5 5 0 16,0 5 0-16,-5-5 2 16,5 0-1-16,-5 0-1 15,0-4 1-15,-5-1 1 16,5 5-1-16,-5-4-1 15,5 0 1-15,-5-5 1 16,5 0-1-16,-5-4-1 16,5 4 1-16,-5-9-1 15,10 0 0-15,-10 1 0 16,10-1 0-16,-10-4 4 16,10 4-2-16,-10-8-1 15,10 4 0-15,-5-5-1 16,5 0 0-16,-5-4 2 15,10 0-1-15,-5 0-1 16,0 0 1-16,0 0-1 16,0 0 0-16,0 0 2 15,0 0-1-15,0-4-1 16,5 4 1-16,-5-4-1 16,0 4 0-16,0-5 0 15,5 5 0-15,0-4 0 16,0 4 0-16,-5-5 2 15,5 5-1-15,0-4-1 16,0-1 1-16,-5-3-4 16,5 3 2-16,0-4-1 0,0 5 0 15,0-14 2-15,5 14 0 16,-5-10 2-16,5 10-1 0,-5-9-1 16,5 4 1-16,-5-5 1 15,5 5-1-15,0-8 2 16,0 3-2-16,0-3 2 15,0 8-2-15,0-9-1 16,0 9 1-16,0-4-6 16,0 4 3-16,-5-4 3 15,5 4 0-15,0-5-1 16,0 10 1-16,0-9-1 16,0 8 0-16,0-8-3 15,5 9 2-15,0-10 5 16,0 10-2-16,5-10 6 15,5 10-5-15,5-5-1 16,0 9-1-16,0-4-4 16,0 4 2-16,0-5-1 15,5 10 0-15,-5-5 4 16,-5 0-1-16,10 0 2 16,-6 0-2-16,-4 0-3 15,5 0 1-15,-5 0 1 16,5 9 0-16,-5-1 2 15,0 6-1-15,-5-1-1 16,0 0 1-16,-5 5-1 16,0 0 0-16,-5 0 0 0,0 4 0 0,0-4 0 15,0 4 0-15,-5-4-3 16,0-1 2 0,0-3 3-16,0 3-1 0,-5-3 2 15,0-1-2-15,0 0-1 16,0 1 1-16,0-6-1 15,0 6 0-15,0-5-3 16,0 0 2-16,0-5 1 16,0 0 0-16,0-4 2 15,0 5-1-15,0-5-1 16,0 4 1-16,0 1-1 16,0-1 0-16,0-4 0 15,0 5 0-15,0-1-3 16,0 0 2-16,0-4 1 15,0 0 0-15,0 0 2 16,0 0-1-16,0 0 2 16,0 0-2-16,0 0-1 15,0 0 1-15,0 0-4 16,0 0 2-16,0 0 1 16,0 0 0-16,0 0 0 15,0 0 0-15,0 0 0 16,0 0 0-16,0 0 0 15,0 0 0-15,0 0-3 16,0 0 2-16,0 0 3 16,0 0-1-16,0 0-1 0,0 0 1 0,0 0-1 15,0 0 0 1,0-4 2-16,5 4-1 0,0-4-1 16,0 4 1-16,0-5 1 15,0 1-1-15,0-5-1 16,5 4 1-16,-5-3-1 15,5 8 0-15,-5-9 2 16,0 4-1-16,0-8-1 16,0 13 1-16,0-9-4 15,0 9 2-15,0-9 1 16,5 9 0-16,0-4 0 16,5 8 0-16,0-4 0 15,0 5 0-15,10-1 0 16,5 5 0-16,5 0 0 15,0 0 0-15,0 0-3 16,4 4 2-16,-4-4-1 16,0 4 0-16,-5 5 4 15,0 0-1-15,-5 8-3 16,5 1 1-16,-10-1 3 16,5 6-1-16,-5-6-1 15,0 1 1-15,-5-5-6 16,5 5 3-16,-10-1-1 15,5 5 1-15,-10-4 2 16,5 4 0-16,-5-4 2 16,0 4-1-16,-5-5-1 15,0 1 1-15,0 0-1 0,0-1 0 16,0-8 0-16,0 0 0 0,0-1 2 16,0 1-1-16,0-5-1 15,0 1 1-15,-5-5-4 16,5 4 2-16,-5-4 1 15,10 0 0-15,-5-5 0 16,0 1 0-16,0-1 2 16,0 0-1-16,0-4-1 15,0 5 1-15,0-5-4 16,0 0 2-16,0 0 3 16,0 4-1-16,0-4 2 15,0 0-2-15,0 0-1 16,0 0 1-16,0 0 1 15,0 0-1-15,0 0-3 16,5 0 1-16,-5-4 1 16,0 4 0-16,0-5 0 15,5 1 0-15,-5-5 2 16,5 9-1-16,0-9-1 16,0 9 1-16,0-9-4 15,0 5 2-15,0-9 3 16,5 8-1-16,-5-8-3 15,5 4 1-15,0-4 1 16,0 8 0-16,0-8 2 16,0 9-1-16,0-10-1 0,0 10 1 15,0-5-1-15,5 9 0 0,0-5 0 16,5 5 0-16,0 0-3 16,5 5 2-16,0-5-1 15,10 9 0-15,-11 0 2 16,1 4 0-16,-5 5-3 15,0-1 2-15,-5 1-1 16,0 4 0-16,-5 1-3 16,0 3 3-16,-5 5-21 15,0-4 13-15,-5 0-58 16,5-1 38-16,-5-4-172 16,0-4 113-16</inkml:trace>
          <inkml:trace contextRef="#ctx0" brushRef="#br2" timeOffset="992802.996">2832 1724 188 0,'-21'9'71'0,"21"-9"-38"0,-5 14-23 0,0-14 31 16,5 4-24-16,-5 1 10 15,10 9-17-15,-5-5 8 16,0 0-10-16,0-9 2 15,0 4-6-15,0-4-2 16,10 5-1-16,0-1 1 16,1 1-1-16,-1-5-1 15,5 0 1-15,-5-5-4 16,0 5 2-16,1-9 1 16,-1 5 0-16,-5-10 0 15,0 5 0-15,-5-5 4 16,0 5-2-16,-5-9 4 15,5 9-4-15,-5 0 1 0,0 0-1 0,-5 5 1 16,10 8-2-16,-11 5-1 16,11 0 1-16,-5 0-8 15,5 0 4-15,-5 0-27 16,10 0 16-16,-5-4-106 16,5 4 66-16,0-4-73 15,6-1 73-15</inkml:trace>
          <inkml:trace contextRef="#ctx0" brushRef="#br1" timeOffset="8721.4162">3615 1736 204 0,'5'9'77'0,"-5"-9"-42"0,0 9-17 15,5-9 41 1,0 4-34-16,0-4 22 16,5 4-28-16,5-4 12 15,10 5-18-15,0-5 8 16,5 4-12-16,5 1-5 16,0 4-2-16,14-5 0 15,-4 5-1-15,0-5 17 16,-5 1-10-16,-5-1 15 15,-5 5-14-15,-5-4 16 0,0-1-15 0,-10-4 13 32,5 4-13-32,-10-4 13 0,5 0-14 0,-15-4 9 15,0 0-10-15,-5-14 4 16,5 0-7-16,-5-17 0 16,0-1-3-16,-5-8-4 15,0 4 1-15,-5-9-21 16,10 13 12-16,-10-12-69 15,10 12 44-15,-10-8-176 16,10 13 117-16</inkml:trace>
        </inkml:traceGroup>
        <inkml:traceGroup>
          <inkml:annotationXML>
            <emma:emma xmlns:emma="http://www.w3.org/2003/04/emma" version="1.0">
              <emma:interpretation id="{4DDA8F6C-13BF-4946-A6F5-E74FD163A775}" emma:medium="tactile" emma:mode="ink">
                <msink:context xmlns:msink="http://schemas.microsoft.com/ink/2010/main" type="inkWord" rotatedBoundingBox="22497,9567 22570,9609 22512,9710 22439,9668"/>
              </emma:interpretation>
              <emma:one-of disjunction-type="recognition" id="oneOf1">
                <emma:interpretation id="interp1" emma:lang="" emma:confidence="0">
                  <emma:literal>be</emma:literal>
                </emma:interpretation>
                <emma:interpretation id="interp2" emma:lang="" emma:confidence="0">
                  <emma:literal>b</emma:literal>
                </emma:interpretation>
                <emma:interpretation id="interp3" emma:lang="" emma:confidence="0">
                  <emma:literal>by</emma:literal>
                </emma:interpretation>
                <emma:interpretation id="interp4" emma:lang="" emma:confidence="0">
                  <emma:literal>o</emma:literal>
                </emma:interpretation>
                <emma:interpretation id="interp5" emma:lang="" emma:confidence="0">
                  <emma:literal>f</emma:literal>
                </emma:interpretation>
              </emma:one-of>
            </emma:emma>
          </inkml:annotationXML>
          <inkml:trace contextRef="#ctx0" brushRef="#br2" timeOffset="994365.1231">3877 2658 92 0,'-11'4'35'0,"11"-4"-18"0,16 9-18 16,-16-9 9-1,5 5-5-15,0-1 0 16,5 1-1-16,-5-10 7 16,5 5-5-16,1-4 14 15,-1-1-10-15,-5-4 16 16,0 5-14-16,-5-5 22 15,5 0-18-15,-5-10 15 16,0 10-16-16,0-4 10 0,0 4-13 0,0 0 6 16,0 9-9-16,-5 0 0 15,5 9-4-15,-5 0 0 16,5 4-1-16,-5-4-4 16,10 1 1-16,-5-1-8 15,0 4 5-15,0-8-14 16,5-1 10-16,0-4-22 15,0 5 16-15,0-14-63 16,0 4 42-16,-5-8-57 16,0 4 53-16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8-20T20:14:33.05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6545105-5273-4392-A1EE-8C5001AEE421}" emma:medium="tactile" emma:mode="ink">
          <msink:context xmlns:msink="http://schemas.microsoft.com/ink/2010/main" type="inkDrawing" rotatedBoundingBox="19508,6722 22782,8804 22738,8872 19464,6791" semanticType="callout" shapeName="Other">
            <msink:sourceLink direction="with" ref="{7AE211D5-49C2-4125-A307-62E30B8A0109}"/>
          </msink:context>
        </emma:interpretation>
      </emma:emma>
    </inkml:annotationXML>
    <inkml:trace contextRef="#ctx0" brushRef="#br0">-2 2 184 0,'5'5'68'0,"-5"-5"-36"0,15 4-18 0,-10-4 33 16,5 5-26-16,5-1 16 16,5 1-22-16,0-1 16 15,0 5-17-15,5 0 14 16,0 0-15-16,0 4 12 16,5 0-14-16,0 5 10 15,5 0-12-15,4 4 8 16,-4 5-9-16,0 8 4 15,0 1-7-15,5 8 11 16,0-4-9-16,10 0 7 16,5-5-7-16,5 1-2 15,-5-5-3-15,0 0 3 16,0-4-3-16,0 4 1 16,0 0-1-16,-1 4-2 15,1 1 1-15,0 4 3 16,-5-5-2-16,10 5 6 15,0-4-5-15,10 4 1 16,0 0-2-16,0 8-2 16,-10-3 1-16,0 4 1 15,-1-1-1-15,1-3 2 16,-5-5-2-16,0 0 2 16,-5-9-2-16,5 4-3 15,-5-4 1-15,10 5 1 16,0-5 0-16,0 0 0 0,0-4 0 15,-5 4 2-15,-6-5-1 16,-4 1 2-16,0-5-2 16,0-4-1-16,-5 4 1 0,0-4 1 15,-5 4-1-15,0-4-3 16,-5-1 1-16,0-3 1 16,0 3 0-16,-5 1 2 15,0 4-1-15,0 1-3 16,5-1 1-16,0 0 3 15,5 5-1-15,0-1 4 16,9 1-3-16,-4-1 1 16,-5 1-1-16,0-5 3 15,0-4-3-15,-10 0-3 16,0-5 0-16,-5-4-4 16,0 4 3-16,-5-4-3 15,0 4 2-15,-5-4 0 16,5 0 1-16,-5-4-9 15,0-1 6-15,-5 1-29 16,5-1 19-16,-10-4-53 16,0 0 38-16,-5 0-76 15,5 0 59-15,-10-4-107 16,0 4 87-16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3606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497" y="0"/>
            <a:ext cx="4303606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91DB5-6E50-47C5-84FC-2049F5990159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140" y="3227388"/>
            <a:ext cx="7945120" cy="3057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3596"/>
            <a:ext cx="4303606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497" y="6453596"/>
            <a:ext cx="4303606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2A11C-B582-4F7F-8BDD-29E07EA76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22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99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GEANT4 simulation of muon trajectories</a:t>
            </a:r>
            <a:r>
              <a:rPr lang="en-US" baseline="0" dirty="0" smtClean="0"/>
              <a:t> with temp. gradient, 45° </a:t>
            </a:r>
            <a:r>
              <a:rPr lang="en-US" baseline="0" dirty="0" err="1" smtClean="0"/>
              <a:t>Efield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Bfield</a:t>
            </a:r>
            <a:r>
              <a:rPr lang="en-US" baseline="0" dirty="0" smtClean="0"/>
              <a:t> out of plane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 start with large beam and end up with small beam – therefore TRANSVERSE COMPRESSION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DRIFT and COMPRESSION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93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1</a:t>
            </a:r>
            <a:r>
              <a:rPr lang="en-US" baseline="30000" dirty="0" smtClean="0"/>
              <a:t>st</a:t>
            </a:r>
            <a:r>
              <a:rPr lang="en-US" baseline="0" dirty="0" smtClean="0"/>
              <a:t> stage in real life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gas volume enclosed by thin foil lined with electrodes (defining electric field)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29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 smtClean="0"/>
              <a:t>Whole</a:t>
            </a:r>
            <a:r>
              <a:rPr lang="en-US" baseline="0" dirty="0" smtClean="0"/>
              <a:t> setup, muon beamline – target on a cold finger – </a:t>
            </a:r>
            <a:r>
              <a:rPr lang="en-US" baseline="0" dirty="0" err="1" smtClean="0"/>
              <a:t>cryo</a:t>
            </a:r>
            <a:r>
              <a:rPr lang="en-US" baseline="0" dirty="0" smtClean="0"/>
              <a:t> – magnet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72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To detect compression/drift</a:t>
            </a:r>
            <a:r>
              <a:rPr lang="en-US" baseline="0" dirty="0" smtClean="0"/>
              <a:t> we place detector in the tip of the target.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Detector counts positrons from muon decay.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 expect to see more counts in the detector when muons are close to it, less when they are far away.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Here shown time spectra of detector – number of counts versus time in the detector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Crosses are data!!!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Detector #1: number of counts increases with time – muon coming closer and closer to the detector – consistent with sim. trajectories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Detector #2: number of counts first increases, then again decreases -&gt; muons fly by the detector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Consistent with the simulation. Represented by line.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After some time flat – because muons crash into the wall and don’t move anymore.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Compression takes 2us – very fast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56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Now</a:t>
            </a:r>
            <a:r>
              <a:rPr lang="en-US" baseline="0" dirty="0" smtClean="0"/>
              <a:t> we have muon beam compressed in vertical direction (transverse), but beam still large along the z-direction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Second stage</a:t>
            </a:r>
            <a:r>
              <a:rPr lang="en-US" baseline="0" dirty="0" smtClean="0"/>
              <a:t> – at room temperature – longitudinal compression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Electric field pointing towards the center, parallel to B-field – no funny </a:t>
            </a:r>
            <a:r>
              <a:rPr lang="en-US" baseline="0" dirty="0" err="1" smtClean="0"/>
              <a:t>ExB</a:t>
            </a:r>
            <a:r>
              <a:rPr lang="en-US" baseline="0" dirty="0" smtClean="0"/>
              <a:t> drift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Muons will simply follow the electric field (E-field parallel to B-field)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Simulation: looking from the top: muons everywhere in z-direction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1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Now</a:t>
            </a:r>
            <a:r>
              <a:rPr lang="en-US" baseline="0" dirty="0" smtClean="0"/>
              <a:t> we have muon beam compressed in vertical direction (transverse), but beam still large along the B-field direction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Second stage</a:t>
            </a:r>
            <a:r>
              <a:rPr lang="en-US" baseline="0" dirty="0" smtClean="0"/>
              <a:t> – at room temperature – longitudinal compression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Electric field pointing towards the center, parallel to B-field – we achieve this by putting outside to ground and the center to high voltage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Depending on the sign of HV we can change the direction of the field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 the center two detectors – in coincidence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In case of 0 HV – flat spectrum – muons just stop in the target and don’t move afterwards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</a:t>
            </a:r>
            <a:r>
              <a:rPr lang="en-US" baseline="0" dirty="0" smtClean="0"/>
              <a:t> case of -HV number of counts increases at late times – muons come to the center of the target (because of el. fields pointing towards the center)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In</a:t>
            </a:r>
            <a:r>
              <a:rPr lang="en-US" baseline="0" dirty="0" smtClean="0"/>
              <a:t> case of +HV – opposite - number of counts decreases at late times – muons are pushed away from the center of the target (because of el. fields pointing away from the center)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Measuring for different HV allows us to extract the compression efficiency – analysis shows that it’s  90+-13%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Simulation fits the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23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 smtClean="0"/>
              <a:t>Initally</a:t>
            </a:r>
            <a:r>
              <a:rPr lang="en-US" dirty="0" smtClean="0"/>
              <a:t>,</a:t>
            </a:r>
            <a:r>
              <a:rPr lang="en-US" baseline="0" dirty="0" smtClean="0"/>
              <a:t> we wanted to first have 1</a:t>
            </a:r>
            <a:r>
              <a:rPr lang="en-US" baseline="30000" dirty="0" smtClean="0"/>
              <a:t>st</a:t>
            </a:r>
            <a:r>
              <a:rPr lang="en-US" baseline="0" dirty="0" smtClean="0"/>
              <a:t> stage and then 2</a:t>
            </a:r>
            <a:r>
              <a:rPr lang="en-US" baseline="30000" dirty="0" smtClean="0"/>
              <a:t>nd</a:t>
            </a:r>
            <a:r>
              <a:rPr lang="en-US" baseline="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But now we want to be even more efficient: do both stages at the same time (in parallel)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09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to combine these </a:t>
            </a:r>
            <a:r>
              <a:rPr lang="en-US" baseline="0" dirty="0" smtClean="0"/>
              <a:t>2 stages?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One idea: keep</a:t>
            </a:r>
            <a:r>
              <a:rPr lang="en-US" baseline="0" dirty="0" smtClean="0"/>
              <a:t> 1</a:t>
            </a:r>
            <a:r>
              <a:rPr lang="en-US" baseline="30000" dirty="0" smtClean="0"/>
              <a:t>st</a:t>
            </a:r>
            <a:r>
              <a:rPr lang="en-US" baseline="0" dirty="0" smtClean="0"/>
              <a:t> stage almost as it is, with temp. gradient and 45° el. field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Then on top of that we add electric field as it was in 2</a:t>
            </a:r>
            <a:r>
              <a:rPr lang="en-US" baseline="30000" dirty="0" smtClean="0"/>
              <a:t>nd</a:t>
            </a:r>
            <a:r>
              <a:rPr lang="en-US" baseline="0" dirty="0" smtClean="0"/>
              <a:t> stage, pointing towards the center in z-direction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Total el. field: sum of the 45° field from 1</a:t>
            </a:r>
            <a:r>
              <a:rPr lang="en-US" baseline="30000" dirty="0" smtClean="0"/>
              <a:t>st</a:t>
            </a:r>
            <a:r>
              <a:rPr lang="en-US" baseline="0" dirty="0" smtClean="0"/>
              <a:t> stage and el. field from 2</a:t>
            </a:r>
            <a:r>
              <a:rPr lang="en-US" baseline="30000" dirty="0" smtClean="0"/>
              <a:t>nd</a:t>
            </a:r>
            <a:r>
              <a:rPr lang="en-US" baseline="0" dirty="0" smtClean="0"/>
              <a:t> stage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BUT:</a:t>
            </a:r>
            <a:r>
              <a:rPr lang="en-US" baseline="0" dirty="0" smtClean="0"/>
              <a:t> how to produce such electric field?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 need to apply correct potentials at the boundaries of our combined stage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6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Potential can be simply calculated by integrating the electric field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Result shown</a:t>
            </a:r>
            <a:r>
              <a:rPr lang="en-US" baseline="0" dirty="0" smtClean="0"/>
              <a:t> here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Red color – higher potential, blue – ground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Electric field will simply be perpendicular to these equipotential lines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 front -&gt; 45 ° field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On top: V-shaped potential in z-direction – field pointing toward the center in z-direction (2</a:t>
            </a:r>
            <a:r>
              <a:rPr lang="en-US" baseline="30000" dirty="0" smtClean="0"/>
              <a:t>nd</a:t>
            </a:r>
            <a:r>
              <a:rPr lang="en-US" baseline="0" dirty="0" smtClean="0"/>
              <a:t> stage field)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73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Here shown how the potential</a:t>
            </a:r>
            <a:r>
              <a:rPr lang="en-US" baseline="0" dirty="0" smtClean="0"/>
              <a:t> looks on the other 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95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Why are we interested</a:t>
            </a:r>
            <a:r>
              <a:rPr lang="en-US" baseline="0" dirty="0" smtClean="0"/>
              <a:t> in muons?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Many interesting experiments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Form exotic atom called </a:t>
            </a:r>
            <a:r>
              <a:rPr lang="en-US" baseline="0" dirty="0" err="1" smtClean="0"/>
              <a:t>muonium</a:t>
            </a:r>
            <a:r>
              <a:rPr lang="en-US" baseline="0" dirty="0" smtClean="0"/>
              <a:t>, which consists of </a:t>
            </a:r>
            <a:r>
              <a:rPr lang="en-US" baseline="0" dirty="0" err="1" smtClean="0"/>
              <a:t>antimuon</a:t>
            </a:r>
            <a:r>
              <a:rPr lang="en-US" baseline="0" dirty="0" smtClean="0"/>
              <a:t> and electron</a:t>
            </a:r>
          </a:p>
          <a:p>
            <a:pPr marL="457200" lvl="1" indent="0">
              <a:buFont typeface="+mj-lt"/>
              <a:buNone/>
            </a:pPr>
            <a:r>
              <a:rPr lang="en-US" baseline="0" dirty="0" smtClean="0"/>
              <a:t>-hydrogen-like system, but instead of proton we have point-like particle</a:t>
            </a:r>
          </a:p>
          <a:p>
            <a:pPr marL="457200" lvl="1" indent="0">
              <a:buFont typeface="+mj-lt"/>
              <a:buNone/>
            </a:pPr>
            <a:r>
              <a:rPr lang="en-US" baseline="0" dirty="0" smtClean="0"/>
              <a:t>-spectroscopy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 smtClean="0"/>
              <a:t>Since </a:t>
            </a:r>
            <a:r>
              <a:rPr lang="en-US" baseline="0" dirty="0" err="1" smtClean="0"/>
              <a:t>antimuon</a:t>
            </a:r>
            <a:r>
              <a:rPr lang="en-US" baseline="0" dirty="0" smtClean="0"/>
              <a:t> is much heavier, </a:t>
            </a:r>
            <a:r>
              <a:rPr lang="en-US" baseline="0" dirty="0" err="1" smtClean="0"/>
              <a:t>muonium</a:t>
            </a:r>
            <a:r>
              <a:rPr lang="en-US" baseline="0" dirty="0" smtClean="0"/>
              <a:t> is mostly made of antimatter – could also do an experiment to measure gravitational constant of antimatter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 smtClean="0"/>
              <a:t>Also applications in solid state physics – muons have spin, so we can study magnetic properties of materials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 smtClean="0"/>
              <a:t>Search for BSM physics (anomalous muon g-2, lepton flavor violation)</a:t>
            </a:r>
          </a:p>
          <a:p>
            <a:pPr marL="457200" lvl="1" indent="0">
              <a:buFont typeface="+mj-lt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27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way we define the potential</a:t>
            </a:r>
            <a:r>
              <a:rPr lang="en-US" baseline="0" dirty="0" smtClean="0"/>
              <a:t> is by thin metallic electrodes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Each electrode is defining the equipotential line, so the shape of the electrodes will be given by the calculated el. potential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Each electrode at different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4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 smtClean="0"/>
              <a:t>The</a:t>
            </a:r>
            <a:r>
              <a:rPr lang="en-US" baseline="0" dirty="0" smtClean="0"/>
              <a:t> way we produce this: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We take </a:t>
            </a:r>
            <a:r>
              <a:rPr lang="en-US" baseline="0" dirty="0" err="1" smtClean="0"/>
              <a:t>Kapton</a:t>
            </a:r>
            <a:r>
              <a:rPr lang="en-US" baseline="0" dirty="0" smtClean="0"/>
              <a:t> foil, print all the electrodes on it and then fold the foil in this triangular shape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You see different strip for top, side and bottom 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96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Cryostat with cold finger, target in front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Whole</a:t>
            </a:r>
            <a:r>
              <a:rPr lang="en-US" baseline="0" dirty="0" smtClean="0"/>
              <a:t> setup, muon beamline – target on a cold finger – </a:t>
            </a:r>
            <a:r>
              <a:rPr lang="en-US" baseline="0" dirty="0" err="1" smtClean="0"/>
              <a:t>cryo</a:t>
            </a:r>
            <a:r>
              <a:rPr lang="en-US" baseline="0" dirty="0" smtClean="0"/>
              <a:t> – magnet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Two </a:t>
            </a:r>
            <a:r>
              <a:rPr lang="en-US" baseline="0" dirty="0" err="1" smtClean="0"/>
              <a:t>beamtimes</a:t>
            </a:r>
            <a:r>
              <a:rPr lang="en-US" baseline="0" dirty="0" smtClean="0"/>
              <a:t>: 2014 and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84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Simulation of the muon trajectories in the combined stage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Start</a:t>
            </a:r>
            <a:r>
              <a:rPr lang="en-US" baseline="0" dirty="0" smtClean="0"/>
              <a:t> we the stopped muons, wide swarm in the vertical and z-direction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 smtClean="0"/>
              <a:t>Simulataneous</a:t>
            </a:r>
            <a:r>
              <a:rPr lang="en-US" baseline="0" dirty="0" smtClean="0"/>
              <a:t> compression in both directions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204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604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93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Cryostat with cold finger, target in front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Whole</a:t>
            </a:r>
            <a:r>
              <a:rPr lang="en-US" baseline="0" dirty="0" smtClean="0"/>
              <a:t> setup, muon beamline – target on a cold finger – </a:t>
            </a:r>
            <a:r>
              <a:rPr lang="en-US" baseline="0" dirty="0" err="1" smtClean="0"/>
              <a:t>cryo</a:t>
            </a:r>
            <a:r>
              <a:rPr lang="en-US" baseline="0" dirty="0" smtClean="0"/>
              <a:t> – magnet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Two </a:t>
            </a:r>
            <a:r>
              <a:rPr lang="en-US" baseline="0" dirty="0" err="1" smtClean="0"/>
              <a:t>beamtimes</a:t>
            </a:r>
            <a:r>
              <a:rPr lang="en-US" baseline="0" dirty="0" smtClean="0"/>
              <a:t>: 2014 and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129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We have 3 detectors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Increase of counts in the right</a:t>
            </a:r>
            <a:r>
              <a:rPr lang="en-US" baseline="0" dirty="0" smtClean="0"/>
              <a:t> detector and decrease of counts in the left detectors at late time – muons moved from left to right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Increase of counts at early times is because of longitudinal compression (same in all 3 detectors)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513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Temperature gradient  - demonstrated with neutron radiography at PSI (figure: measured density gradient)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Last</a:t>
            </a:r>
            <a:r>
              <a:rPr lang="en-US" baseline="0" dirty="0" smtClean="0"/>
              <a:t> year achieved 6K on the bottom and 18.6K at top in 5T </a:t>
            </a:r>
            <a:r>
              <a:rPr lang="en-US" baseline="0" dirty="0" err="1" smtClean="0"/>
              <a:t>Bfield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Cryogenic temperatures not trivial since we have to put our target inside magnet bore hole -&gt; we need 1m long cold finger (shown in the photo)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30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experiments</a:t>
            </a:r>
            <a:r>
              <a:rPr lang="en-US" baseline="0" dirty="0" smtClean="0"/>
              <a:t> mentioned before require high quality muon beam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But standard muon beams don’t fulfill this requirement, they are very wide and have large divergence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What we do is we take such ugly beam and transform it into very small and very parallel beam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Using our device we can achieve a phase space compression/improvement by 10 orders of magnitude with 10^-3 efficiency (muon lifetime)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23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Here is a scheme of our device that we use to transform standard muon beam</a:t>
            </a:r>
            <a:r>
              <a:rPr lang="en-US" baseline="0" dirty="0" smtClean="0"/>
              <a:t> into a high quality beam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Our device is filled with helium gas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We start</a:t>
            </a:r>
            <a:r>
              <a:rPr lang="en-US" baseline="0" dirty="0" smtClean="0"/>
              <a:t> with standard muon beam (e.g. PSI), stop it in few mbar of helium gas and compress the beam with magnetic and electric fields.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Several</a:t>
            </a:r>
            <a:r>
              <a:rPr lang="en-US" baseline="0" dirty="0" smtClean="0"/>
              <a:t> stages, 1</a:t>
            </a:r>
            <a:r>
              <a:rPr lang="en-US" baseline="30000" dirty="0" smtClean="0"/>
              <a:t>st</a:t>
            </a:r>
            <a:r>
              <a:rPr lang="en-US" baseline="0" dirty="0" smtClean="0"/>
              <a:t> at cold temperatures (beam compressed vertically), 2</a:t>
            </a:r>
            <a:r>
              <a:rPr lang="en-US" baseline="30000" dirty="0" smtClean="0"/>
              <a:t>nd</a:t>
            </a:r>
            <a:r>
              <a:rPr lang="en-US" baseline="0" dirty="0" smtClean="0"/>
              <a:t>  at room temperature (beam compressed in z-direction)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80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We use electric and magnetic fields to reduce</a:t>
            </a:r>
            <a:r>
              <a:rPr lang="en-US" baseline="0" dirty="0" smtClean="0"/>
              <a:t> the size of a muon beam.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To understand that we need to understand the motion of charged particles in crossed E and B fields.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First look separately what </a:t>
            </a:r>
            <a:r>
              <a:rPr lang="en-US" baseline="0" dirty="0" err="1" smtClean="0"/>
              <a:t>happenes</a:t>
            </a:r>
            <a:r>
              <a:rPr lang="en-US" baseline="0" dirty="0" smtClean="0"/>
              <a:t> with muon when we have electric or magnetic field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Electric field – muon accelerated in the direction of el. field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Magnetic field – if muon at rest – nothing happens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US" baseline="0" dirty="0" smtClean="0"/>
              <a:t>     - if muon has velocity - loop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65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When we superpose electric and magnetic field something strange happens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Muon move perpendicular to both E- and B- field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Start with particle at rest – acc. by </a:t>
            </a:r>
            <a:r>
              <a:rPr lang="en-US" baseline="0" dirty="0" err="1" smtClean="0"/>
              <a:t>Efield</a:t>
            </a:r>
            <a:r>
              <a:rPr lang="en-US" baseline="0" dirty="0" smtClean="0"/>
              <a:t>, trajectory bent by </a:t>
            </a:r>
            <a:r>
              <a:rPr lang="en-US" baseline="0" dirty="0" err="1" smtClean="0"/>
              <a:t>Bfield</a:t>
            </a:r>
            <a:r>
              <a:rPr lang="en-US" baseline="0" dirty="0" smtClean="0"/>
              <a:t> until it start going against the </a:t>
            </a:r>
            <a:r>
              <a:rPr lang="en-US" baseline="0" dirty="0" err="1" smtClean="0"/>
              <a:t>Efield</a:t>
            </a:r>
            <a:r>
              <a:rPr lang="en-US" baseline="0" dirty="0" smtClean="0"/>
              <a:t> and decelerates again.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Drift perpendicular to both E- and B- field direction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64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We add gas, as in our setup</a:t>
            </a:r>
            <a:r>
              <a:rPr lang="en-US" baseline="0" dirty="0" smtClean="0"/>
              <a:t> -&gt; collisions with gas alter the direction of motion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Two cases:</a:t>
            </a:r>
            <a:endParaRPr lang="en-US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High collision frequency – collision</a:t>
            </a:r>
            <a:r>
              <a:rPr lang="en-US" baseline="0" dirty="0" smtClean="0"/>
              <a:t> before the end of the period -&gt;</a:t>
            </a:r>
            <a:r>
              <a:rPr lang="en-US" dirty="0" smtClean="0"/>
              <a:t> moving  more in E field direction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Low collision frequency – similar to vacuum –&gt; moving  more in </a:t>
            </a:r>
            <a:r>
              <a:rPr lang="en-US" dirty="0" err="1" smtClean="0"/>
              <a:t>ExB</a:t>
            </a:r>
            <a:r>
              <a:rPr lang="en-US" dirty="0" smtClean="0"/>
              <a:t> direction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dirty="0" err="1" smtClean="0"/>
              <a:t>Summarised</a:t>
            </a:r>
            <a:r>
              <a:rPr lang="en-US" baseline="0" dirty="0" smtClean="0"/>
              <a:t> by formula: angle theta proportional to collision frequency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baseline="0" dirty="0" smtClean="0"/>
              <a:t>We can control the direction of particle by changing the collision frequency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29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Now we apply this to our beamline-</a:t>
            </a:r>
            <a:r>
              <a:rPr lang="en-US" baseline="0" dirty="0" smtClean="0"/>
              <a:t> 1</a:t>
            </a:r>
            <a:r>
              <a:rPr lang="en-US" baseline="30000" dirty="0" smtClean="0"/>
              <a:t>st</a:t>
            </a:r>
            <a:r>
              <a:rPr lang="en-US" baseline="0" dirty="0" smtClean="0"/>
              <a:t> stage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Different temp on top and bottom – different densities – different collision freq. – different muon direction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Electric field at 45° angle to x-axis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22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397250" cy="2547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Electric field at 45° angle to x-axis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upper part: higher temperature -&gt; lower density -&gt; lower collision frequency -&gt; muons moving more in </a:t>
            </a:r>
            <a:r>
              <a:rPr lang="en-US" dirty="0" err="1" smtClean="0"/>
              <a:t>ExB</a:t>
            </a:r>
            <a:r>
              <a:rPr lang="en-US" dirty="0" smtClean="0"/>
              <a:t> field direction (DOWN)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bottom part: lower temperature -&gt; higher density -&gt; higher collision frequency -&gt; muons moving more in E field direction (UP)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2A11C-B582-4F7F-8BDD-29E07EA76B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9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2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709B4-93CF-4100-939E-BA64B00F0DD1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1191186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AE8AA-5E5D-40E6-AFD9-797D113E7A92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1917743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6230"/>
            <a:ext cx="2057400" cy="58499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6230"/>
            <a:ext cx="6057900" cy="58499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FED97-E029-4BF6-BC54-21AA4565E3B3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864802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234"/>
            <a:ext cx="8229600" cy="892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30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30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30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fld id="{599B7E5D-6679-48EB-B6E8-1B571FEE10E3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1792585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09B4-93CF-4100-939E-BA64B00F0DD1}" type="slidenum">
              <a:rPr lang="sr-Latn-RS" altLang="zh-CN" smtClean="0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2570183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C6CFE-6DEB-4D47-AA0C-30754B7E5B5A}" type="slidenum">
              <a:rPr lang="sr-Latn-RS" altLang="zh-CN" smtClean="0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2648019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B473D-ACF0-410A-BE3C-AD0C5BACADEB}" type="slidenum">
              <a:rPr lang="sr-Latn-RS" altLang="zh-CN" smtClean="0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3624398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C076A-91CC-4C95-843A-BB0571B43543}" type="slidenum">
              <a:rPr lang="sr-Latn-RS" altLang="zh-CN" smtClean="0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1524098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12DA-4CCF-4310-BCEE-C65C37EF4D9C}" type="slidenum">
              <a:rPr lang="sr-Latn-RS" altLang="zh-CN" smtClean="0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1603131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5FEF3-ED9C-4C5B-9716-7173C1816618}" type="slidenum">
              <a:rPr lang="sr-Latn-RS" altLang="zh-CN" smtClean="0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56873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55D9C-76CD-4893-BAB7-78425800FF68}" type="slidenum">
              <a:rPr lang="sr-Latn-RS" altLang="zh-CN" smtClean="0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1609822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C6CFE-6DEB-4D47-AA0C-30754B7E5B5A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1234665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7240-3968-4D5D-B9DC-F2E03D3E9017}" type="slidenum">
              <a:rPr lang="sr-Latn-RS" altLang="zh-CN" smtClean="0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3918050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30BD-3DBA-42CB-B3F9-CEB1170DD8A4}" type="slidenum">
              <a:rPr lang="sr-Latn-RS" altLang="zh-CN" smtClean="0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3396806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AE8AA-5E5D-40E6-AFD9-797D113E7A92}" type="slidenum">
              <a:rPr lang="sr-Latn-RS" altLang="zh-CN" smtClean="0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1335664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ED97-E029-4BF6-BC54-21AA4565E3B3}" type="slidenum">
              <a:rPr lang="sr-Latn-RS" altLang="zh-CN" smtClean="0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1346269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234"/>
            <a:ext cx="8229600" cy="892175"/>
          </a:xfrm>
        </p:spPr>
        <p:txBody>
          <a:bodyPr anchor="t"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30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30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30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fld id="{599B7E5D-6679-48EB-B6E8-1B571FEE10E3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158360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70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78" indent="0">
              <a:buNone/>
              <a:defRPr sz="2000"/>
            </a:lvl2pPr>
            <a:lvl3pPr marL="914354" indent="0">
              <a:buNone/>
              <a:defRPr sz="19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  <a:lvl6pPr marL="2285886" indent="0">
              <a:buNone/>
              <a:defRPr sz="1600"/>
            </a:lvl6pPr>
            <a:lvl7pPr marL="2743062" indent="0">
              <a:buNone/>
              <a:defRPr sz="1600"/>
            </a:lvl7pPr>
            <a:lvl8pPr marL="3200240" indent="0">
              <a:buNone/>
              <a:defRPr sz="1600"/>
            </a:lvl8pPr>
            <a:lvl9pPr marL="3657418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B473D-ACF0-410A-BE3C-AD0C5BACADEB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692227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6"/>
            <a:ext cx="405765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600206"/>
            <a:ext cx="405765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C076A-91CC-4C95-843A-BB0571B43543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1727264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4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4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612DA-4CCF-4310-BCEE-C65C37EF4D9C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318667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55FEF3-ED9C-4C5B-9716-7173C1816618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346909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55D9C-76CD-4893-BAB7-78425800FF68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215692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987434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057401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07240-3968-4D5D-B9DC-F2E03D3E9017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4163726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2" y="987434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057401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630BD-3DBA-42CB-B3F9-CEB1170DD8A4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2065314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6234"/>
            <a:ext cx="82296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r-Latn-R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r-Latn-RS" altLang="zh-CN" smtClean="0"/>
              <a:t>Click to edit Master text styles</a:t>
            </a:r>
          </a:p>
          <a:p>
            <a:pPr lvl="1"/>
            <a:r>
              <a:rPr lang="sr-Latn-RS" altLang="zh-CN" smtClean="0"/>
              <a:t>Second level</a:t>
            </a:r>
          </a:p>
          <a:p>
            <a:pPr lvl="2"/>
            <a:r>
              <a:rPr lang="sr-Latn-RS" altLang="zh-CN" smtClean="0"/>
              <a:t>Third level</a:t>
            </a:r>
          </a:p>
          <a:p>
            <a:pPr lvl="3"/>
            <a:r>
              <a:rPr lang="sr-Latn-RS" altLang="zh-CN" smtClean="0"/>
              <a:t>Fourth level</a:t>
            </a:r>
          </a:p>
          <a:p>
            <a:pPr lvl="4"/>
            <a:r>
              <a:rPr lang="sr-Latn-R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30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endParaRPr lang="sr-Latn-R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30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endParaRPr lang="sr-Latn-R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30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D0A44D99-C000-4A1E-A475-587AF9C56A99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44D99-C000-4A1E-A475-587AF9C56A99}" type="slidenum">
              <a:rPr lang="sr-Latn-RS" altLang="zh-CN" smtClean="0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259910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4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13" Type="http://schemas.openxmlformats.org/officeDocument/2006/relationships/image" Target="../media/image42.emf"/><Relationship Id="rId18" Type="http://schemas.openxmlformats.org/officeDocument/2006/relationships/customXml" Target="../ink/ink30.xml"/><Relationship Id="rId3" Type="http://schemas.openxmlformats.org/officeDocument/2006/relationships/image" Target="../media/image19.jpeg"/><Relationship Id="rId7" Type="http://schemas.openxmlformats.org/officeDocument/2006/relationships/image" Target="../media/image390.emf"/><Relationship Id="rId12" Type="http://schemas.openxmlformats.org/officeDocument/2006/relationships/customXml" Target="../ink/ink27.xml"/><Relationship Id="rId17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29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4.xml"/><Relationship Id="rId11" Type="http://schemas.openxmlformats.org/officeDocument/2006/relationships/image" Target="../media/image410.emf"/><Relationship Id="rId5" Type="http://schemas.openxmlformats.org/officeDocument/2006/relationships/image" Target="../media/image380.emf"/><Relationship Id="rId15" Type="http://schemas.openxmlformats.org/officeDocument/2006/relationships/image" Target="../media/image43.emf"/><Relationship Id="rId10" Type="http://schemas.openxmlformats.org/officeDocument/2006/relationships/customXml" Target="../ink/ink26.xml"/><Relationship Id="rId19" Type="http://schemas.openxmlformats.org/officeDocument/2006/relationships/image" Target="../media/image45.emf"/><Relationship Id="rId4" Type="http://schemas.openxmlformats.org/officeDocument/2006/relationships/customXml" Target="../ink/ink23.xml"/><Relationship Id="rId9" Type="http://schemas.openxmlformats.org/officeDocument/2006/relationships/image" Target="../media/image400.emf"/><Relationship Id="rId14" Type="http://schemas.openxmlformats.org/officeDocument/2006/relationships/customXml" Target="../ink/ink28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emf"/><Relationship Id="rId3" Type="http://schemas.openxmlformats.org/officeDocument/2006/relationships/image" Target="../media/image20.jpeg"/><Relationship Id="rId12" Type="http://schemas.openxmlformats.org/officeDocument/2006/relationships/customXml" Target="../ink/ink34.xml"/><Relationship Id="rId17" Type="http://schemas.openxmlformats.org/officeDocument/2006/relationships/image" Target="../media/image40.emf"/><Relationship Id="rId2" Type="http://schemas.openxmlformats.org/officeDocument/2006/relationships/notesSlide" Target="../notesSlides/notesSlide12.xml"/><Relationship Id="rId16" Type="http://schemas.openxmlformats.org/officeDocument/2006/relationships/customXml" Target="../ink/ink36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32.xml"/><Relationship Id="rId11" Type="http://schemas.openxmlformats.org/officeDocument/2006/relationships/image" Target="../media/image30.emf"/><Relationship Id="rId5" Type="http://schemas.openxmlformats.org/officeDocument/2006/relationships/image" Target="../media/image46.emf"/><Relationship Id="rId15" Type="http://schemas.openxmlformats.org/officeDocument/2006/relationships/image" Target="../media/image39.emf"/><Relationship Id="rId10" Type="http://schemas.openxmlformats.org/officeDocument/2006/relationships/customXml" Target="../ink/ink33.xml"/><Relationship Id="rId4" Type="http://schemas.openxmlformats.org/officeDocument/2006/relationships/customXml" Target="../ink/ink31.xml"/><Relationship Id="rId9" Type="http://schemas.openxmlformats.org/officeDocument/2006/relationships/image" Target="../media/image48.emf"/><Relationship Id="rId14" Type="http://schemas.openxmlformats.org/officeDocument/2006/relationships/customXml" Target="../ink/ink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8.xml"/><Relationship Id="rId3" Type="http://schemas.openxmlformats.org/officeDocument/2006/relationships/image" Target="../media/image23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37.xml"/><Relationship Id="rId5" Type="http://schemas.openxmlformats.org/officeDocument/2006/relationships/image" Target="../media/image25.png"/><Relationship Id="rId10" Type="http://schemas.openxmlformats.org/officeDocument/2006/relationships/comments" Target="../comments/comment5.xml"/><Relationship Id="rId4" Type="http://schemas.microsoft.com/office/2007/relationships/hdphoto" Target="../media/hdphoto1.wdp"/><Relationship Id="rId9" Type="http://schemas.openxmlformats.org/officeDocument/2006/relationships/image" Target="../media/image4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6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7.xml"/><Relationship Id="rId3" Type="http://schemas.openxmlformats.org/officeDocument/2006/relationships/image" Target="../media/image28.png"/><Relationship Id="rId7" Type="http://schemas.openxmlformats.org/officeDocument/2006/relationships/customXml" Target="../ink/ink3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comments" Target="../comments/comment8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comments" Target="../comments/comment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emf"/><Relationship Id="rId5" Type="http://schemas.openxmlformats.org/officeDocument/2006/relationships/customXml" Target="../ink/ink40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comments" Target="../comments/comment10.xml"/><Relationship Id="rId5" Type="http://schemas.openxmlformats.org/officeDocument/2006/relationships/image" Target="../media/image92.emf"/><Relationship Id="rId4" Type="http://schemas.openxmlformats.org/officeDocument/2006/relationships/customXml" Target="../ink/ink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comments" Target="../comments/comment11.xml"/><Relationship Id="rId5" Type="http://schemas.openxmlformats.org/officeDocument/2006/relationships/image" Target="../media/image94.emf"/><Relationship Id="rId4" Type="http://schemas.openxmlformats.org/officeDocument/2006/relationships/customXml" Target="../ink/ink4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emf"/><Relationship Id="rId18" Type="http://schemas.openxmlformats.org/officeDocument/2006/relationships/customXml" Target="../ink/ink5.xml"/><Relationship Id="rId3" Type="http://schemas.openxmlformats.org/officeDocument/2006/relationships/image" Target="../media/image3.png"/><Relationship Id="rId12" Type="http://schemas.openxmlformats.org/officeDocument/2006/relationships/customXml" Target="../ink/ink2.xml"/><Relationship Id="rId1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4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.xml"/><Relationship Id="rId11" Type="http://schemas.openxmlformats.org/officeDocument/2006/relationships/image" Target="../media/image8.emf"/><Relationship Id="rId5" Type="http://schemas.openxmlformats.org/officeDocument/2006/relationships/image" Target="../media/image5.png"/><Relationship Id="rId15" Type="http://schemas.openxmlformats.org/officeDocument/2006/relationships/image" Target="../media/image6.emf"/><Relationship Id="rId19" Type="http://schemas.openxmlformats.org/officeDocument/2006/relationships/image" Target="../media/image10.emf"/><Relationship Id="rId4" Type="http://schemas.openxmlformats.org/officeDocument/2006/relationships/image" Target="../media/image4.png"/><Relationship Id="rId14" Type="http://schemas.openxmlformats.org/officeDocument/2006/relationships/customXml" Target="../ink/ink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comments" Target="../comments/comment12.xml"/><Relationship Id="rId5" Type="http://schemas.openxmlformats.org/officeDocument/2006/relationships/image" Target="../media/image96.emf"/><Relationship Id="rId4" Type="http://schemas.openxmlformats.org/officeDocument/2006/relationships/customXml" Target="../ink/ink4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13" Type="http://schemas.openxmlformats.org/officeDocument/2006/relationships/customXml" Target="../ink/ink49.xml"/><Relationship Id="rId18" Type="http://schemas.openxmlformats.org/officeDocument/2006/relationships/image" Target="../media/image152.emf"/><Relationship Id="rId3" Type="http://schemas.openxmlformats.org/officeDocument/2006/relationships/image" Target="../media/image36.png"/><Relationship Id="rId7" Type="http://schemas.openxmlformats.org/officeDocument/2006/relationships/customXml" Target="../ink/ink46.xml"/><Relationship Id="rId12" Type="http://schemas.openxmlformats.org/officeDocument/2006/relationships/image" Target="../media/image149.emf"/><Relationship Id="rId17" Type="http://schemas.openxmlformats.org/officeDocument/2006/relationships/customXml" Target="../ink/ink51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51.emf"/><Relationship Id="rId20" Type="http://schemas.openxmlformats.org/officeDocument/2006/relationships/image" Target="../media/image153.emf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45.xml"/><Relationship Id="rId11" Type="http://schemas.openxmlformats.org/officeDocument/2006/relationships/customXml" Target="../ink/ink48.xml"/><Relationship Id="rId5" Type="http://schemas.openxmlformats.org/officeDocument/2006/relationships/customXml" Target="../ink/ink44.xml"/><Relationship Id="rId15" Type="http://schemas.openxmlformats.org/officeDocument/2006/relationships/customXml" Target="../ink/ink50.xml"/><Relationship Id="rId10" Type="http://schemas.openxmlformats.org/officeDocument/2006/relationships/image" Target="../media/image148.emf"/><Relationship Id="rId19" Type="http://schemas.openxmlformats.org/officeDocument/2006/relationships/customXml" Target="../ink/ink52.xml"/><Relationship Id="rId4" Type="http://schemas.openxmlformats.org/officeDocument/2006/relationships/image" Target="../media/image37.jpeg"/><Relationship Id="rId9" Type="http://schemas.openxmlformats.org/officeDocument/2006/relationships/customXml" Target="../ink/ink47.xml"/><Relationship Id="rId14" Type="http://schemas.openxmlformats.org/officeDocument/2006/relationships/image" Target="../media/image15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emf"/><Relationship Id="rId13" Type="http://schemas.openxmlformats.org/officeDocument/2006/relationships/customXml" Target="../ink/ink57.xml"/><Relationship Id="rId18" Type="http://schemas.openxmlformats.org/officeDocument/2006/relationships/image" Target="../media/image170.emf"/><Relationship Id="rId3" Type="http://schemas.openxmlformats.org/officeDocument/2006/relationships/image" Target="../media/image38.png"/><Relationship Id="rId7" Type="http://schemas.openxmlformats.org/officeDocument/2006/relationships/customXml" Target="../ink/ink54.xml"/><Relationship Id="rId12" Type="http://schemas.openxmlformats.org/officeDocument/2006/relationships/image" Target="../media/image167.emf"/><Relationship Id="rId17" Type="http://schemas.openxmlformats.org/officeDocument/2006/relationships/customXml" Target="../ink/ink59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6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4.emf"/><Relationship Id="rId11" Type="http://schemas.openxmlformats.org/officeDocument/2006/relationships/customXml" Target="../ink/ink56.xml"/><Relationship Id="rId5" Type="http://schemas.openxmlformats.org/officeDocument/2006/relationships/customXml" Target="../ink/ink53.xml"/><Relationship Id="rId15" Type="http://schemas.openxmlformats.org/officeDocument/2006/relationships/customXml" Target="../ink/ink58.xml"/><Relationship Id="rId10" Type="http://schemas.openxmlformats.org/officeDocument/2006/relationships/image" Target="../media/image166.emf"/><Relationship Id="rId4" Type="http://schemas.openxmlformats.org/officeDocument/2006/relationships/image" Target="../media/image36.png"/><Relationship Id="rId9" Type="http://schemas.openxmlformats.org/officeDocument/2006/relationships/customXml" Target="../ink/ink55.xml"/><Relationship Id="rId14" Type="http://schemas.openxmlformats.org/officeDocument/2006/relationships/image" Target="../media/image16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61.xml"/><Relationship Id="rId18" Type="http://schemas.openxmlformats.org/officeDocument/2006/relationships/customXml" Target="../ink/ink65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66.emf"/><Relationship Id="rId7" Type="http://schemas.openxmlformats.org/officeDocument/2006/relationships/image" Target="../media/image63.emf"/><Relationship Id="rId12" Type="http://schemas.openxmlformats.org/officeDocument/2006/relationships/customXml" Target="../ink/ink63.xml"/><Relationship Id="rId17" Type="http://schemas.openxmlformats.org/officeDocument/2006/relationships/image" Target="../media/image68.emf"/><Relationship Id="rId2" Type="http://schemas.openxmlformats.org/officeDocument/2006/relationships/video" Target="../media/media3.mp4"/><Relationship Id="rId16" Type="http://schemas.openxmlformats.org/officeDocument/2006/relationships/customXml" Target="../ink/ink64.xml"/><Relationship Id="rId20" Type="http://schemas.openxmlformats.org/officeDocument/2006/relationships/customXml" Target="../ink/ink66.xml"/><Relationship Id="rId1" Type="http://schemas.microsoft.com/office/2007/relationships/media" Target="../media/media3.mp4"/><Relationship Id="rId6" Type="http://schemas.openxmlformats.org/officeDocument/2006/relationships/customXml" Target="../ink/ink60.xml"/><Relationship Id="rId11" Type="http://schemas.openxmlformats.org/officeDocument/2006/relationships/image" Target="../media/image65.emf"/><Relationship Id="rId5" Type="http://schemas.openxmlformats.org/officeDocument/2006/relationships/image" Target="../media/image39.png"/><Relationship Id="rId15" Type="http://schemas.openxmlformats.org/officeDocument/2006/relationships/image" Target="../media/image67.emf"/><Relationship Id="rId10" Type="http://schemas.openxmlformats.org/officeDocument/2006/relationships/customXml" Target="../ink/ink62.xml"/><Relationship Id="rId19" Type="http://schemas.openxmlformats.org/officeDocument/2006/relationships/image" Target="../media/image62.emf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6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comments" Target="../comments/commen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comments" Target="../comments/comment14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comments" Target="../comments/comment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50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comments" Target="../comments/commen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.xml"/><Relationship Id="rId26" Type="http://schemas.openxmlformats.org/officeDocument/2006/relationships/image" Target="../media/image34.emf"/><Relationship Id="rId21" Type="http://schemas.openxmlformats.org/officeDocument/2006/relationships/customXml" Target="../ink/ink13.xml"/><Relationship Id="rId34" Type="http://schemas.openxmlformats.org/officeDocument/2006/relationships/image" Target="../media/image38.emf"/><Relationship Id="rId42" Type="http://schemas.openxmlformats.org/officeDocument/2006/relationships/image" Target="../media/image18.emf"/><Relationship Id="rId47" Type="http://schemas.openxmlformats.org/officeDocument/2006/relationships/comments" Target="../comments/comment3.xml"/><Relationship Id="rId7" Type="http://schemas.openxmlformats.org/officeDocument/2006/relationships/customXml" Target="../ink/ink7.xml"/><Relationship Id="rId12" Type="http://schemas.openxmlformats.org/officeDocument/2006/relationships/image" Target="../media/image27.emf"/><Relationship Id="rId17" Type="http://schemas.openxmlformats.org/officeDocument/2006/relationships/customXml" Target="../ink/ink12.xml"/><Relationship Id="rId25" Type="http://schemas.openxmlformats.org/officeDocument/2006/relationships/customXml" Target="../ink/ink15.xml"/><Relationship Id="rId33" Type="http://schemas.openxmlformats.org/officeDocument/2006/relationships/customXml" Target="../ink/ink18.xml"/><Relationship Id="rId46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9.emf"/><Relationship Id="rId20" Type="http://schemas.openxmlformats.org/officeDocument/2006/relationships/image" Target="../media/image31.emf"/><Relationship Id="rId41" Type="http://schemas.openxmlformats.org/officeDocument/2006/relationships/customXml" Target="../ink/ink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emf"/><Relationship Id="rId11" Type="http://schemas.openxmlformats.org/officeDocument/2006/relationships/customXml" Target="../ink/ink9.xml"/><Relationship Id="rId24" Type="http://schemas.openxmlformats.org/officeDocument/2006/relationships/image" Target="../media/image33.emf"/><Relationship Id="rId32" Type="http://schemas.openxmlformats.org/officeDocument/2006/relationships/image" Target="../media/image37.emf"/><Relationship Id="rId40" Type="http://schemas.openxmlformats.org/officeDocument/2006/relationships/image" Target="../media/image41.emf"/><Relationship Id="rId45" Type="http://schemas.openxmlformats.org/officeDocument/2006/relationships/customXml" Target="../ink/ink22.xml"/><Relationship Id="rId5" Type="http://schemas.openxmlformats.org/officeDocument/2006/relationships/customXml" Target="../ink/ink6.xml"/><Relationship Id="rId15" Type="http://schemas.openxmlformats.org/officeDocument/2006/relationships/customXml" Target="../ink/ink11.xml"/><Relationship Id="rId23" Type="http://schemas.openxmlformats.org/officeDocument/2006/relationships/customXml" Target="../ink/ink14.xml"/><Relationship Id="rId10" Type="http://schemas.openxmlformats.org/officeDocument/2006/relationships/image" Target="../media/image26.emf"/><Relationship Id="rId31" Type="http://schemas.openxmlformats.org/officeDocument/2006/relationships/customXml" Target="../ink/ink17.xml"/><Relationship Id="rId44" Type="http://schemas.openxmlformats.org/officeDocument/2006/relationships/image" Target="../media/image19.emf"/><Relationship Id="rId4" Type="http://schemas.openxmlformats.org/officeDocument/2006/relationships/image" Target="../media/image17.png"/><Relationship Id="rId9" Type="http://schemas.openxmlformats.org/officeDocument/2006/relationships/customXml" Target="../ink/ink8.xml"/><Relationship Id="rId14" Type="http://schemas.openxmlformats.org/officeDocument/2006/relationships/image" Target="../media/image28.emf"/><Relationship Id="rId22" Type="http://schemas.openxmlformats.org/officeDocument/2006/relationships/image" Target="../media/image32.emf"/><Relationship Id="rId27" Type="http://schemas.openxmlformats.org/officeDocument/2006/relationships/customXml" Target="../ink/ink16.xml"/><Relationship Id="rId30" Type="http://schemas.openxmlformats.org/officeDocument/2006/relationships/image" Target="../media/image36.emf"/><Relationship Id="rId35" Type="http://schemas.openxmlformats.org/officeDocument/2006/relationships/customXml" Target="../ink/ink19.xml"/><Relationship Id="rId43" Type="http://schemas.openxmlformats.org/officeDocument/2006/relationships/customXml" Target="../ink/ink21.xml"/><Relationship Id="rId8" Type="http://schemas.openxmlformats.org/officeDocument/2006/relationships/image" Target="../media/image25.emf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 noChangeArrowheads="1"/>
          </p:cNvSpPr>
          <p:nvPr>
            <p:ph type="title"/>
          </p:nvPr>
        </p:nvSpPr>
        <p:spPr>
          <a:xfrm>
            <a:off x="1143000" y="1699022"/>
            <a:ext cx="6858000" cy="1790700"/>
          </a:xfrm>
          <a:noFill/>
          <a:ln/>
        </p:spPr>
        <p:txBody>
          <a:bodyPr anchor="b"/>
          <a:lstStyle/>
          <a:p>
            <a:pPr algn="ctr"/>
            <a:r>
              <a:rPr lang="en-US" sz="4125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muCool</a:t>
            </a:r>
            <a:r>
              <a:rPr lang="en-US" sz="4125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: Development of a high-brightness low-energy</a:t>
            </a:r>
            <a:r>
              <a:rPr lang="sr-Latn-RS" altLang="en-US" sz="4125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/>
            </a:r>
            <a:br>
              <a:rPr lang="sr-Latn-RS" altLang="en-US" sz="4125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sym typeface="Calibri" panose="020F0502020204030204" pitchFamily="34" charset="0"/>
              </a:rPr>
            </a:br>
            <a:r>
              <a:rPr lang="en-US" sz="4125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muon</a:t>
            </a:r>
            <a:r>
              <a:rPr lang="en-US" sz="4125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sz="4125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beamline</a:t>
            </a:r>
            <a:endParaRPr lang="sr-Latn-RS" altLang="en-US" sz="4125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075" name="Subtit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143000" y="3558780"/>
            <a:ext cx="6858000" cy="124182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80000"/>
              </a:lnSpc>
              <a:buNone/>
            </a:pPr>
            <a:endParaRPr lang="sr-Latn-RS" altLang="zh-CN" b="1" dirty="0"/>
          </a:p>
          <a:p>
            <a:pPr marL="0" indent="0" algn="ctr">
              <a:lnSpc>
                <a:spcPct val="80000"/>
              </a:lnSpc>
              <a:buNone/>
            </a:pPr>
            <a:r>
              <a:rPr lang="sr-Latn-RS" altLang="zh-CN" b="1" dirty="0"/>
              <a:t>Ivana Belosevic</a:t>
            </a:r>
          </a:p>
          <a:p>
            <a:pPr marL="0" indent="0" algn="ctr">
              <a:lnSpc>
                <a:spcPct val="80000"/>
              </a:lnSpc>
              <a:buNone/>
            </a:pPr>
            <a:endParaRPr lang="sr-Latn-RS" altLang="zh-CN" dirty="0"/>
          </a:p>
          <a:p>
            <a:pPr marL="0" indent="0" algn="ctr">
              <a:lnSpc>
                <a:spcPct val="80000"/>
              </a:lnSpc>
              <a:buNone/>
            </a:pPr>
            <a:r>
              <a:rPr lang="sr-Latn-RS" altLang="zh-CN" dirty="0"/>
              <a:t>on behalf of </a:t>
            </a:r>
            <a:r>
              <a:rPr lang="de-CH" altLang="zh-CN" dirty="0" smtClean="0"/>
              <a:t>the </a:t>
            </a:r>
            <a:r>
              <a:rPr lang="sr-Latn-RS" altLang="zh-CN" dirty="0" smtClean="0"/>
              <a:t>muCool </a:t>
            </a:r>
            <a:r>
              <a:rPr lang="sr-Latn-RS" altLang="zh-CN" dirty="0"/>
              <a:t>collaboration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91528"/>
            <a:ext cx="2520282" cy="1273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80628"/>
            <a:ext cx="2990750" cy="149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ctrTitle"/>
          </p:nvPr>
        </p:nvSpPr>
        <p:spPr>
          <a:xfrm>
            <a:off x="-730248" y="8622"/>
            <a:ext cx="10515600" cy="1325563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>
              <a:buFont typeface="DejaVu Sans" panose="020B0603030804020204" pitchFamily="34" charset="0"/>
              <a:buNone/>
            </a:pPr>
            <a:r>
              <a:rPr lang="sr-Latn-RS" altLang="zh-CN" sz="4400" b="1" dirty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Working principle </a:t>
            </a:r>
            <a:r>
              <a:rPr lang="sr-Latn-R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–</a:t>
            </a: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 1</a:t>
            </a:r>
            <a:r>
              <a:rPr lang="en-US" altLang="zh-CN" sz="4400" b="1" baseline="30000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st</a:t>
            </a: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 stage</a:t>
            </a:r>
            <a:endParaRPr lang="sr-Latn-RS" altLang="zh-CN" sz="4400" b="1" dirty="0">
              <a:solidFill>
                <a:srgbClr val="548135"/>
              </a:solidFill>
              <a:latin typeface="+mn-lt"/>
              <a:sym typeface="Calibri" panose="020F0502020204030204" pitchFamily="34" charset="0"/>
            </a:endParaRPr>
          </a:p>
        </p:txBody>
      </p:sp>
      <p:pic>
        <p:nvPicPr>
          <p:cNvPr id="16" name="trajectories_tra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7204" y="2204864"/>
            <a:ext cx="3871320" cy="3404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5764351"/>
            <a:ext cx="1079086" cy="774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2456892"/>
            <a:ext cx="3948082" cy="280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2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ChangeArrowheads="1"/>
          </p:cNvSpPr>
          <p:nvPr/>
        </p:nvSpPr>
        <p:spPr>
          <a:xfrm>
            <a:off x="-685799" y="8622"/>
            <a:ext cx="10515600" cy="1325563"/>
          </a:xfrm>
          <a:prstGeom prst="rect">
            <a:avLst/>
          </a:prstGeom>
          <a:noFill/>
          <a:ln/>
        </p:spPr>
        <p:txBody>
          <a:bodyPr vert="horz" lIns="91439" tIns="45719" rIns="91439" bIns="45719" rtlCol="0" anchor="ctr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sr-Latn-RS" altLang="zh-CN" sz="4400" dirty="0">
                <a:solidFill>
                  <a:schemeClr val="accent6">
                    <a:lumMod val="75000"/>
                  </a:schemeClr>
                </a:solidFill>
              </a:rPr>
              <a:t>etup </a:t>
            </a:r>
            <a:r>
              <a:rPr lang="sr-Latn-RS" altLang="zh-CN" sz="4400" dirty="0" smtClean="0">
                <a:solidFill>
                  <a:schemeClr val="accent6">
                    <a:lumMod val="75000"/>
                  </a:schemeClr>
                </a:solidFill>
              </a:rPr>
              <a:t>at</a:t>
            </a:r>
            <a:r>
              <a:rPr lang="en-US" altLang="zh-CN" sz="4400" dirty="0" smtClean="0">
                <a:solidFill>
                  <a:schemeClr val="accent6">
                    <a:lumMod val="75000"/>
                  </a:schemeClr>
                </a:solidFill>
              </a:rPr>
              <a:t> the</a:t>
            </a:r>
            <a:r>
              <a:rPr lang="sr-Latn-RS" altLang="zh-CN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4400" dirty="0" smtClean="0">
                <a:solidFill>
                  <a:schemeClr val="accent6">
                    <a:lumMod val="75000"/>
                  </a:schemeClr>
                </a:solidFill>
                <a:sym typeface="Abyssinica SIL" charset="0"/>
              </a:rPr>
              <a:t>Paul </a:t>
            </a:r>
            <a:r>
              <a:rPr lang="en-US" altLang="zh-CN" sz="4400" dirty="0" err="1" smtClean="0">
                <a:solidFill>
                  <a:schemeClr val="accent6">
                    <a:lumMod val="75000"/>
                  </a:schemeClr>
                </a:solidFill>
                <a:sym typeface="Abyssinica SIL" charset="0"/>
              </a:rPr>
              <a:t>Scherrer</a:t>
            </a:r>
            <a:r>
              <a:rPr lang="en-US" altLang="zh-CN" sz="4400" dirty="0" smtClean="0">
                <a:solidFill>
                  <a:schemeClr val="accent6">
                    <a:lumMod val="75000"/>
                  </a:schemeClr>
                </a:solidFill>
                <a:sym typeface="Abyssinica SIL" charset="0"/>
              </a:rPr>
              <a:t> Institute</a:t>
            </a:r>
            <a:endParaRPr lang="sr-Latn-RS" altLang="zh-CN" sz="4400" dirty="0">
              <a:solidFill>
                <a:schemeClr val="accent6">
                  <a:lumMod val="75000"/>
                </a:schemeClr>
              </a:solidFill>
              <a:sym typeface="Abyssinica SI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7944" y="5985284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Target</a:t>
            </a:r>
            <a:endParaRPr lang="en-US" sz="2000" dirty="0"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8" t="8792" r="15158" b="21216"/>
          <a:stretch/>
        </p:blipFill>
        <p:spPr>
          <a:xfrm>
            <a:off x="1677956" y="1844824"/>
            <a:ext cx="5801043" cy="33238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3251803" y="5611603"/>
              <a:ext cx="2369880" cy="504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40283" y="5596483"/>
                <a:ext cx="239472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/>
              <p14:cNvContentPartPr/>
              <p14:nvPr/>
            </p14:nvContentPartPr>
            <p14:xfrm>
              <a:off x="5503243" y="5577043"/>
              <a:ext cx="144720" cy="1587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88123" y="5568763"/>
                <a:ext cx="17496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/>
              <p14:cNvContentPartPr/>
              <p14:nvPr/>
            </p14:nvContentPartPr>
            <p14:xfrm>
              <a:off x="3861643" y="5341963"/>
              <a:ext cx="849960" cy="1879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46883" y="5330083"/>
                <a:ext cx="87624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/>
              <p14:cNvContentPartPr/>
              <p14:nvPr/>
            </p14:nvContentPartPr>
            <p14:xfrm>
              <a:off x="3197083" y="5556523"/>
              <a:ext cx="185760" cy="25020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82323" y="5545363"/>
                <a:ext cx="20952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Ink 22"/>
              <p14:cNvContentPartPr/>
              <p14:nvPr/>
            </p14:nvContentPartPr>
            <p14:xfrm>
              <a:off x="1140763" y="2843923"/>
              <a:ext cx="73800" cy="14558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31763" y="2833483"/>
                <a:ext cx="96840" cy="148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/>
              <p14:cNvContentPartPr/>
              <p14:nvPr/>
            </p14:nvContentPartPr>
            <p14:xfrm>
              <a:off x="697603" y="3136963"/>
              <a:ext cx="229680" cy="86580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4643" y="3127603"/>
                <a:ext cx="252000" cy="88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0" name="Ink 39"/>
              <p14:cNvContentPartPr/>
              <p14:nvPr/>
            </p14:nvContentPartPr>
            <p14:xfrm>
              <a:off x="1091443" y="2833483"/>
              <a:ext cx="187200" cy="14040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82803" y="2820163"/>
                <a:ext cx="20412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1" name="Ink 40"/>
              <p14:cNvContentPartPr/>
              <p14:nvPr/>
            </p14:nvContentPartPr>
            <p14:xfrm>
              <a:off x="1056523" y="4117963"/>
              <a:ext cx="178200" cy="20916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46803" y="4113283"/>
                <a:ext cx="195120" cy="23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084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Beamline_Triplet_PSC_Cry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1"/>
          <a:stretch>
            <a:fillRect/>
          </a:stretch>
        </p:blipFill>
        <p:spPr bwMode="auto">
          <a:xfrm>
            <a:off x="1031104" y="1232756"/>
            <a:ext cx="7397878" cy="471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283619" y="6057292"/>
            <a:ext cx="4576763" cy="40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pPr algn="ctr"/>
            <a:r>
              <a:rPr lang="en-US" altLang="zh-CN" sz="2000" dirty="0">
                <a:latin typeface="+mn-lt"/>
              </a:rPr>
              <a:t>Beamline – solenoid - cryostat</a:t>
            </a:r>
            <a:endParaRPr lang="sr-Latn-RS" altLang="zh-CN" sz="2000" dirty="0">
              <a:latin typeface="+mn-lt"/>
              <a:sym typeface="Abyssinica SIL" charset="0"/>
            </a:endParaRPr>
          </a:p>
        </p:txBody>
      </p:sp>
      <p:sp>
        <p:nvSpPr>
          <p:cNvPr id="8" name="Title 1"/>
          <p:cNvSpPr txBox="1">
            <a:spLocks noChangeArrowheads="1"/>
          </p:cNvSpPr>
          <p:nvPr/>
        </p:nvSpPr>
        <p:spPr>
          <a:xfrm>
            <a:off x="-685799" y="8622"/>
            <a:ext cx="10515600" cy="1325563"/>
          </a:xfrm>
          <a:prstGeom prst="rect">
            <a:avLst/>
          </a:prstGeom>
          <a:noFill/>
          <a:ln/>
        </p:spPr>
        <p:txBody>
          <a:bodyPr vert="horz" lIns="91439" tIns="45719" rIns="91439" bIns="45719" rtlCol="0" anchor="ctr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sr-Latn-RS" altLang="zh-CN" sz="4400" dirty="0">
                <a:solidFill>
                  <a:schemeClr val="accent6">
                    <a:lumMod val="75000"/>
                  </a:schemeClr>
                </a:solidFill>
              </a:rPr>
              <a:t>etup </a:t>
            </a:r>
            <a:r>
              <a:rPr lang="sr-Latn-RS" altLang="zh-CN" sz="4400" dirty="0" smtClean="0">
                <a:solidFill>
                  <a:schemeClr val="accent6">
                    <a:lumMod val="75000"/>
                  </a:schemeClr>
                </a:solidFill>
              </a:rPr>
              <a:t>at</a:t>
            </a:r>
            <a:r>
              <a:rPr lang="en-US" altLang="zh-CN" sz="4400" dirty="0" smtClean="0">
                <a:solidFill>
                  <a:schemeClr val="accent6">
                    <a:lumMod val="75000"/>
                  </a:schemeClr>
                </a:solidFill>
              </a:rPr>
              <a:t> the</a:t>
            </a:r>
            <a:r>
              <a:rPr lang="sr-Latn-RS" altLang="zh-CN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4400" dirty="0" smtClean="0">
                <a:solidFill>
                  <a:schemeClr val="accent6">
                    <a:lumMod val="75000"/>
                  </a:schemeClr>
                </a:solidFill>
                <a:sym typeface="Abyssinica SIL" charset="0"/>
              </a:rPr>
              <a:t>Paul </a:t>
            </a:r>
            <a:r>
              <a:rPr lang="en-US" altLang="zh-CN" sz="4400" dirty="0" err="1" smtClean="0">
                <a:solidFill>
                  <a:schemeClr val="accent6">
                    <a:lumMod val="75000"/>
                  </a:schemeClr>
                </a:solidFill>
                <a:sym typeface="Abyssinica SIL" charset="0"/>
              </a:rPr>
              <a:t>Scherrer</a:t>
            </a:r>
            <a:r>
              <a:rPr lang="en-US" altLang="zh-CN" sz="4400" dirty="0" smtClean="0">
                <a:solidFill>
                  <a:schemeClr val="accent6">
                    <a:lumMod val="75000"/>
                  </a:schemeClr>
                </a:solidFill>
                <a:sym typeface="Abyssinica SIL" charset="0"/>
              </a:rPr>
              <a:t> Institute</a:t>
            </a:r>
            <a:endParaRPr lang="sr-Latn-RS" altLang="zh-CN" sz="4400" dirty="0">
              <a:solidFill>
                <a:schemeClr val="accent6">
                  <a:lumMod val="75000"/>
                </a:schemeClr>
              </a:solidFill>
              <a:sym typeface="Abyssinica SI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657197" y="4286818"/>
              <a:ext cx="257760" cy="1735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54357" y="4092418"/>
                <a:ext cx="68292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/>
              <p14:cNvContentPartPr/>
              <p14:nvPr/>
            </p14:nvContentPartPr>
            <p14:xfrm>
              <a:off x="8311717" y="541018"/>
              <a:ext cx="360" cy="3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94797" y="524098"/>
                <a:ext cx="342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/>
              <p14:cNvContentPartPr/>
              <p14:nvPr/>
            </p14:nvContentPartPr>
            <p14:xfrm>
              <a:off x="2244822" y="4125448"/>
              <a:ext cx="281880" cy="3036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29342" y="4112496"/>
                <a:ext cx="305280" cy="3302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/>
              <p14:cNvContentPartPr/>
              <p14:nvPr/>
            </p14:nvContentPartPr>
            <p14:xfrm>
              <a:off x="6459660" y="3170505"/>
              <a:ext cx="709200" cy="2124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43820" y="3160785"/>
                <a:ext cx="7394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/>
              <p14:cNvContentPartPr/>
              <p14:nvPr/>
            </p14:nvContentPartPr>
            <p14:xfrm>
              <a:off x="5198940" y="3782865"/>
              <a:ext cx="635400" cy="17424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86340" y="3768796"/>
                <a:ext cx="661320" cy="202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/>
              <p14:cNvContentPartPr/>
              <p14:nvPr/>
            </p14:nvContentPartPr>
            <p14:xfrm>
              <a:off x="4477140" y="2418105"/>
              <a:ext cx="720" cy="10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471740" y="2412705"/>
                <a:ext cx="11160" cy="1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3164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 noChangeArrowheads="1"/>
          </p:cNvSpPr>
          <p:nvPr>
            <p:ph type="title"/>
          </p:nvPr>
        </p:nvSpPr>
        <p:spPr>
          <a:xfrm>
            <a:off x="-685799" y="-36814"/>
            <a:ext cx="10515600" cy="1325563"/>
          </a:xfrm>
          <a:noFill/>
          <a:ln/>
        </p:spPr>
        <p:txBody>
          <a:bodyPr anchor="ctr"/>
          <a:lstStyle/>
          <a:p>
            <a:r>
              <a:rPr lang="en-US" altLang="zh-CN" dirty="0" smtClean="0">
                <a:solidFill>
                  <a:srgbClr val="548135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And it’s also working…</a:t>
            </a:r>
            <a:endParaRPr lang="sr-Latn-RS" altLang="zh-CN" dirty="0">
              <a:solidFill>
                <a:srgbClr val="548135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3810" y="2564905"/>
            <a:ext cx="3501340" cy="2833114"/>
            <a:chOff x="173810" y="2564905"/>
            <a:chExt cx="3501340" cy="28331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77"/>
            <a:stretch/>
          </p:blipFill>
          <p:spPr>
            <a:xfrm>
              <a:off x="173810" y="2870579"/>
              <a:ext cx="3477656" cy="252744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218405" y="3886936"/>
              <a:ext cx="338786" cy="248018"/>
            </a:xfrm>
            <a:prstGeom prst="rect">
              <a:avLst/>
            </a:prstGeom>
            <a:solidFill>
              <a:srgbClr val="66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75755" y="4325034"/>
              <a:ext cx="1299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6666FF"/>
                  </a:solidFill>
                  <a:latin typeface="+mn-lt"/>
                </a:rPr>
                <a:t>Detector 1</a:t>
              </a:r>
              <a:endParaRPr lang="en-US" sz="2000" b="1" dirty="0">
                <a:solidFill>
                  <a:srgbClr val="6666FF"/>
                </a:solidFill>
                <a:latin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rot="1095584">
              <a:off x="1488629" y="3134151"/>
              <a:ext cx="338786" cy="248018"/>
            </a:xfrm>
            <a:prstGeom prst="rect">
              <a:avLst/>
            </a:prstGeom>
            <a:solidFill>
              <a:srgbClr val="C3212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25226" y="2564905"/>
              <a:ext cx="1358542" cy="418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  <a:latin typeface="+mn-lt"/>
                </a:rPr>
                <a:t>Detector 2</a:t>
              </a:r>
              <a:endParaRPr lang="en-US" sz="2000" b="1" dirty="0">
                <a:solidFill>
                  <a:srgbClr val="C00000"/>
                </a:solidFill>
                <a:latin typeface="+mn-lt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11" y="980728"/>
            <a:ext cx="5233932" cy="50765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08304" y="2373956"/>
            <a:ext cx="1299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66FF"/>
                </a:solidFill>
                <a:latin typeface="+mn-lt"/>
              </a:rPr>
              <a:t>Detector 1</a:t>
            </a:r>
            <a:endParaRPr lang="en-US" sz="2000" b="1" dirty="0">
              <a:solidFill>
                <a:srgbClr val="6666FF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28258" y="3613959"/>
            <a:ext cx="1358542" cy="418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Detector 2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6" name="Ink 45"/>
              <p14:cNvContentPartPr/>
              <p14:nvPr/>
            </p14:nvContentPartPr>
            <p14:xfrm>
              <a:off x="4749952" y="5897966"/>
              <a:ext cx="447840" cy="36252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35552" y="5882486"/>
                <a:ext cx="168444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/>
              <p14:cNvContentPartPr/>
              <p14:nvPr/>
            </p14:nvContentPartPr>
            <p14:xfrm>
              <a:off x="5376982" y="5877837"/>
              <a:ext cx="1033920" cy="415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63302" y="5863077"/>
                <a:ext cx="1057680" cy="44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796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 noChangeArrowheads="1"/>
          </p:cNvSpPr>
          <p:nvPr>
            <p:ph type="title"/>
          </p:nvPr>
        </p:nvSpPr>
        <p:spPr>
          <a:xfrm>
            <a:off x="628651" y="296652"/>
            <a:ext cx="7886700" cy="994172"/>
          </a:xfrm>
          <a:noFill/>
          <a:ln/>
        </p:spPr>
        <p:txBody>
          <a:bodyPr anchor="ctr">
            <a:normAutofit/>
          </a:bodyPr>
          <a:lstStyle/>
          <a:p>
            <a:r>
              <a:rPr lang="en-US" altLang="zh-CN" dirty="0" smtClean="0">
                <a:solidFill>
                  <a:srgbClr val="548135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2</a:t>
            </a:r>
            <a:r>
              <a:rPr lang="en-US" altLang="zh-CN" baseline="30000" dirty="0" smtClean="0">
                <a:solidFill>
                  <a:srgbClr val="548135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nd</a:t>
            </a:r>
            <a:r>
              <a:rPr lang="en-US" altLang="zh-CN" dirty="0" smtClean="0">
                <a:solidFill>
                  <a:srgbClr val="548135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 stage</a:t>
            </a:r>
            <a:endParaRPr lang="sr-Latn-RS" altLang="zh-CN" dirty="0">
              <a:solidFill>
                <a:srgbClr val="548135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84168" y="1310676"/>
            <a:ext cx="293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muon trajectories (simulation)</a:t>
            </a:r>
            <a:endParaRPr lang="en-US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8" y="2438524"/>
            <a:ext cx="5536020" cy="289508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47764" y="5558445"/>
            <a:ext cx="2991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Bao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PRL 112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224801 (2014)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1" t="65150"/>
          <a:stretch/>
        </p:blipFill>
        <p:spPr>
          <a:xfrm>
            <a:off x="287524" y="5829974"/>
            <a:ext cx="1080120" cy="773953"/>
          </a:xfrm>
          <a:prstGeom prst="rect">
            <a:avLst/>
          </a:prstGeom>
        </p:spPr>
      </p:pic>
      <p:pic>
        <p:nvPicPr>
          <p:cNvPr id="2" name="trajectori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845"/>
          <a:stretch/>
        </p:blipFill>
        <p:spPr>
          <a:xfrm>
            <a:off x="5819775" y="1904061"/>
            <a:ext cx="3324225" cy="458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7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427984" y="1664804"/>
            <a:ext cx="4650164" cy="4096963"/>
            <a:chOff x="4436774" y="2344960"/>
            <a:chExt cx="4650164" cy="40969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6774" y="2344960"/>
              <a:ext cx="4240437" cy="409696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252404" y="3330661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+mj-lt"/>
                </a:rPr>
                <a:t>-</a:t>
              </a:r>
              <a:r>
                <a:rPr lang="en-US" b="1" dirty="0" smtClean="0">
                  <a:solidFill>
                    <a:srgbClr val="C00000"/>
                  </a:solidFill>
                  <a:latin typeface="+mj-lt"/>
                </a:rPr>
                <a:t>500 V</a:t>
              </a:r>
              <a:endParaRPr lang="en-US" b="1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67483" y="5822766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  <a:latin typeface="+mj-lt"/>
                </a:rPr>
                <a:t>+</a:t>
              </a:r>
              <a:r>
                <a:rPr lang="en-US" b="1" dirty="0" smtClean="0">
                  <a:solidFill>
                    <a:srgbClr val="008000"/>
                  </a:solidFill>
                  <a:latin typeface="+mj-lt"/>
                </a:rPr>
                <a:t>500 V</a:t>
              </a:r>
              <a:endParaRPr lang="en-US" b="1" dirty="0">
                <a:solidFill>
                  <a:srgbClr val="008000"/>
                </a:solidFill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39005" y="5572942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0 V</a:t>
              </a:r>
              <a:endParaRPr lang="en-US" b="1" dirty="0">
                <a:latin typeface="+mj-lt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5020316" y="1625751"/>
                <a:ext cx="346550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latin typeface="+mj-lt"/>
                  </a:rPr>
                  <a:t>Measured time spectra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r-Latn-RS" altLang="zh-CN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hr-HR" altLang="zh-CN" sz="15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500" b="1" dirty="0">
                    <a:latin typeface="+mj-lt"/>
                  </a:rPr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r-Latn-RS" altLang="zh-CN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sr-Latn-RS" sz="15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hr-HR" altLang="zh-CN" sz="15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500" b="1" dirty="0">
                    <a:latin typeface="+mj-lt"/>
                  </a:rPr>
                  <a:t> decay)</a:t>
                </a: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316" y="1625751"/>
                <a:ext cx="3465500" cy="323165"/>
              </a:xfrm>
              <a:prstGeom prst="rect">
                <a:avLst/>
              </a:prstGeom>
              <a:blipFill>
                <a:blip r:embed="rId4"/>
                <a:stretch>
                  <a:fillRect l="-704" t="-5660" r="-352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08820"/>
            <a:ext cx="2839952" cy="1485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3" y="4293096"/>
            <a:ext cx="3679334" cy="15388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3" name="Ink 42"/>
              <p14:cNvContentPartPr/>
              <p14:nvPr/>
            </p14:nvContentPartPr>
            <p14:xfrm>
              <a:off x="502385" y="4494038"/>
              <a:ext cx="0" cy="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itle 1"/>
          <p:cNvSpPr>
            <a:spLocks noGrp="1" noChangeArrowheads="1"/>
          </p:cNvSpPr>
          <p:nvPr>
            <p:ph type="title"/>
          </p:nvPr>
        </p:nvSpPr>
        <p:spPr>
          <a:xfrm>
            <a:off x="628651" y="296652"/>
            <a:ext cx="7886700" cy="994172"/>
          </a:xfrm>
          <a:noFill/>
          <a:ln/>
        </p:spPr>
        <p:txBody>
          <a:bodyPr anchor="ctr">
            <a:normAutofit/>
          </a:bodyPr>
          <a:lstStyle/>
          <a:p>
            <a:r>
              <a:rPr lang="en-US" altLang="zh-CN" dirty="0" smtClean="0">
                <a:solidFill>
                  <a:srgbClr val="548135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2</a:t>
            </a:r>
            <a:r>
              <a:rPr lang="en-US" altLang="zh-CN" baseline="30000" dirty="0" smtClean="0">
                <a:solidFill>
                  <a:srgbClr val="548135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nd</a:t>
            </a:r>
            <a:r>
              <a:rPr lang="en-US" altLang="zh-CN" dirty="0" smtClean="0">
                <a:solidFill>
                  <a:srgbClr val="548135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 stage</a:t>
            </a:r>
            <a:endParaRPr lang="sr-Latn-RS" altLang="zh-CN" dirty="0">
              <a:solidFill>
                <a:srgbClr val="548135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4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ctrTitle"/>
          </p:nvPr>
        </p:nvSpPr>
        <p:spPr>
          <a:xfrm>
            <a:off x="-730248" y="8622"/>
            <a:ext cx="10515600" cy="1325563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>
              <a:buFont typeface="DejaVu Sans" panose="020B0603030804020204" pitchFamily="34" charset="0"/>
              <a:buNone/>
            </a:pP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1</a:t>
            </a:r>
            <a:r>
              <a:rPr lang="en-US" altLang="zh-CN" sz="4400" b="1" baseline="30000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st</a:t>
            </a: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 stage + 2</a:t>
            </a:r>
            <a:r>
              <a:rPr lang="en-US" altLang="zh-CN" sz="4400" b="1" baseline="30000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nd</a:t>
            </a: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 stage?</a:t>
            </a:r>
            <a:endParaRPr lang="sr-Latn-RS" altLang="zh-CN" sz="4400" b="1" dirty="0">
              <a:solidFill>
                <a:srgbClr val="548135"/>
              </a:solidFill>
              <a:latin typeface="+mn-lt"/>
              <a:sym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64804"/>
            <a:ext cx="7344816" cy="3841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1" t="65150"/>
          <a:stretch/>
        </p:blipFill>
        <p:spPr>
          <a:xfrm>
            <a:off x="287524" y="5829974"/>
            <a:ext cx="1080120" cy="77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3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ctrTitle"/>
          </p:nvPr>
        </p:nvSpPr>
        <p:spPr>
          <a:xfrm>
            <a:off x="-730248" y="8622"/>
            <a:ext cx="10515600" cy="1325563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>
              <a:buFont typeface="DejaVu Sans" panose="020B0603030804020204" pitchFamily="34" charset="0"/>
              <a:buNone/>
            </a:pP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1</a:t>
            </a:r>
            <a:r>
              <a:rPr lang="en-US" altLang="zh-CN" sz="4400" b="1" baseline="30000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st</a:t>
            </a: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 stage + 2</a:t>
            </a:r>
            <a:r>
              <a:rPr lang="en-US" altLang="zh-CN" sz="4400" b="1" baseline="30000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nd</a:t>
            </a: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 stage?</a:t>
            </a:r>
            <a:endParaRPr lang="sr-Latn-RS" altLang="zh-CN" sz="4400" b="1" dirty="0">
              <a:solidFill>
                <a:srgbClr val="548135"/>
              </a:solidFill>
              <a:latin typeface="+mn-lt"/>
              <a:sym typeface="Calibri" panose="020F0502020204030204" pitchFamily="34" charset="0"/>
            </a:endParaRP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2204864"/>
            <a:ext cx="3948082" cy="2809102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1916832"/>
            <a:ext cx="3948080" cy="28091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239" name="Ink 8238"/>
              <p14:cNvContentPartPr/>
              <p14:nvPr/>
            </p14:nvContentPartPr>
            <p14:xfrm>
              <a:off x="4410730" y="3673729"/>
              <a:ext cx="540000" cy="2046600"/>
            </p14:xfrm>
          </p:contentPart>
        </mc:Choice>
        <mc:Fallback xmlns="">
          <p:pic>
            <p:nvPicPr>
              <p:cNvPr id="8239" name="Ink 823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98490" y="3664369"/>
                <a:ext cx="564480" cy="207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033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ctrTitle"/>
          </p:nvPr>
        </p:nvSpPr>
        <p:spPr>
          <a:xfrm>
            <a:off x="-730248" y="8622"/>
            <a:ext cx="10515600" cy="1325563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>
              <a:buFont typeface="DejaVu Sans" panose="020B0603030804020204" pitchFamily="34" charset="0"/>
              <a:buNone/>
            </a:pP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1</a:t>
            </a:r>
            <a:r>
              <a:rPr lang="en-US" altLang="zh-CN" sz="4400" b="1" baseline="30000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st</a:t>
            </a: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 stage + 2</a:t>
            </a:r>
            <a:r>
              <a:rPr lang="en-US" altLang="zh-CN" sz="4400" b="1" baseline="30000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nd</a:t>
            </a: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 stage?</a:t>
            </a:r>
            <a:endParaRPr lang="sr-Latn-RS" altLang="zh-CN" sz="4400" b="1" dirty="0">
              <a:solidFill>
                <a:srgbClr val="548135"/>
              </a:solidFill>
              <a:latin typeface="+mn-lt"/>
              <a:sym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7266897" cy="54501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3925810" y="1706405"/>
              <a:ext cx="1729080" cy="2628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58850" y="1636925"/>
                <a:ext cx="1872720" cy="37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898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ctrTitle"/>
          </p:nvPr>
        </p:nvSpPr>
        <p:spPr>
          <a:xfrm>
            <a:off x="-730248" y="8622"/>
            <a:ext cx="10515600" cy="1325563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>
              <a:buFont typeface="DejaVu Sans" panose="020B0603030804020204" pitchFamily="34" charset="0"/>
              <a:buNone/>
            </a:pP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1</a:t>
            </a:r>
            <a:r>
              <a:rPr lang="en-US" altLang="zh-CN" sz="4400" b="1" baseline="30000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st</a:t>
            </a: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 stage + 2</a:t>
            </a:r>
            <a:r>
              <a:rPr lang="en-US" altLang="zh-CN" sz="4400" b="1" baseline="30000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nd</a:t>
            </a: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 stage?</a:t>
            </a:r>
            <a:endParaRPr lang="sr-Latn-RS" altLang="zh-CN" sz="4400" b="1" dirty="0">
              <a:solidFill>
                <a:srgbClr val="548135"/>
              </a:solidFill>
              <a:latin typeface="+mn-lt"/>
              <a:sym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7266896" cy="54501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3960730" y="1656725"/>
              <a:ext cx="1587600" cy="342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00610" y="1578605"/>
                <a:ext cx="1706040" cy="50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330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 noChangeArrowheads="1"/>
          </p:cNvSpPr>
          <p:nvPr>
            <p:ph type="title"/>
          </p:nvPr>
        </p:nvSpPr>
        <p:spPr>
          <a:xfrm>
            <a:off x="-324677" y="-42201"/>
            <a:ext cx="10515600" cy="1325563"/>
          </a:xfrm>
          <a:noFill/>
          <a:ln/>
        </p:spPr>
        <p:txBody>
          <a:bodyPr anchor="ctr"/>
          <a:lstStyle/>
          <a:p>
            <a:r>
              <a:rPr lang="en-US" altLang="zh-CN" dirty="0" smtClean="0">
                <a:solidFill>
                  <a:srgbClr val="548135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Why do we care about muons?</a:t>
            </a:r>
            <a:endParaRPr lang="sr-Latn-RS" altLang="zh-CN" dirty="0">
              <a:solidFill>
                <a:srgbClr val="548135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188625" y="1664804"/>
            <a:ext cx="2124236" cy="2124236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334939" y="1967047"/>
            <a:ext cx="180020" cy="1800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96536" y="1699331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electron</a:t>
            </a:r>
            <a:endParaRPr lang="en-US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8684" y="209685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n-lt"/>
              </a:rPr>
              <a:t>antimuon</a:t>
            </a:r>
            <a:endParaRPr lang="en-US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76657" y="4191470"/>
            <a:ext cx="169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+mn-lt"/>
              </a:rPr>
              <a:t>Muonium</a:t>
            </a:r>
            <a:endParaRPr lang="en-US" b="1" dirty="0">
              <a:latin typeface="+mn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052721" y="2528900"/>
            <a:ext cx="396044" cy="396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11052722" y="2456891"/>
            <a:ext cx="314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10267339" y="1758296"/>
            <a:ext cx="314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-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90832" y="6097887"/>
            <a:ext cx="3383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New physics?</a:t>
            </a:r>
            <a:endParaRPr lang="en-US" sz="2400" b="1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9692" y="5631631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Solid state physics</a:t>
            </a:r>
            <a:r>
              <a:rPr lang="en-US" sz="2400" dirty="0" smtClean="0">
                <a:latin typeface="+mn-lt"/>
              </a:rPr>
              <a:t> (muon spin rotation)</a:t>
            </a:r>
            <a:endParaRPr lang="en-US" sz="24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6007" y="1412776"/>
            <a:ext cx="3383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+mn-lt"/>
              </a:rPr>
              <a:t>Muonium</a:t>
            </a:r>
            <a:r>
              <a:rPr lang="en-US" sz="2400" b="1" dirty="0" smtClean="0">
                <a:latin typeface="+mn-lt"/>
              </a:rPr>
              <a:t> spectroscopy</a:t>
            </a:r>
            <a:endParaRPr lang="en-US" sz="2400" b="1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17023" y="1417955"/>
            <a:ext cx="3383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Gravity of antimatter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9932" y="512118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also</a:t>
            </a:r>
            <a:r>
              <a:rPr lang="en-US" sz="2000" dirty="0" smtClean="0">
                <a:latin typeface="+mn-lt"/>
              </a:rPr>
              <a:t>:</a:t>
            </a:r>
            <a:endParaRPr lang="en-US" sz="2000" dirty="0">
              <a:latin typeface="+mn-lt"/>
            </a:endParaRPr>
          </a:p>
        </p:txBody>
      </p:sp>
      <p:pic>
        <p:nvPicPr>
          <p:cNvPr id="4110" name="Picture 410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6" t="31808" r="28344" b="29008"/>
          <a:stretch/>
        </p:blipFill>
        <p:spPr>
          <a:xfrm>
            <a:off x="683568" y="2420888"/>
            <a:ext cx="3394897" cy="1828022"/>
          </a:xfrm>
          <a:prstGeom prst="rect">
            <a:avLst/>
          </a:prstGeom>
        </p:spPr>
      </p:pic>
      <p:pic>
        <p:nvPicPr>
          <p:cNvPr id="4119" name="Picture 41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32507" r="26769" b="28309"/>
          <a:stretch/>
        </p:blipFill>
        <p:spPr>
          <a:xfrm>
            <a:off x="-5293096" y="4067397"/>
            <a:ext cx="3996444" cy="2016224"/>
          </a:xfrm>
          <a:prstGeom prst="rect">
            <a:avLst/>
          </a:prstGeom>
        </p:spPr>
      </p:pic>
      <p:grpSp>
        <p:nvGrpSpPr>
          <p:cNvPr id="2094" name="Group 2093"/>
          <p:cNvGrpSpPr/>
          <p:nvPr/>
        </p:nvGrpSpPr>
        <p:grpSpPr>
          <a:xfrm>
            <a:off x="4608004" y="2169883"/>
            <a:ext cx="4198128" cy="2303233"/>
            <a:chOff x="4933123" y="2705267"/>
            <a:chExt cx="3780421" cy="2074065"/>
          </a:xfrm>
        </p:grpSpPr>
        <p:pic>
          <p:nvPicPr>
            <p:cNvPr id="4120" name="Picture 41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05"/>
            <a:stretch/>
          </p:blipFill>
          <p:spPr>
            <a:xfrm>
              <a:off x="4933123" y="2705267"/>
              <a:ext cx="3780421" cy="2074065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147" name="Ink 4146"/>
                <p14:cNvContentPartPr/>
                <p14:nvPr/>
              </p14:nvContentPartPr>
              <p14:xfrm>
                <a:off x="5568610" y="3831847"/>
                <a:ext cx="130176" cy="187540"/>
              </p14:xfrm>
            </p:contentPart>
          </mc:Choice>
          <mc:Fallback xmlns="">
            <p:pic>
              <p:nvPicPr>
                <p:cNvPr id="4147" name="Ink 4146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559858" y="3076831"/>
                  <a:ext cx="1441159" cy="9555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156" name="Ink 4155"/>
                <p14:cNvContentPartPr/>
                <p14:nvPr/>
              </p14:nvContentPartPr>
              <p14:xfrm>
                <a:off x="7231719" y="3709787"/>
                <a:ext cx="101880" cy="273926"/>
              </p14:xfrm>
            </p:contentPart>
          </mc:Choice>
          <mc:Fallback xmlns="">
            <p:pic>
              <p:nvPicPr>
                <p:cNvPr id="4156" name="Ink 4155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222016" y="3703952"/>
                  <a:ext cx="121286" cy="29564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6" name="TextBox 25"/>
          <p:cNvSpPr txBox="1"/>
          <p:nvPr/>
        </p:nvSpPr>
        <p:spPr>
          <a:xfrm>
            <a:off x="4355976" y="4581128"/>
            <a:ext cx="4788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n-lt"/>
              </a:rPr>
              <a:t>complementary to antihydrogen gravity experiments: AEGIS, ALPHA, GBAR</a:t>
            </a:r>
            <a:endParaRPr lang="en-US" sz="1200" dirty="0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/>
              <p14:cNvContentPartPr/>
              <p14:nvPr/>
            </p14:nvContentPartPr>
            <p14:xfrm>
              <a:off x="901682" y="3456290"/>
              <a:ext cx="149760" cy="1065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90162" y="3445850"/>
                <a:ext cx="16632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/>
              <p14:cNvContentPartPr/>
              <p14:nvPr/>
            </p14:nvContentPartPr>
            <p14:xfrm>
              <a:off x="3046562" y="2518130"/>
              <a:ext cx="306720" cy="3369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38642" y="2508770"/>
                <a:ext cx="32076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4" name="Ink 33"/>
              <p14:cNvContentPartPr/>
              <p14:nvPr/>
            </p14:nvContentPartPr>
            <p14:xfrm>
              <a:off x="5982303" y="2650664"/>
              <a:ext cx="942120" cy="51912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978703" y="2645984"/>
                <a:ext cx="949680" cy="53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687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ctrTitle"/>
          </p:nvPr>
        </p:nvSpPr>
        <p:spPr>
          <a:xfrm>
            <a:off x="-730248" y="8622"/>
            <a:ext cx="10515600" cy="1325563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>
              <a:buFont typeface="DejaVu Sans" panose="020B0603030804020204" pitchFamily="34" charset="0"/>
              <a:buNone/>
            </a:pP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1</a:t>
            </a:r>
            <a:r>
              <a:rPr lang="en-US" altLang="zh-CN" sz="4400" b="1" baseline="30000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st</a:t>
            </a: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 stage + 2</a:t>
            </a:r>
            <a:r>
              <a:rPr lang="en-US" altLang="zh-CN" sz="4400" b="1" baseline="30000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nd</a:t>
            </a: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 stage?</a:t>
            </a:r>
            <a:endParaRPr lang="sr-Latn-RS" altLang="zh-CN" sz="4400" b="1" dirty="0">
              <a:solidFill>
                <a:srgbClr val="548135"/>
              </a:solidFill>
              <a:latin typeface="+mn-lt"/>
              <a:sym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7266896" cy="54501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3942370" y="1707125"/>
              <a:ext cx="1573920" cy="221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99530" y="1629005"/>
                <a:ext cx="1712160" cy="38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941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ChangeArrowheads="1"/>
          </p:cNvSpPr>
          <p:nvPr/>
        </p:nvSpPr>
        <p:spPr>
          <a:xfrm>
            <a:off x="-685799" y="-44543"/>
            <a:ext cx="10515600" cy="1325563"/>
          </a:xfrm>
          <a:prstGeom prst="rect">
            <a:avLst/>
          </a:prstGeom>
          <a:noFill/>
          <a:ln/>
        </p:spPr>
        <p:txBody>
          <a:bodyPr vert="horz" lIns="91439" tIns="45719" rIns="91439" bIns="45719" rtlCol="0" anchor="ctr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solidFill>
                  <a:schemeClr val="accent6">
                    <a:lumMod val="75000"/>
                  </a:schemeClr>
                </a:solidFill>
              </a:rPr>
              <a:t>Current development</a:t>
            </a:r>
            <a:endParaRPr lang="sr-Latn-RS" altLang="zh-CN" sz="4400" dirty="0">
              <a:solidFill>
                <a:schemeClr val="accent6">
                  <a:lumMod val="75000"/>
                </a:schemeClr>
              </a:solidFill>
              <a:sym typeface="Abyssinica SI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13" y="1104236"/>
            <a:ext cx="3016379" cy="2262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2" t="9705" r="14001" b="9480"/>
          <a:stretch/>
        </p:blipFill>
        <p:spPr>
          <a:xfrm flipH="1">
            <a:off x="2015716" y="3501007"/>
            <a:ext cx="5004556" cy="31510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5" name="Ink 104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05" name="Ink 104"/>
              <p:cNvPicPr/>
              <p:nvPr/>
            </p:nvPicPr>
            <p:blipFill>
              <a:blip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6" name="Ink 105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06" name="Ink 105"/>
              <p:cNvPicPr/>
              <p:nvPr/>
            </p:nvPicPr>
            <p:blipFill>
              <a:blip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8" name="Ink 107"/>
              <p14:cNvContentPartPr/>
              <p14:nvPr/>
            </p14:nvContentPartPr>
            <p14:xfrm>
              <a:off x="5122090" y="2725489"/>
              <a:ext cx="499680" cy="66276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08050" y="2717209"/>
                <a:ext cx="52308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2" name="Ink 111"/>
              <p14:cNvContentPartPr/>
              <p14:nvPr/>
            </p14:nvContentPartPr>
            <p14:xfrm>
              <a:off x="3274210" y="2399689"/>
              <a:ext cx="1409760" cy="993600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60530" y="2391769"/>
                <a:ext cx="1433520" cy="10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7" name="Ink 116"/>
              <p14:cNvContentPartPr/>
              <p14:nvPr/>
            </p14:nvContentPartPr>
            <p14:xfrm>
              <a:off x="2758330" y="1060129"/>
              <a:ext cx="2063520" cy="2403720"/>
            </p14:xfrm>
          </p:contentPart>
        </mc:Choice>
        <mc:Fallback xmlns="">
          <p:pic>
            <p:nvPicPr>
              <p:cNvPr id="117" name="Ink 11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43210" y="1045009"/>
                <a:ext cx="2085480" cy="243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8" name="Ink 117"/>
              <p14:cNvContentPartPr/>
              <p14:nvPr/>
            </p14:nvContentPartPr>
            <p14:xfrm>
              <a:off x="4659429" y="1145443"/>
              <a:ext cx="657334" cy="78013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10111" y="1096191"/>
                <a:ext cx="753090" cy="1754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2" name="Ink 121"/>
              <p14:cNvContentPartPr/>
              <p14:nvPr/>
            </p14:nvContentPartPr>
            <p14:xfrm>
              <a:off x="2819170" y="1255609"/>
              <a:ext cx="257040" cy="267480"/>
            </p14:xfrm>
          </p:contentPart>
        </mc:Choice>
        <mc:Fallback xmlns="">
          <p:pic>
            <p:nvPicPr>
              <p:cNvPr id="122" name="Ink 12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05490" y="1240129"/>
                <a:ext cx="28548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4" name="Ink 133"/>
              <p14:cNvContentPartPr/>
              <p14:nvPr/>
            </p14:nvContentPartPr>
            <p14:xfrm>
              <a:off x="5821570" y="2920249"/>
              <a:ext cx="668520" cy="217440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10770" y="2904769"/>
                <a:ext cx="68832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2" name="Ink 141"/>
              <p14:cNvContentPartPr/>
              <p14:nvPr/>
            </p14:nvContentPartPr>
            <p14:xfrm>
              <a:off x="4185370" y="2836009"/>
              <a:ext cx="437040" cy="186480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70970" y="2826289"/>
                <a:ext cx="461520" cy="20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303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ChangeArrowheads="1"/>
          </p:cNvSpPr>
          <p:nvPr/>
        </p:nvSpPr>
        <p:spPr>
          <a:xfrm>
            <a:off x="-685799" y="-44543"/>
            <a:ext cx="10515600" cy="1325563"/>
          </a:xfrm>
          <a:prstGeom prst="rect">
            <a:avLst/>
          </a:prstGeom>
          <a:noFill/>
          <a:ln/>
        </p:spPr>
        <p:txBody>
          <a:bodyPr vert="horz" lIns="91439" tIns="45719" rIns="91439" bIns="45719" rtlCol="0" anchor="ctr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solidFill>
                  <a:schemeClr val="accent6">
                    <a:lumMod val="75000"/>
                  </a:schemeClr>
                </a:solidFill>
              </a:rPr>
              <a:t>Making the target</a:t>
            </a:r>
            <a:endParaRPr lang="sr-Latn-RS" altLang="zh-CN" sz="4400" dirty="0">
              <a:solidFill>
                <a:schemeClr val="accent6">
                  <a:lumMod val="75000"/>
                </a:schemeClr>
              </a:solidFill>
              <a:sym typeface="Abyssinica SI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180" t="48720" r="3407" b="12270"/>
          <a:stretch/>
        </p:blipFill>
        <p:spPr>
          <a:xfrm>
            <a:off x="683568" y="3284984"/>
            <a:ext cx="7922300" cy="2592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13" y="1104236"/>
            <a:ext cx="3016379" cy="22622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/>
              <p14:cNvContentPartPr/>
              <p14:nvPr/>
            </p14:nvContentPartPr>
            <p14:xfrm>
              <a:off x="4294450" y="2862649"/>
              <a:ext cx="902880" cy="1494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78970" y="2842849"/>
                <a:ext cx="93528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2" name="Ink 31"/>
              <p14:cNvContentPartPr/>
              <p14:nvPr/>
            </p14:nvContentPartPr>
            <p14:xfrm>
              <a:off x="5270410" y="1409689"/>
              <a:ext cx="384840" cy="1954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53490" y="1389529"/>
                <a:ext cx="42336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0" name="Ink 39"/>
              <p14:cNvContentPartPr/>
              <p14:nvPr/>
            </p14:nvContentPartPr>
            <p14:xfrm>
              <a:off x="2440090" y="1956529"/>
              <a:ext cx="797760" cy="40392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27130" y="1942129"/>
                <a:ext cx="818640" cy="43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7" name="Ink 46"/>
              <p14:cNvContentPartPr/>
              <p14:nvPr/>
            </p14:nvContentPartPr>
            <p14:xfrm>
              <a:off x="3047410" y="4802689"/>
              <a:ext cx="469800" cy="143748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33730" y="4790449"/>
                <a:ext cx="492120" cy="147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1" name="Ink 50"/>
              <p14:cNvContentPartPr/>
              <p14:nvPr/>
            </p14:nvContentPartPr>
            <p14:xfrm>
              <a:off x="3256930" y="6248089"/>
              <a:ext cx="351360" cy="15588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39290" y="6226129"/>
                <a:ext cx="39168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4" name="Ink 53"/>
              <p14:cNvContentPartPr/>
              <p14:nvPr/>
            </p14:nvContentPartPr>
            <p14:xfrm>
              <a:off x="5169970" y="3101329"/>
              <a:ext cx="405720" cy="86292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53410" y="3080449"/>
                <a:ext cx="444600" cy="90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7" name="Ink 56"/>
              <p14:cNvContentPartPr/>
              <p14:nvPr/>
            </p14:nvContentPartPr>
            <p14:xfrm>
              <a:off x="1747090" y="2261089"/>
              <a:ext cx="818640" cy="20350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28730" y="2242729"/>
                <a:ext cx="855360" cy="206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228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jectories_combin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901"/>
          <a:stretch/>
        </p:blipFill>
        <p:spPr>
          <a:xfrm>
            <a:off x="-468560" y="82674"/>
            <a:ext cx="9289032" cy="68926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9" name="Ink 28"/>
              <p14:cNvContentPartPr/>
              <p14:nvPr/>
            </p14:nvContentPartPr>
            <p14:xfrm>
              <a:off x="205518" y="5610515"/>
              <a:ext cx="14040" cy="5770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0398" y="5596835"/>
                <a:ext cx="50040" cy="60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 29"/>
              <p14:cNvContentPartPr/>
              <p14:nvPr/>
            </p14:nvContentPartPr>
            <p14:xfrm>
              <a:off x="214518" y="5824355"/>
              <a:ext cx="513720" cy="37764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2638" y="5805635"/>
                <a:ext cx="54504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/>
              <p14:cNvContentPartPr/>
              <p14:nvPr/>
            </p14:nvContentPartPr>
            <p14:xfrm>
              <a:off x="137838" y="5528795"/>
              <a:ext cx="118080" cy="1065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2358" y="5508995"/>
                <a:ext cx="14472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9" name="Ink 38"/>
              <p14:cNvContentPartPr/>
              <p14:nvPr/>
            </p14:nvContentPartPr>
            <p14:xfrm>
              <a:off x="244758" y="6186875"/>
              <a:ext cx="504360" cy="28260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1438" y="6176435"/>
                <a:ext cx="53244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3" name="Ink 42"/>
              <p14:cNvContentPartPr/>
              <p14:nvPr/>
            </p14:nvContentPartPr>
            <p14:xfrm>
              <a:off x="601518" y="6343835"/>
              <a:ext cx="167760" cy="11376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8198" y="6311795"/>
                <a:ext cx="44892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" name="Ink 4"/>
              <p14:cNvContentPartPr/>
              <p14:nvPr/>
            </p14:nvContentPartPr>
            <p14:xfrm>
              <a:off x="147742" y="5254156"/>
              <a:ext cx="790200" cy="6620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6222" y="5238676"/>
                <a:ext cx="816840" cy="68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" name="Ink 8"/>
              <p14:cNvContentPartPr/>
              <p14:nvPr/>
            </p14:nvContentPartPr>
            <p14:xfrm>
              <a:off x="896542" y="6340996"/>
              <a:ext cx="147240" cy="1274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85742" y="6327316"/>
                <a:ext cx="165240" cy="15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789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 noChangeArrowheads="1"/>
          </p:cNvSpPr>
          <p:nvPr>
            <p:ph type="title"/>
          </p:nvPr>
        </p:nvSpPr>
        <p:spPr>
          <a:xfrm>
            <a:off x="-685799" y="8622"/>
            <a:ext cx="10515600" cy="1325563"/>
          </a:xfrm>
          <a:noFill/>
          <a:ln/>
        </p:spPr>
        <p:txBody>
          <a:bodyPr anchor="ctr"/>
          <a:lstStyle/>
          <a:p>
            <a:r>
              <a:rPr lang="hr-HR" altLang="zh-CN" dirty="0" smtClean="0">
                <a:solidFill>
                  <a:srgbClr val="548135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Conclusion</a:t>
            </a:r>
            <a:r>
              <a:rPr lang="en-US" altLang="zh-CN" dirty="0" smtClean="0">
                <a:solidFill>
                  <a:srgbClr val="548135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s</a:t>
            </a:r>
            <a:endParaRPr lang="sr-Latn-RS" altLang="zh-CN" dirty="0">
              <a:solidFill>
                <a:srgbClr val="548135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Content Placeholder 5"/>
          <p:cNvSpPr>
            <a:spLocks noGrp="1" noChangeArrowheads="1"/>
          </p:cNvSpPr>
          <p:nvPr/>
        </p:nvSpPr>
        <p:spPr bwMode="auto">
          <a:xfrm>
            <a:off x="359532" y="1318004"/>
            <a:ext cx="8316924" cy="477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9" tIns="45719" rIns="91439" bIns="45719"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buFontTx/>
              <a:buNone/>
            </a:pPr>
            <a:endParaRPr lang="de-CH" altLang="zh-CN" sz="2800" b="1" dirty="0" smtClean="0">
              <a:latin typeface="Calibri" panose="020F0502020204030204" pitchFamily="34" charset="0"/>
            </a:endParaRPr>
          </a:p>
          <a:p>
            <a:pPr algn="l">
              <a:buFontTx/>
              <a:buNone/>
            </a:pPr>
            <a:endParaRPr lang="de-CH" altLang="zh-CN" sz="2800" b="1" dirty="0">
              <a:latin typeface="Calibri" panose="020F0502020204030204" pitchFamily="34" charset="0"/>
            </a:endParaRPr>
          </a:p>
          <a:p>
            <a:pPr marL="457200" indent="-45720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de-CH" altLang="zh-CN" sz="2800" dirty="0" smtClean="0">
                <a:latin typeface="Calibri" panose="020F0502020204030204" pitchFamily="34" charset="0"/>
              </a:rPr>
              <a:t>First two stages demonstrated independently</a:t>
            </a:r>
          </a:p>
          <a:p>
            <a:pPr marL="457200" indent="-45720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de-CH" altLang="zh-CN" sz="2800" dirty="0" smtClean="0">
                <a:latin typeface="Calibri" panose="020F0502020204030204" pitchFamily="34" charset="0"/>
              </a:rPr>
              <a:t>Measurements and simulations agree</a:t>
            </a:r>
            <a:endParaRPr lang="de-CH" altLang="zh-CN" sz="2800" dirty="0">
              <a:latin typeface="Calibri" panose="020F0502020204030204" pitchFamily="34" charset="0"/>
            </a:endParaRPr>
          </a:p>
          <a:p>
            <a:pPr marL="457200" indent="-457200" algn="l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latin typeface="Calibri" panose="020F0502020204030204" pitchFamily="34" charset="0"/>
              </a:rPr>
              <a:t>Current development: combining two stages</a:t>
            </a:r>
            <a:endParaRPr lang="de-CH" altLang="zh-CN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38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75" y="3645024"/>
            <a:ext cx="1548172" cy="774085"/>
          </a:xfrm>
          <a:prstGeom prst="rect">
            <a:avLst/>
          </a:prstGeom>
        </p:spPr>
      </p:pic>
      <p:sp>
        <p:nvSpPr>
          <p:cNvPr id="3" name="Content Placeholder 5"/>
          <p:cNvSpPr>
            <a:spLocks noGrp="1" noChangeArrowheads="1"/>
          </p:cNvSpPr>
          <p:nvPr/>
        </p:nvSpPr>
        <p:spPr bwMode="auto">
          <a:xfrm>
            <a:off x="359532" y="1318004"/>
            <a:ext cx="8316924" cy="477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9" tIns="45719" rIns="91439" bIns="45719"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buFontTx/>
              <a:buNone/>
            </a:pPr>
            <a:endParaRPr lang="de-CH" altLang="zh-CN" sz="2800" b="1" dirty="0" smtClean="0">
              <a:latin typeface="Calibri" panose="020F0502020204030204" pitchFamily="34" charset="0"/>
            </a:endParaRPr>
          </a:p>
          <a:p>
            <a:pPr algn="l">
              <a:buFontTx/>
              <a:buNone/>
            </a:pPr>
            <a:endParaRPr lang="de-CH" altLang="zh-CN" sz="2800" b="1" dirty="0">
              <a:latin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23728" y="224934"/>
            <a:ext cx="4104456" cy="3252232"/>
            <a:chOff x="2530392" y="1817162"/>
            <a:chExt cx="4554506" cy="3608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392" y="2396925"/>
              <a:ext cx="4554506" cy="302907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371387" y="1817162"/>
              <a:ext cx="2944523" cy="461663"/>
            </a:xfrm>
            <a:prstGeom prst="rect">
              <a:avLst/>
            </a:prstGeom>
            <a:noFill/>
          </p:spPr>
          <p:txBody>
            <a:bodyPr wrap="none" lIns="91439" tIns="45719" rIns="91439" bIns="45719" rtlCol="0">
              <a:spAutoFit/>
            </a:bodyPr>
            <a:lstStyle/>
            <a:p>
              <a:pPr algn="ctr"/>
              <a:r>
                <a:rPr lang="de-CH" sz="2400" dirty="0" smtClean="0">
                  <a:latin typeface="+mn-lt"/>
                </a:rPr>
                <a:t>muCool collaboration:</a:t>
              </a:r>
              <a:endParaRPr lang="hr-HR" sz="2400" dirty="0">
                <a:latin typeface="+mn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97989" y="4335423"/>
            <a:ext cx="19262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A. </a:t>
            </a:r>
            <a:r>
              <a:rPr lang="en-US" dirty="0" err="1" smtClean="0">
                <a:latin typeface="+mn-lt"/>
              </a:rPr>
              <a:t>Antognini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I. Belosevic</a:t>
            </a:r>
          </a:p>
          <a:p>
            <a:r>
              <a:rPr lang="en-US" dirty="0" smtClean="0">
                <a:latin typeface="+mn-lt"/>
              </a:rPr>
              <a:t>A. </a:t>
            </a:r>
            <a:r>
              <a:rPr lang="en-US" dirty="0" err="1" smtClean="0">
                <a:latin typeface="+mn-lt"/>
              </a:rPr>
              <a:t>Eggenberger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K</a:t>
            </a:r>
            <a:r>
              <a:rPr lang="en-US" dirty="0">
                <a:latin typeface="+mn-lt"/>
              </a:rPr>
              <a:t>. </a:t>
            </a:r>
            <a:r>
              <a:rPr lang="en-US" dirty="0" err="1" smtClean="0">
                <a:latin typeface="+mn-lt"/>
              </a:rPr>
              <a:t>Kirch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F</a:t>
            </a:r>
            <a:r>
              <a:rPr lang="en-US" dirty="0">
                <a:latin typeface="+mn-lt"/>
              </a:rPr>
              <a:t>. </a:t>
            </a:r>
            <a:r>
              <a:rPr lang="en-US" dirty="0" err="1" smtClean="0">
                <a:latin typeface="+mn-lt"/>
              </a:rPr>
              <a:t>Piegsa</a:t>
            </a:r>
            <a:r>
              <a:rPr lang="en-US" dirty="0" smtClean="0">
                <a:latin typeface="+mn-lt"/>
              </a:rPr>
              <a:t> </a:t>
            </a:r>
          </a:p>
          <a:p>
            <a:r>
              <a:rPr lang="en-US" dirty="0" smtClean="0">
                <a:latin typeface="+mn-lt"/>
              </a:rPr>
              <a:t>D</a:t>
            </a:r>
            <a:r>
              <a:rPr lang="en-US" dirty="0">
                <a:latin typeface="+mn-lt"/>
              </a:rPr>
              <a:t>. </a:t>
            </a:r>
            <a:r>
              <a:rPr lang="en-US" dirty="0" err="1">
                <a:latin typeface="+mn-lt"/>
              </a:rPr>
              <a:t>Taqqu</a:t>
            </a:r>
            <a:r>
              <a:rPr lang="en-US" dirty="0">
                <a:latin typeface="+mn-lt"/>
              </a:rPr>
              <a:t> </a:t>
            </a:r>
          </a:p>
          <a:p>
            <a:r>
              <a:rPr lang="en-US" dirty="0" smtClean="0">
                <a:latin typeface="+mn-lt"/>
              </a:rPr>
              <a:t>G</a:t>
            </a:r>
            <a:r>
              <a:rPr lang="en-US" dirty="0">
                <a:latin typeface="+mn-lt"/>
              </a:rPr>
              <a:t>. </a:t>
            </a:r>
            <a:r>
              <a:rPr lang="en-US" dirty="0" smtClean="0">
                <a:latin typeface="+mn-lt"/>
              </a:rPr>
              <a:t>Wichmann </a:t>
            </a:r>
          </a:p>
        </p:txBody>
      </p:sp>
      <p:sp>
        <p:nvSpPr>
          <p:cNvPr id="9" name="Rectangle 8"/>
          <p:cNvSpPr/>
          <p:nvPr/>
        </p:nvSpPr>
        <p:spPr>
          <a:xfrm>
            <a:off x="3770086" y="4329100"/>
            <a:ext cx="19579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Y. </a:t>
            </a:r>
            <a:r>
              <a:rPr lang="en-US" dirty="0" err="1" smtClean="0">
                <a:latin typeface="+mn-lt"/>
              </a:rPr>
              <a:t>Bao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M</a:t>
            </a:r>
            <a:r>
              <a:rPr lang="en-US" dirty="0">
                <a:latin typeface="+mn-lt"/>
              </a:rPr>
              <a:t>. </a:t>
            </a:r>
            <a:r>
              <a:rPr lang="en-US" dirty="0" smtClean="0">
                <a:latin typeface="+mn-lt"/>
              </a:rPr>
              <a:t>Hildebrandt</a:t>
            </a:r>
          </a:p>
          <a:p>
            <a:r>
              <a:rPr lang="en-US" dirty="0" smtClean="0">
                <a:latin typeface="+mn-lt"/>
              </a:rPr>
              <a:t>A. Knecht</a:t>
            </a:r>
          </a:p>
          <a:p>
            <a:r>
              <a:rPr lang="en-US" dirty="0" smtClean="0">
                <a:latin typeface="+mn-lt"/>
              </a:rPr>
              <a:t>A</a:t>
            </a:r>
            <a:r>
              <a:rPr lang="en-US" dirty="0">
                <a:latin typeface="+mn-lt"/>
              </a:rPr>
              <a:t>. </a:t>
            </a:r>
            <a:r>
              <a:rPr lang="en-US" dirty="0" smtClean="0">
                <a:latin typeface="+mn-lt"/>
              </a:rPr>
              <a:t>Papa</a:t>
            </a:r>
          </a:p>
          <a:p>
            <a:r>
              <a:rPr lang="en-US" dirty="0" smtClean="0">
                <a:latin typeface="+mn-lt"/>
              </a:rPr>
              <a:t>C</a:t>
            </a:r>
            <a:r>
              <a:rPr lang="en-US" dirty="0">
                <a:latin typeface="+mn-lt"/>
              </a:rPr>
              <a:t>. </a:t>
            </a:r>
            <a:r>
              <a:rPr lang="en-US" dirty="0" err="1" smtClean="0">
                <a:latin typeface="+mn-lt"/>
              </a:rPr>
              <a:t>Petitjean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N. </a:t>
            </a:r>
            <a:r>
              <a:rPr lang="en-US" dirty="0" err="1" smtClean="0">
                <a:latin typeface="+mn-lt"/>
              </a:rPr>
              <a:t>Ritjoho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S</a:t>
            </a:r>
            <a:r>
              <a:rPr lang="en-US" dirty="0">
                <a:latin typeface="+mn-lt"/>
              </a:rPr>
              <a:t>. </a:t>
            </a:r>
            <a:r>
              <a:rPr lang="en-US" dirty="0" err="1">
                <a:latin typeface="+mn-lt"/>
              </a:rPr>
              <a:t>Ritt</a:t>
            </a:r>
            <a:r>
              <a:rPr lang="en-US" dirty="0">
                <a:latin typeface="+mn-lt"/>
              </a:rPr>
              <a:t> </a:t>
            </a:r>
          </a:p>
          <a:p>
            <a:r>
              <a:rPr lang="en-US" dirty="0" smtClean="0">
                <a:latin typeface="+mn-lt"/>
              </a:rPr>
              <a:t>A</a:t>
            </a:r>
            <a:r>
              <a:rPr lang="en-US" dirty="0">
                <a:latin typeface="+mn-lt"/>
              </a:rPr>
              <a:t>. </a:t>
            </a:r>
            <a:r>
              <a:rPr lang="en-US" dirty="0" err="1" smtClean="0">
                <a:latin typeface="+mn-lt"/>
              </a:rPr>
              <a:t>Stoykov</a:t>
            </a:r>
            <a:endParaRPr lang="en-US" dirty="0" smtClean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29408" y="4369079"/>
            <a:ext cx="1692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D</a:t>
            </a:r>
            <a:r>
              <a:rPr lang="en-US" dirty="0">
                <a:latin typeface="+mn-lt"/>
              </a:rPr>
              <a:t>. M. </a:t>
            </a:r>
            <a:r>
              <a:rPr lang="en-US" dirty="0" smtClean="0">
                <a:latin typeface="+mn-lt"/>
              </a:rPr>
              <a:t>Kaplan</a:t>
            </a:r>
          </a:p>
          <a:p>
            <a:r>
              <a:rPr lang="en-US" dirty="0" smtClean="0">
                <a:latin typeface="+mn-lt"/>
              </a:rPr>
              <a:t>T. J</a:t>
            </a:r>
            <a:r>
              <a:rPr lang="en-US" dirty="0">
                <a:latin typeface="+mn-lt"/>
              </a:rPr>
              <a:t>. </a:t>
            </a:r>
            <a:r>
              <a:rPr lang="en-US" dirty="0" smtClean="0">
                <a:latin typeface="+mn-lt"/>
              </a:rPr>
              <a:t>Phillips</a:t>
            </a:r>
            <a:endParaRPr lang="en-US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338" y="3645024"/>
            <a:ext cx="1332148" cy="6731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64" y="3718485"/>
            <a:ext cx="2376264" cy="52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1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ChangeArrowheads="1"/>
          </p:cNvSpPr>
          <p:nvPr/>
        </p:nvSpPr>
        <p:spPr>
          <a:xfrm>
            <a:off x="-684584" y="2600908"/>
            <a:ext cx="10515600" cy="1325563"/>
          </a:xfrm>
          <a:prstGeom prst="rect">
            <a:avLst/>
          </a:prstGeom>
          <a:noFill/>
          <a:ln/>
        </p:spPr>
        <p:txBody>
          <a:bodyPr vert="horz" lIns="91439" tIns="45719" rIns="91439" bIns="45719" rtlCol="0" anchor="ctr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CN" sz="4400" dirty="0" smtClean="0">
                <a:solidFill>
                  <a:schemeClr val="accent6">
                    <a:lumMod val="75000"/>
                  </a:schemeClr>
                </a:solidFill>
                <a:sym typeface="Abyssinica SIL" charset="0"/>
              </a:rPr>
              <a:t>Backup slides</a:t>
            </a:r>
            <a:endParaRPr lang="sr-Latn-RS" altLang="zh-CN" sz="4400" dirty="0">
              <a:solidFill>
                <a:schemeClr val="accent6">
                  <a:lumMod val="75000"/>
                </a:schemeClr>
              </a:solidFill>
              <a:sym typeface="Abyssinica SI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530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242" name="Title 1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628651" y="863716"/>
                <a:ext cx="7886700" cy="994172"/>
              </a:xfrm>
              <a:noFill/>
              <a:ln/>
            </p:spPr>
            <p:txBody>
              <a:bodyPr anchor="ctr">
                <a:normAutofit fontScale="90000"/>
              </a:bodyPr>
              <a:lstStyle/>
              <a:p>
                <a:r>
                  <a:rPr lang="en-US" altLang="zh-CN" dirty="0" smtClean="0">
                    <a:solidFill>
                      <a:srgbClr val="548135"/>
                    </a:solidFill>
                    <a:latin typeface="Calibri" panose="020F0502020204030204" pitchFamily="34" charset="0"/>
                    <a:sym typeface="Calibri" panose="020F0502020204030204" pitchFamily="34" charset="0"/>
                  </a:rPr>
                  <a:t>Longitudinal compression with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hr-HR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hr-HR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̂"/>
                        <m:ctrlPr>
                          <a:rPr lang="hr-HR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altLang="zh-CN" dirty="0" smtClean="0">
                    <a:solidFill>
                      <a:srgbClr val="548135"/>
                    </a:solidFill>
                    <a:latin typeface="Calibri" panose="020F0502020204030204" pitchFamily="34" charset="0"/>
                    <a:sym typeface="Calibri" panose="020F0502020204030204" pitchFamily="34" charset="0"/>
                  </a:rPr>
                  <a:t> drift</a:t>
                </a:r>
                <a:endParaRPr lang="sr-Latn-RS" altLang="zh-CN" dirty="0">
                  <a:solidFill>
                    <a:srgbClr val="548135"/>
                  </a:solidFill>
                  <a:latin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024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1" y="863716"/>
                <a:ext cx="7886700" cy="994172"/>
              </a:xfrm>
              <a:blipFill>
                <a:blip r:embed="rId3"/>
                <a:stretch>
                  <a:fillRect l="-850" t="-26994" b="-3803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60" y="4077072"/>
            <a:ext cx="1794664" cy="17450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 rot="5400000">
                <a:off x="2761343" y="4778937"/>
                <a:ext cx="7434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+mj-lt"/>
                  </a:rPr>
                  <a:t>time (</a:t>
                </a:r>
                <a14:m>
                  <m:oMath xmlns:m="http://schemas.openxmlformats.org/officeDocument/2006/math">
                    <m:r>
                      <a:rPr lang="zh-CN" altLang="sr-Latn-RS" sz="12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200" dirty="0">
                    <a:latin typeface="+mj-lt"/>
                  </a:rPr>
                  <a:t>s)</a:t>
                </a:r>
                <a:endParaRPr lang="en-US" sz="1200" dirty="0">
                  <a:latin typeface="+mj-lt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2761343" y="4778937"/>
                <a:ext cx="743409" cy="276999"/>
              </a:xfrm>
              <a:prstGeom prst="rect">
                <a:avLst/>
              </a:prstGeom>
              <a:blipFill>
                <a:blip r:embed="rId5"/>
                <a:stretch>
                  <a:fillRect l="-15217" t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1568195" y="4011073"/>
            <a:ext cx="11320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+mj-lt"/>
              </a:rPr>
              <a:t>muon trajectories</a:t>
            </a:r>
            <a:endParaRPr lang="en-US" sz="1050" b="1" dirty="0"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843928" y="1997842"/>
            <a:ext cx="5155634" cy="2540525"/>
            <a:chOff x="5125238" y="2168860"/>
            <a:chExt cx="6874178" cy="33873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" r="8100"/>
            <a:stretch/>
          </p:blipFill>
          <p:spPr>
            <a:xfrm>
              <a:off x="5125238" y="2332742"/>
              <a:ext cx="5919931" cy="322348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972639" y="4421058"/>
              <a:ext cx="64718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+mj-lt"/>
                </a:rPr>
                <a:t>left</a:t>
              </a:r>
              <a:endParaRPr lang="en-US" b="1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972639" y="2942244"/>
              <a:ext cx="8096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  <a:latin typeface="+mj-lt"/>
                </a:rPr>
                <a:t>right</a:t>
              </a:r>
              <a:endParaRPr lang="en-US" b="1" dirty="0">
                <a:solidFill>
                  <a:srgbClr val="008000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972639" y="3780357"/>
              <a:ext cx="102677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center</a:t>
              </a:r>
              <a:endParaRPr lang="en-US" b="1" dirty="0">
                <a:latin typeface="+mj-lt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235613" y="2168860"/>
                  <a:ext cx="4620666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b="1" dirty="0">
                      <a:latin typeface="+mj-lt"/>
                    </a:rPr>
                    <a:t>Measured time spectra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sr-Latn-RS" altLang="zh-CN" sz="1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hr-HR" altLang="zh-CN" sz="15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1500" b="1" dirty="0">
                      <a:latin typeface="+mj-lt"/>
                    </a:rPr>
                    <a:t> from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sr-Latn-RS" altLang="zh-CN" sz="1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sr-Latn-RS" sz="15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hr-HR" altLang="zh-CN" sz="15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1500" b="1" dirty="0">
                      <a:latin typeface="+mj-lt"/>
                    </a:rPr>
                    <a:t> decay)</a:t>
                  </a:r>
                  <a:endParaRPr lang="en-US" sz="1500" b="1" dirty="0">
                    <a:latin typeface="+mj-lt"/>
                  </a:endParaRPr>
                </a:p>
              </p:txBody>
            </p:sp>
          </mc:Choice>
          <mc:Fallback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5613" y="2168860"/>
                  <a:ext cx="4620666" cy="430887"/>
                </a:xfrm>
                <a:prstGeom prst="rect">
                  <a:avLst/>
                </a:prstGeom>
                <a:blipFill>
                  <a:blip r:embed="rId7"/>
                  <a:stretch>
                    <a:fillRect l="-703" t="-5660" r="-176" b="-188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Connector 17"/>
            <p:cNvCxnSpPr/>
            <p:nvPr/>
          </p:nvCxnSpPr>
          <p:spPr>
            <a:xfrm flipV="1">
              <a:off x="6528048" y="2672916"/>
              <a:ext cx="0" cy="2556284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554699" y="2708920"/>
              <a:ext cx="645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2">
                      <a:lumMod val="75000"/>
                    </a:schemeClr>
                  </a:solidFill>
                </a:rPr>
                <a:t>drift</a:t>
              </a:r>
              <a:endParaRPr lang="en-US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71965" y="2708920"/>
              <a:ext cx="851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2">
                      <a:lumMod val="75000"/>
                    </a:schemeClr>
                  </a:solidFill>
                </a:rPr>
                <a:t>comp.</a:t>
              </a:r>
              <a:endParaRPr lang="en-US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943192" y="48435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+mn-lt"/>
              </a:rPr>
              <a:t>Increase of counts in the </a:t>
            </a:r>
            <a:r>
              <a:rPr lang="en-US" dirty="0" smtClean="0">
                <a:latin typeface="+mn-lt"/>
              </a:rPr>
              <a:t>right detector </a:t>
            </a:r>
            <a:r>
              <a:rPr lang="en-US" dirty="0">
                <a:latin typeface="+mn-lt"/>
              </a:rPr>
              <a:t>and decrease of </a:t>
            </a:r>
            <a:r>
              <a:rPr lang="en-US" dirty="0" smtClean="0">
                <a:latin typeface="+mn-lt"/>
              </a:rPr>
              <a:t>counts in </a:t>
            </a:r>
            <a:r>
              <a:rPr lang="en-US" dirty="0">
                <a:latin typeface="+mn-lt"/>
              </a:rPr>
              <a:t>the left detector at late </a:t>
            </a:r>
            <a:r>
              <a:rPr lang="en-US" dirty="0" smtClean="0">
                <a:latin typeface="+mn-lt"/>
              </a:rPr>
              <a:t>times show </a:t>
            </a:r>
            <a:r>
              <a:rPr lang="en-US" dirty="0">
                <a:latin typeface="+mn-lt"/>
              </a:rPr>
              <a:t>that muons moved </a:t>
            </a:r>
            <a:r>
              <a:rPr lang="en-US" dirty="0" smtClean="0">
                <a:latin typeface="+mn-lt"/>
              </a:rPr>
              <a:t>from left </a:t>
            </a:r>
            <a:r>
              <a:rPr lang="en-US" dirty="0">
                <a:latin typeface="+mn-lt"/>
              </a:rPr>
              <a:t>to right (in +x direction).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1743926"/>
            <a:ext cx="2125444" cy="19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7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ctrTitle"/>
          </p:nvPr>
        </p:nvSpPr>
        <p:spPr>
          <a:xfrm>
            <a:off x="595314" y="1131097"/>
            <a:ext cx="7886700" cy="994172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t">
            <a:normAutofit/>
          </a:bodyPr>
          <a:lstStyle/>
          <a:p>
            <a:pPr>
              <a:buFont typeface="DejaVu Sans" panose="020B0603030804020204" pitchFamily="34" charset="0"/>
              <a:buNone/>
            </a:pPr>
            <a:r>
              <a:rPr lang="en-US" altLang="zh-CN" sz="3300" dirty="0">
                <a:solidFill>
                  <a:srgbClr val="548135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Temperature gradient</a:t>
            </a:r>
            <a:endParaRPr lang="sr-Latn-RS" altLang="zh-CN" sz="3300" dirty="0">
              <a:solidFill>
                <a:srgbClr val="548135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9502" y="1835823"/>
            <a:ext cx="3726414" cy="2673297"/>
            <a:chOff x="1218288" y="2274143"/>
            <a:chExt cx="6350131" cy="471925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8288" y="2274143"/>
              <a:ext cx="5772151" cy="446722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416063" y="6332213"/>
              <a:ext cx="2152356" cy="66118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68579" tIns="34289" rIns="68579" bIns="34289" rtlCol="0" anchor="ctr"/>
            <a:lstStyle/>
            <a:p>
              <a:pPr algn="ctr"/>
              <a:endParaRPr lang="hr-HR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5" name="Content Placeholder 5"/>
          <p:cNvSpPr>
            <a:spLocks noGrp="1" noChangeArrowheads="1"/>
          </p:cNvSpPr>
          <p:nvPr/>
        </p:nvSpPr>
        <p:spPr bwMode="auto">
          <a:xfrm>
            <a:off x="3526051" y="1926190"/>
            <a:ext cx="2315090" cy="77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9" tIns="34289" rIns="68579" bIns="34289"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hr-HR" altLang="zh-CN" sz="1800" b="1" dirty="0">
                <a:latin typeface="+mn-lt"/>
              </a:rPr>
              <a:t>demonstrated </a:t>
            </a:r>
            <a:r>
              <a:rPr lang="en-US" altLang="zh-CN" sz="1800" b="1" dirty="0">
                <a:latin typeface="+mn-lt"/>
              </a:rPr>
              <a:t>via neutron radiography 				   </a:t>
            </a:r>
            <a:endParaRPr lang="sr-Latn-RS" altLang="zh-CN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57496" y="3212976"/>
            <a:ext cx="35729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+mj-lt"/>
              </a:rPr>
              <a:t>achieved:</a:t>
            </a:r>
          </a:p>
          <a:p>
            <a:pPr algn="r"/>
            <a:r>
              <a:rPr lang="en-US" b="1" dirty="0">
                <a:latin typeface="+mj-lt"/>
              </a:rPr>
              <a:t>top = 18.6 K</a:t>
            </a:r>
          </a:p>
          <a:p>
            <a:pPr algn="r"/>
            <a:r>
              <a:rPr lang="en-US" b="1" dirty="0">
                <a:latin typeface="+mj-lt"/>
              </a:rPr>
              <a:t>bottom = 6 K</a:t>
            </a:r>
            <a:r>
              <a:rPr lang="en-US" dirty="0">
                <a:latin typeface="+mj-lt"/>
              </a:rPr>
              <a:t> </a:t>
            </a:r>
          </a:p>
          <a:p>
            <a:pPr algn="r"/>
            <a:r>
              <a:rPr lang="en-US" dirty="0">
                <a:latin typeface="+mj-lt"/>
              </a:rPr>
              <a:t>@ 8.6 mbar, 5 T, 1 m long cold finger</a:t>
            </a:r>
            <a:endParaRPr lang="en-US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" t="22997" r="1187" b="58595"/>
          <a:stretch/>
        </p:blipFill>
        <p:spPr>
          <a:xfrm>
            <a:off x="251520" y="4563126"/>
            <a:ext cx="8613957" cy="11892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26322" y="2701669"/>
            <a:ext cx="207923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Wichmann, G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et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al.,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Nucl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Instr. Meth. Phys. Res.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 814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(2016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918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 noChangeArrowheads="1"/>
          </p:cNvSpPr>
          <p:nvPr>
            <p:ph type="title"/>
          </p:nvPr>
        </p:nvSpPr>
        <p:spPr>
          <a:xfrm>
            <a:off x="-324677" y="2"/>
            <a:ext cx="10515600" cy="1325563"/>
          </a:xfrm>
          <a:noFill/>
          <a:ln/>
        </p:spPr>
        <p:txBody>
          <a:bodyPr anchor="ctr"/>
          <a:lstStyle/>
          <a:p>
            <a:r>
              <a:rPr lang="en-US" altLang="zh-CN" dirty="0" smtClean="0">
                <a:solidFill>
                  <a:srgbClr val="548135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Aim: </a:t>
            </a:r>
            <a:r>
              <a:rPr lang="en-US" altLang="zh-CN" dirty="0"/>
              <a:t>high quality muon beam</a:t>
            </a:r>
            <a:endParaRPr lang="sr-Latn-RS" altLang="zh-CN" dirty="0">
              <a:solidFill>
                <a:srgbClr val="548135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900608" y="2227455"/>
            <a:ext cx="10819202" cy="1633593"/>
            <a:chOff x="-900608" y="3104964"/>
            <a:chExt cx="10819202" cy="16335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398" y="3104964"/>
              <a:ext cx="5949204" cy="163359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-900608" y="3321595"/>
              <a:ext cx="34383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+mn-lt"/>
                </a:rPr>
                <a:t>standard </a:t>
              </a:r>
            </a:p>
            <a:p>
              <a:pPr algn="ctr"/>
              <a:r>
                <a:rPr lang="en-US" sz="2400" b="1" dirty="0" smtClean="0">
                  <a:latin typeface="+mn-lt"/>
                </a:rPr>
                <a:t>muon </a:t>
              </a:r>
            </a:p>
            <a:p>
              <a:pPr algn="ctr"/>
              <a:r>
                <a:rPr lang="en-US" sz="2400" b="1" dirty="0" smtClean="0">
                  <a:latin typeface="+mn-lt"/>
                </a:rPr>
                <a:t>beam</a:t>
              </a:r>
              <a:endParaRPr lang="en-US" sz="2400" b="1" dirty="0">
                <a:latin typeface="+mn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480212" y="3321595"/>
              <a:ext cx="34383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+mn-lt"/>
                </a:rPr>
                <a:t>our </a:t>
              </a:r>
            </a:p>
            <a:p>
              <a:pPr algn="ctr"/>
              <a:r>
                <a:rPr lang="en-US" sz="2400" b="1" dirty="0" smtClean="0">
                  <a:latin typeface="+mn-lt"/>
                </a:rPr>
                <a:t>muon </a:t>
              </a:r>
            </a:p>
            <a:p>
              <a:pPr algn="ctr"/>
              <a:r>
                <a:rPr lang="en-US" sz="2400" b="1" dirty="0" smtClean="0">
                  <a:latin typeface="+mn-lt"/>
                </a:rPr>
                <a:t>beam</a:t>
              </a:r>
              <a:endParaRPr lang="en-US" sz="2400" b="1" dirty="0">
                <a:latin typeface="+mn-lt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77534" y="1920866"/>
            <a:ext cx="88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IN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58354" y="1920866"/>
            <a:ext cx="88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OUT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2195736" y="5193196"/>
            <a:ext cx="4968552" cy="95410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 fontAlgn="auto">
              <a:spcAft>
                <a:spcPts val="0"/>
              </a:spcAft>
              <a:buNone/>
            </a:pPr>
            <a:r>
              <a:rPr lang="en-US" altLang="zh-CN" sz="2800" b="1" dirty="0" smtClean="0">
                <a:latin typeface="+mj-lt"/>
              </a:rPr>
              <a:t>phase space compression: 10</a:t>
            </a:r>
            <a:r>
              <a:rPr lang="en-US" altLang="zh-CN" sz="2800" b="1" baseline="30000" dirty="0" smtClean="0">
                <a:latin typeface="+mj-lt"/>
              </a:rPr>
              <a:t>10    	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altLang="zh-CN" sz="2800" b="1" dirty="0" smtClean="0">
                <a:latin typeface="+mj-lt"/>
              </a:rPr>
              <a:t>efficiency: </a:t>
            </a:r>
            <a:r>
              <a:rPr lang="en-US" altLang="zh-CN" sz="2800" dirty="0" smtClean="0"/>
              <a:t>10</a:t>
            </a:r>
            <a:r>
              <a:rPr lang="en-US" altLang="zh-CN" sz="2800" baseline="30000" dirty="0" smtClean="0"/>
              <a:t>-3</a:t>
            </a:r>
            <a:endParaRPr lang="hr-HR" altLang="zh-CN" sz="2800" baseline="30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Rectangle 189"/>
              <p:cNvSpPr/>
              <p:nvPr/>
            </p:nvSpPr>
            <p:spPr>
              <a:xfrm>
                <a:off x="299375" y="3968770"/>
                <a:ext cx="2004373" cy="76943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91438" tIns="45719" rIns="91438" bIns="45719">
                <a:spAutoFit/>
              </a:bodyPr>
              <a:lstStyle/>
              <a:p>
                <a:pPr algn="ctr" fontAlgn="auto">
                  <a:spcAft>
                    <a:spcPts val="0"/>
                  </a:spcAft>
                </a:pPr>
                <a:r>
                  <a:rPr lang="hr-HR" altLang="zh-CN" sz="2400" b="1" dirty="0" smtClean="0">
                    <a:ln>
                      <a:noFill/>
                    </a:ln>
                    <a:latin typeface="+mj-lt"/>
                  </a:rPr>
                  <a:t> </a:t>
                </a:r>
                <a:r>
                  <a:rPr lang="hr-HR" altLang="zh-CN" sz="2000" dirty="0" smtClean="0">
                    <a:ln>
                      <a:noFill/>
                    </a:ln>
                  </a:rPr>
                  <a:t>energy</a:t>
                </a:r>
                <a:r>
                  <a:rPr lang="sr-Latn-RS" altLang="zh-CN" sz="2000" dirty="0">
                    <a:ln>
                      <a:noFill/>
                    </a:ln>
                  </a:rPr>
                  <a:t>: </a:t>
                </a:r>
                <a:r>
                  <a:rPr lang="hr-HR" altLang="zh-CN" sz="2000" dirty="0">
                    <a:ln>
                      <a:noFill/>
                    </a:ln>
                  </a:rPr>
                  <a:t>4 MeV</a:t>
                </a:r>
              </a:p>
              <a:p>
                <a:pPr algn="ctr" fontAlgn="auto">
                  <a:spcAft>
                    <a:spcPts val="0"/>
                  </a:spcAft>
                </a:pPr>
                <a:r>
                  <a:rPr lang="sr-Latn-RS" altLang="zh-CN" sz="2000" dirty="0">
                    <a:ln>
                      <a:noFill/>
                    </a:ln>
                  </a:rPr>
                  <a:t>diameter: </a:t>
                </a:r>
                <a14:m>
                  <m:oMath xmlns:m="http://schemas.openxmlformats.org/officeDocument/2006/math">
                    <m:r>
                      <a:rPr lang="hr-HR" altLang="zh-CN" sz="2000" i="1">
                        <a:ln>
                          <a:noFill/>
                        </a:ln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hr-HR" sz="2000" dirty="0">
                    <a:ln>
                      <a:noFill/>
                    </a:ln>
                  </a:rPr>
                  <a:t>0 mm</a:t>
                </a:r>
              </a:p>
            </p:txBody>
          </p:sp>
        </mc:Choice>
        <mc:Fallback xmlns="">
          <p:sp>
            <p:nvSpPr>
              <p:cNvPr id="190" name="Rectangle 1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75" y="3968770"/>
                <a:ext cx="2004373" cy="769439"/>
              </a:xfrm>
              <a:prstGeom prst="rect">
                <a:avLst/>
              </a:prstGeom>
              <a:blipFill>
                <a:blip r:embed="rId4"/>
                <a:stretch>
                  <a:fillRect l="-2736" r="-3040" b="-134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1" name="Rectangle 190"/>
          <p:cNvSpPr/>
          <p:nvPr/>
        </p:nvSpPr>
        <p:spPr>
          <a:xfrm>
            <a:off x="6866315" y="3813693"/>
            <a:ext cx="2036105" cy="707884"/>
          </a:xfrm>
          <a:prstGeom prst="rect">
            <a:avLst/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hr-HR" altLang="zh-CN" sz="2000" dirty="0" smtClean="0"/>
              <a:t>energy</a:t>
            </a:r>
            <a:r>
              <a:rPr lang="sr-Latn-RS" altLang="zh-CN" sz="2000" dirty="0"/>
              <a:t>: </a:t>
            </a:r>
            <a:r>
              <a:rPr lang="hr-HR" altLang="zh-CN" sz="2000" dirty="0"/>
              <a:t>&lt;1 eV</a:t>
            </a:r>
          </a:p>
          <a:p>
            <a:pPr algn="ctr" fontAlgn="auto">
              <a:spcAft>
                <a:spcPts val="0"/>
              </a:spcAft>
            </a:pPr>
            <a:r>
              <a:rPr lang="sr-Latn-RS" altLang="zh-CN" sz="2000" dirty="0"/>
              <a:t>diameter: &lt;1 </a:t>
            </a:r>
            <a:r>
              <a:rPr lang="hr-HR" sz="2000" dirty="0"/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325220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 noChangeArrowheads="1"/>
          </p:cNvSpPr>
          <p:nvPr>
            <p:ph type="title"/>
          </p:nvPr>
        </p:nvSpPr>
        <p:spPr>
          <a:xfrm>
            <a:off x="-685799" y="-3968"/>
            <a:ext cx="10515600" cy="1128712"/>
          </a:xfrm>
          <a:noFill/>
          <a:ln/>
        </p:spPr>
        <p:txBody>
          <a:bodyPr anchor="ctr"/>
          <a:lstStyle/>
          <a:p>
            <a:pPr algn="ctr"/>
            <a:r>
              <a:rPr lang="sr-Latn-RS" altLang="zh-CN" dirty="0">
                <a:solidFill>
                  <a:srgbClr val="548135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Working principle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115668" y="1268760"/>
            <a:ext cx="1968500" cy="40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>
            <a:spAutoFit/>
          </a:bodyPr>
          <a:lstStyle/>
          <a:p>
            <a:pPr algn="ctr"/>
            <a:r>
              <a:rPr lang="en-US" altLang="zh-CN" sz="2000" b="1" dirty="0" smtClean="0">
                <a:latin typeface="+mn-lt"/>
              </a:rPr>
              <a:t>1</a:t>
            </a:r>
            <a:r>
              <a:rPr lang="en-US" altLang="zh-CN" sz="2000" b="1" baseline="30000" dirty="0" smtClean="0">
                <a:latin typeface="+mn-lt"/>
              </a:rPr>
              <a:t>st</a:t>
            </a:r>
            <a:r>
              <a:rPr lang="en-US" altLang="zh-CN" sz="2000" b="1" dirty="0" smtClean="0">
                <a:latin typeface="+mn-lt"/>
              </a:rPr>
              <a:t> stage</a:t>
            </a:r>
            <a:endParaRPr lang="sr-Latn-RS" altLang="zh-CN" sz="2000" b="1" dirty="0">
              <a:latin typeface="+mn-lt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412535" y="1298156"/>
            <a:ext cx="1968500" cy="40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/>
          <a:p>
            <a:pPr algn="ctr"/>
            <a:r>
              <a:rPr lang="en-US" altLang="zh-CN" sz="2000" b="1" dirty="0" smtClean="0">
                <a:latin typeface="+mn-lt"/>
              </a:rPr>
              <a:t>2</a:t>
            </a:r>
            <a:r>
              <a:rPr lang="en-US" altLang="zh-CN" sz="2000" b="1" baseline="30000" dirty="0" smtClean="0">
                <a:latin typeface="+mn-lt"/>
              </a:rPr>
              <a:t>nd</a:t>
            </a:r>
            <a:r>
              <a:rPr lang="en-US" altLang="zh-CN" sz="2000" b="1" dirty="0" smtClean="0">
                <a:latin typeface="+mn-lt"/>
              </a:rPr>
              <a:t> stage</a:t>
            </a:r>
            <a:endParaRPr lang="sr-Latn-RS" altLang="zh-CN" sz="20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5846222"/>
                <a:ext cx="91440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Aft>
                    <a:spcPts val="0"/>
                  </a:spcAft>
                </a:pPr>
                <a:r>
                  <a:rPr lang="en-US" altLang="zh-CN" sz="2400" b="1" dirty="0">
                    <a:latin typeface="+mj-lt"/>
                  </a:rPr>
                  <a:t>→ Transforms </a:t>
                </a:r>
                <a:r>
                  <a:rPr lang="en-US" altLang="zh-CN" sz="2400" b="1" dirty="0" smtClean="0">
                    <a:latin typeface="+mj-lt"/>
                  </a:rPr>
                  <a:t>a standard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r-Latn-RS" altLang="zh-CN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sr-Latn-RS" sz="2400" b="1" i="1">
                            <a:latin typeface="Cambria Math" panose="02040503050406030204" pitchFamily="18" charset="0"/>
                          </a:rPr>
                          <m:t>𝝁</m:t>
                        </m:r>
                        <m:r>
                          <m:rPr>
                            <m:nor/>
                          </m:rPr>
                          <a:rPr lang="sr-Latn-RS" altLang="zh-CN" sz="2400" b="1" dirty="0"/>
                          <m:t> </m:t>
                        </m:r>
                      </m:e>
                      <m:sup>
                        <m:r>
                          <a:rPr lang="hr-HR" altLang="zh-CN" sz="24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400" b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sz="2400" b="1" dirty="0">
                    <a:latin typeface="+mj-lt"/>
                  </a:rPr>
                  <a:t>beam into </a:t>
                </a:r>
                <a:endParaRPr lang="en-US" altLang="zh-CN" sz="2400" b="1" dirty="0" smtClean="0">
                  <a:latin typeface="+mj-lt"/>
                </a:endParaRPr>
              </a:p>
              <a:p>
                <a:pPr algn="ctr" fontAlgn="auto">
                  <a:spcAft>
                    <a:spcPts val="0"/>
                  </a:spcAft>
                </a:pPr>
                <a:r>
                  <a:rPr lang="en-US" altLang="zh-CN" sz="2400" b="1" dirty="0" smtClean="0">
                    <a:latin typeface="+mj-lt"/>
                  </a:rPr>
                  <a:t>    a high-brightness </a:t>
                </a:r>
                <a:r>
                  <a:rPr lang="en-US" altLang="zh-CN" sz="2400" b="1" dirty="0">
                    <a:latin typeface="+mj-lt"/>
                  </a:rPr>
                  <a:t>low-energy </a:t>
                </a:r>
                <a:r>
                  <a:rPr lang="en-US" altLang="zh-CN" sz="24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r-Latn-RS" altLang="zh-CN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sr-Latn-RS" sz="2400" b="1" i="1">
                            <a:latin typeface="Cambria Math" panose="02040503050406030204" pitchFamily="18" charset="0"/>
                          </a:rPr>
                          <m:t>𝝁</m:t>
                        </m:r>
                        <m:r>
                          <m:rPr>
                            <m:nor/>
                          </m:rPr>
                          <a:rPr lang="sr-Latn-RS" altLang="zh-CN" sz="2400" b="1" dirty="0"/>
                          <m:t> </m:t>
                        </m:r>
                      </m:e>
                      <m:sup>
                        <m:r>
                          <a:rPr lang="hr-HR" altLang="zh-CN" sz="24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b="1" dirty="0">
                    <a:latin typeface="+mj-lt"/>
                  </a:rPr>
                  <a:t> beam</a:t>
                </a:r>
                <a:endParaRPr lang="hr-HR" altLang="zh-CN" sz="2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46222"/>
                <a:ext cx="9144000" cy="830997"/>
              </a:xfrm>
              <a:prstGeom prst="rect">
                <a:avLst/>
              </a:prstGeom>
              <a:blipFill>
                <a:blip r:embed="rId3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796136" y="4982586"/>
            <a:ext cx="2991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Taqqu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PRL97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194801 (2006)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Y.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Bao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PRL 112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224801 (2014)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64804"/>
            <a:ext cx="7344816" cy="38410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3508" y="4365104"/>
            <a:ext cx="88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IN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82390" y="3284984"/>
            <a:ext cx="88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OUT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1" t="65150"/>
          <a:stretch/>
        </p:blipFill>
        <p:spPr>
          <a:xfrm>
            <a:off x="287524" y="5829974"/>
            <a:ext cx="1080120" cy="773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240" y="1952836"/>
            <a:ext cx="5077548" cy="23101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Title 1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-730248" y="16794"/>
                <a:ext cx="10515600" cy="1325563"/>
              </a:xfrm>
              <a:noFill/>
              <a:ln/>
              <a:extLst>
                <a:ext uri="{91240B29-F687-4F45-9708-019B960494DF}">
                  <a14:hiddenLine w="9525" cap="flat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r>
                  <a:rPr lang="en-US" altLang="zh-CN" dirty="0" smtClean="0">
                    <a:solidFill>
                      <a:srgbClr val="548135"/>
                    </a:solidFill>
                    <a:latin typeface="Calibri" panose="020F0502020204030204" pitchFamily="34" charset="0"/>
                    <a:sym typeface="Calibri" panose="020F0502020204030204" pitchFamily="34" charset="0"/>
                  </a:rPr>
                  <a:t>Trajectories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sr-Latn-RS" altLang="zh-CN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altLang="zh-CN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</m:acc>
                  </m:oMath>
                </a14:m>
                <a:r>
                  <a:rPr lang="sr-Latn-RS" altLang="zh-CN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sr-Latn-RS" altLang="zh-CN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altLang="zh-CN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</m:acc>
                  </m:oMath>
                </a14:m>
                <a:r>
                  <a:rPr lang="en-US" altLang="zh-CN" dirty="0" smtClean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sym typeface="Calibri" panose="020F0502020204030204" pitchFamily="34" charset="0"/>
                  </a:rPr>
                  <a:t> fields</a:t>
                </a:r>
                <a:endParaRPr lang="sr-Latn-RS" altLang="zh-CN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146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730248" y="16794"/>
                <a:ext cx="10515600" cy="1325563"/>
              </a:xfrm>
              <a:blipFill>
                <a:blip r:embed="rId4"/>
                <a:stretch>
                  <a:fillRect b="-1382"/>
                </a:stretch>
              </a:blipFill>
              <a:ln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3545442" y="2659559"/>
            <a:ext cx="5167018" cy="769441"/>
            <a:chOff x="2609338" y="2659559"/>
            <a:chExt cx="5167018" cy="769441"/>
          </a:xfrm>
        </p:grpSpPr>
        <p:sp>
          <p:nvSpPr>
            <p:cNvPr id="6179" name="TextBox 6178"/>
            <p:cNvSpPr txBox="1"/>
            <p:nvPr/>
          </p:nvSpPr>
          <p:spPr>
            <a:xfrm>
              <a:off x="2609338" y="2659559"/>
              <a:ext cx="4320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/>
                <a:t>+</a:t>
              </a:r>
              <a:endParaRPr lang="en-US" sz="4400" b="1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624228" y="2659559"/>
              <a:ext cx="11521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/>
                <a:t>= ? </a:t>
              </a:r>
              <a:endParaRPr lang="en-US" sz="4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846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Title 1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-730248" y="16794"/>
                <a:ext cx="10515600" cy="1325563"/>
              </a:xfrm>
              <a:noFill/>
              <a:ln/>
              <a:extLst>
                <a:ext uri="{91240B29-F687-4F45-9708-019B960494DF}">
                  <a14:hiddenLine w="9525" cap="flat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r>
                  <a:rPr lang="en-US" altLang="zh-CN" dirty="0" smtClean="0">
                    <a:solidFill>
                      <a:srgbClr val="548135"/>
                    </a:solidFill>
                    <a:latin typeface="Calibri" panose="020F0502020204030204" pitchFamily="34" charset="0"/>
                    <a:sym typeface="Calibri" panose="020F0502020204030204" pitchFamily="34" charset="0"/>
                  </a:rPr>
                  <a:t>Trajectories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sr-Latn-RS" altLang="zh-CN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altLang="zh-CN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</m:acc>
                  </m:oMath>
                </a14:m>
                <a:r>
                  <a:rPr lang="sr-Latn-RS" altLang="zh-CN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sr-Latn-RS" altLang="zh-CN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altLang="zh-CN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</m:acc>
                  </m:oMath>
                </a14:m>
                <a:r>
                  <a:rPr lang="en-US" altLang="zh-CN" dirty="0" smtClean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sym typeface="Calibri" panose="020F0502020204030204" pitchFamily="34" charset="0"/>
                  </a:rPr>
                  <a:t> fields</a:t>
                </a:r>
                <a:endParaRPr lang="sr-Latn-RS" altLang="zh-CN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146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730248" y="16794"/>
                <a:ext cx="10515600" cy="1325563"/>
              </a:xfrm>
              <a:blipFill>
                <a:blip r:embed="rId3"/>
                <a:stretch>
                  <a:fillRect b="-1382"/>
                </a:stretch>
              </a:blipFill>
              <a:ln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3" y="1736812"/>
            <a:ext cx="3511338" cy="159759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375053" y="2225541"/>
            <a:ext cx="3573211" cy="532101"/>
            <a:chOff x="2609338" y="2659559"/>
            <a:chExt cx="5167018" cy="769441"/>
          </a:xfrm>
        </p:grpSpPr>
        <p:sp>
          <p:nvSpPr>
            <p:cNvPr id="6179" name="TextBox 6178"/>
            <p:cNvSpPr txBox="1"/>
            <p:nvPr/>
          </p:nvSpPr>
          <p:spPr>
            <a:xfrm>
              <a:off x="2609338" y="2659559"/>
              <a:ext cx="4320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/>
                <a:t>+</a:t>
              </a:r>
              <a:endParaRPr lang="en-US" sz="4400" b="1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624228" y="2659559"/>
              <a:ext cx="11521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/>
                <a:t>= </a:t>
              </a:r>
              <a:endParaRPr lang="en-US" sz="4400" b="1" dirty="0"/>
            </a:p>
          </p:txBody>
        </p:sp>
      </p:grp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335185" y="6186697"/>
            <a:ext cx="644527" cy="374651"/>
          </a:xfrm>
          <a:prstGeom prst="rightArrow">
            <a:avLst>
              <a:gd name="adj1" fmla="val 50000"/>
              <a:gd name="adj2" fmla="val 43008"/>
            </a:avLst>
          </a:prstGeom>
          <a:solidFill>
            <a:schemeClr val="accent6">
              <a:lumMod val="75000"/>
            </a:schemeClr>
          </a:solidFill>
          <a:ln w="9525" cap="flat" cmpd="sng">
            <a:solidFill>
              <a:schemeClr val="accent6">
                <a:lumMod val="50000"/>
              </a:schemeClr>
            </a:solidFill>
            <a:bevel/>
            <a:headEnd/>
            <a:tailEnd/>
          </a:ln>
          <a:effectLst/>
        </p:spPr>
        <p:txBody>
          <a:bodyPr lIns="91439" tIns="45719" rIns="91439" bIns="45719" anchor="ctr"/>
          <a:lstStyle/>
          <a:p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23728" y="5927751"/>
                <a:ext cx="5241818" cy="885625"/>
              </a:xfrm>
              <a:prstGeom prst="rect">
                <a:avLst/>
              </a:prstGeom>
              <a:noFill/>
            </p:spPr>
            <p:txBody>
              <a:bodyPr wrap="none" lIns="91439" tIns="45719" rIns="91439" bIns="45719" rtlCol="0">
                <a:spAutoFit/>
              </a:bodyPr>
              <a:lstStyle/>
              <a:p>
                <a:pPr algn="ctr"/>
                <a:r>
                  <a:rPr lang="de-CH" sz="2400" dirty="0" smtClean="0">
                    <a:latin typeface="+mn-lt"/>
                  </a:rPr>
                  <a:t>drift perpendicular to both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sr-Latn-R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altLang="zh-CN" sz="2400" b="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sr-Latn-RS" altLang="zh-CN" sz="2400" dirty="0"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sr-Latn-R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altLang="zh-CN" sz="2400" b="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de-CH" sz="2400" dirty="0" smtClean="0">
                    <a:latin typeface="+mn-lt"/>
                  </a:rPr>
                  <a:t> field</a:t>
                </a:r>
              </a:p>
              <a:p>
                <a:pPr algn="ctr"/>
                <a:r>
                  <a:rPr lang="de-CH" sz="2400" dirty="0" smtClean="0">
                    <a:latin typeface="+mn-lt"/>
                  </a:rPr>
                  <a:t> </a:t>
                </a:r>
                <a:r>
                  <a:rPr lang="de-CH" sz="2400" dirty="0" smtClean="0">
                    <a:solidFill>
                      <a:schemeClr val="bg2">
                        <a:lumMod val="50000"/>
                      </a:schemeClr>
                    </a:solidFill>
                    <a:latin typeface="+mn-lt"/>
                  </a:rPr>
                  <a:t>(in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hr-HR" sz="24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sz="24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hr-HR" sz="2400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̂"/>
                        <m:ctrlPr>
                          <a:rPr lang="hr-HR" sz="24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sz="24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de-CH" sz="2400" dirty="0">
                    <a:solidFill>
                      <a:schemeClr val="bg2">
                        <a:lumMod val="50000"/>
                      </a:schemeClr>
                    </a:solidFill>
                    <a:latin typeface="+mn-lt"/>
                  </a:rPr>
                  <a:t> </a:t>
                </a:r>
                <a:r>
                  <a:rPr lang="de-CH" sz="2400" dirty="0" smtClean="0">
                    <a:solidFill>
                      <a:schemeClr val="bg2">
                        <a:lumMod val="50000"/>
                      </a:schemeClr>
                    </a:solidFill>
                    <a:latin typeface="+mn-lt"/>
                  </a:rPr>
                  <a:t>direction)</a:t>
                </a:r>
                <a:endParaRPr lang="hr-HR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5927751"/>
                <a:ext cx="5241818" cy="885625"/>
              </a:xfrm>
              <a:prstGeom prst="rect">
                <a:avLst/>
              </a:prstGeom>
              <a:blipFill>
                <a:blip r:embed="rId5"/>
                <a:stretch>
                  <a:fillRect l="-1163" t="-685" r="-1279" b="-14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56508"/>
            <a:ext cx="7871592" cy="158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7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11" y="2774972"/>
            <a:ext cx="7814410" cy="3570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70" name="Title 1"/>
              <p:cNvSpPr>
                <a:spLocks noGrp="1" noChangeArrowheads="1"/>
              </p:cNvSpPr>
              <p:nvPr>
                <p:ph type="ctrTitle"/>
              </p:nvPr>
            </p:nvSpPr>
            <p:spPr>
              <a:xfrm>
                <a:off x="-730248" y="-28642"/>
                <a:ext cx="10515600" cy="1325563"/>
              </a:xfrm>
              <a:noFill/>
              <a:ln/>
              <a:extLst>
                <a:ext uri="{91240B29-F687-4F45-9708-019B960494DF}">
                  <a14:hiddenLine w="9525" cap="flat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>
                <a:normAutofit/>
              </a:bodyPr>
              <a:lstStyle/>
              <a:p>
                <a:r>
                  <a:rPr lang="en-US" altLang="zh-CN" sz="4400" b="1" dirty="0">
                    <a:solidFill>
                      <a:srgbClr val="548135"/>
                    </a:solidFill>
                    <a:latin typeface="Calibri" panose="020F0502020204030204" pitchFamily="34" charset="0"/>
                    <a:sym typeface="Calibri" panose="020F0502020204030204" pitchFamily="34" charset="0"/>
                  </a:rPr>
                  <a:t>Trajectories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sr-Latn-RS" altLang="zh-CN" sz="44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altLang="zh-CN" sz="4400" b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</m:acc>
                  </m:oMath>
                </a14:m>
                <a:r>
                  <a:rPr lang="sr-Latn-RS" altLang="zh-CN" sz="4400" b="1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sr-Latn-RS" altLang="zh-CN" sz="44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altLang="zh-CN" sz="4400" b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</m:acc>
                  </m:oMath>
                </a14:m>
                <a:r>
                  <a:rPr lang="en-US" altLang="zh-CN" sz="4400" b="1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sym typeface="Calibri" panose="020F0502020204030204" pitchFamily="34" charset="0"/>
                  </a:rPr>
                  <a:t> </a:t>
                </a:r>
                <a:r>
                  <a:rPr lang="en-US" altLang="zh-CN" sz="4400" b="1" dirty="0" smtClean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sym typeface="Calibri" panose="020F0502020204030204" pitchFamily="34" charset="0"/>
                  </a:rPr>
                  <a:t>fields + gas</a:t>
                </a:r>
                <a:endParaRPr lang="sr-Latn-RS" altLang="zh-CN" sz="44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7170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-730248" y="-28642"/>
                <a:ext cx="10515600" cy="1325563"/>
              </a:xfrm>
              <a:blipFill>
                <a:blip r:embed="rId4"/>
                <a:stretch>
                  <a:fillRect b="-1376"/>
                </a:stretch>
              </a:blipFill>
              <a:ln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5"/>
              <p:cNvSpPr>
                <a:spLocks noGrp="1" noChangeArrowheads="1"/>
              </p:cNvSpPr>
              <p:nvPr/>
            </p:nvSpPr>
            <p:spPr bwMode="auto">
              <a:xfrm>
                <a:off x="3635896" y="2630956"/>
                <a:ext cx="1884395" cy="901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cap="flat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439" tIns="45719" rIns="91439" bIns="45719"/>
              <a:lstStyle>
                <a:lvl1pPr algn="ctr">
                  <a:spcBef>
                    <a:spcPct val="20000"/>
                  </a:spcBef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algn="ctr" fontAlgn="base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algn="ctr" fontAlgn="base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algn="ctr" fontAlgn="base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algn="ctr" fontAlgn="base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/>
                <a:r>
                  <a:rPr lang="de-CH" altLang="zh-CN" sz="2800" b="1" dirty="0">
                    <a:solidFill>
                      <a:schemeClr val="accent5">
                        <a:lumMod val="75000"/>
                      </a:schemeClr>
                    </a:solidFill>
                    <a:latin typeface="+mn-lt"/>
                  </a:rPr>
                  <a:t>high</a:t>
                </a:r>
                <a:r>
                  <a:rPr lang="de-CH" altLang="zh-CN" sz="2800" b="1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altLang="zh-CN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</a:rPr>
                          <m:t>𝑐</m:t>
                        </m:r>
                        <m:r>
                          <a:rPr lang="de-CH" altLang="zh-CN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𝑜𝑙</m:t>
                        </m:r>
                      </m:sub>
                    </m:sSub>
                  </m:oMath>
                </a14:m>
                <a:endParaRPr lang="sr-Latn-RS" altLang="zh-CN" sz="2800" b="1" dirty="0">
                  <a:solidFill>
                    <a:schemeClr val="accent5">
                      <a:lumMod val="75000"/>
                    </a:schemeClr>
                  </a:solidFill>
                  <a:latin typeface="+mj-lt"/>
                </a:endParaRPr>
              </a:p>
              <a:p>
                <a:pPr>
                  <a:buFontTx/>
                  <a:buNone/>
                </a:pPr>
                <a:endParaRPr lang="sr-Latn-RS" altLang="zh-CN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896" y="2630956"/>
                <a:ext cx="1884395" cy="901700"/>
              </a:xfrm>
              <a:prstGeom prst="rect">
                <a:avLst/>
              </a:prstGeom>
              <a:blipFill>
                <a:blip r:embed="rId5"/>
                <a:stretch>
                  <a:fillRect l="-6452" t="-67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/>
              <p:cNvSpPr>
                <a:spLocks noGrp="1" noChangeArrowheads="1"/>
              </p:cNvSpPr>
              <p:nvPr/>
            </p:nvSpPr>
            <p:spPr bwMode="auto">
              <a:xfrm>
                <a:off x="6576037" y="4360748"/>
                <a:ext cx="1884395" cy="901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cap="flat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439" tIns="45719" rIns="91439" bIns="45719"/>
              <a:lstStyle>
                <a:lvl1pPr algn="ctr">
                  <a:spcBef>
                    <a:spcPct val="20000"/>
                  </a:spcBef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algn="ctr" fontAlgn="base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algn="ctr" fontAlgn="base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algn="ctr" fontAlgn="base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algn="ctr" fontAlgn="base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/>
                <a:r>
                  <a:rPr lang="de-CH" altLang="zh-CN" sz="2800" b="1" dirty="0">
                    <a:solidFill>
                      <a:srgbClr val="489291"/>
                    </a:solidFill>
                    <a:latin typeface="+mn-lt"/>
                  </a:rPr>
                  <a:t>low</a:t>
                </a:r>
                <a:r>
                  <a:rPr lang="de-CH" altLang="zh-CN" sz="2800" b="1" dirty="0">
                    <a:solidFill>
                      <a:srgbClr val="48929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altLang="zh-CN" sz="2800" i="1">
                            <a:solidFill>
                              <a:srgbClr val="48929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489291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489291"/>
                            </a:solidFill>
                            <a:latin typeface="Cambria Math"/>
                          </a:rPr>
                          <m:t>𝑐</m:t>
                        </m:r>
                        <m:r>
                          <a:rPr lang="de-CH" altLang="zh-CN" sz="2800" i="1">
                            <a:solidFill>
                              <a:srgbClr val="489291"/>
                            </a:solidFill>
                            <a:latin typeface="Cambria Math" panose="02040503050406030204" pitchFamily="18" charset="0"/>
                          </a:rPr>
                          <m:t>𝑜𝑙</m:t>
                        </m:r>
                      </m:sub>
                    </m:sSub>
                  </m:oMath>
                </a14:m>
                <a:endParaRPr lang="sr-Latn-RS" altLang="zh-CN" sz="2800" b="1" dirty="0">
                  <a:solidFill>
                    <a:srgbClr val="489291"/>
                  </a:solidFill>
                  <a:latin typeface="+mj-lt"/>
                </a:endParaRPr>
              </a:p>
              <a:p>
                <a:pPr>
                  <a:buFontTx/>
                  <a:buNone/>
                </a:pPr>
                <a:endParaRPr lang="sr-Latn-RS" altLang="zh-CN" sz="2800" dirty="0">
                  <a:solidFill>
                    <a:srgbClr val="48929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76037" y="4360748"/>
                <a:ext cx="1884395" cy="901700"/>
              </a:xfrm>
              <a:prstGeom prst="rect">
                <a:avLst/>
              </a:prstGeom>
              <a:blipFill>
                <a:blip r:embed="rId6"/>
                <a:stretch>
                  <a:fillRect l="-6796" t="-60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549201" y="1989680"/>
                <a:ext cx="2049277" cy="523218"/>
              </a:xfrm>
              <a:prstGeom prst="rect">
                <a:avLst/>
              </a:prstGeom>
            </p:spPr>
            <p:txBody>
              <a:bodyPr wrap="none" lIns="91439" tIns="45719" rIns="91439" bIns="45719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x-none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x-none" sz="2800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en-US" altLang="x-none" sz="2800" i="1">
                              <a:solidFill>
                                <a:srgbClr val="008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x-none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  <m:sSub>
                            <m:sSubPr>
                              <m:ctrlPr>
                                <a:rPr lang="de-CH" altLang="zh-CN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𝑐</m:t>
                              </m:r>
                              <m:r>
                                <a:rPr lang="de-CH" altLang="zh-CN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𝑜𝑙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hr-HR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201" y="1989680"/>
                <a:ext cx="2049277" cy="5232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80218"/>
            <a:ext cx="318979" cy="311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5"/>
              <p:cNvSpPr>
                <a:spLocks noGrp="1" noChangeArrowheads="1"/>
              </p:cNvSpPr>
              <p:nvPr/>
            </p:nvSpPr>
            <p:spPr bwMode="auto">
              <a:xfrm>
                <a:off x="395536" y="1160747"/>
                <a:ext cx="9217024" cy="553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cap="flat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439" tIns="45719" rIns="91439" bIns="45719"/>
              <a:lstStyle>
                <a:lvl1pPr algn="ctr">
                  <a:spcBef>
                    <a:spcPct val="20000"/>
                  </a:spcBef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algn="ctr" fontAlgn="base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algn="ctr" fontAlgn="base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algn="ctr" fontAlgn="base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algn="ctr" fontAlgn="base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>
                  <a:buFontTx/>
                  <a:buNone/>
                </a:pPr>
                <a:r>
                  <a:rPr lang="en-US" altLang="zh-CN" sz="2800" b="1" dirty="0">
                    <a:latin typeface="+mn-lt"/>
                  </a:rPr>
                  <a:t>I</a:t>
                </a:r>
                <a:r>
                  <a:rPr lang="sr-Latn-RS" altLang="zh-CN" sz="2800" b="1" dirty="0" smtClean="0">
                    <a:latin typeface="+mn-lt"/>
                  </a:rPr>
                  <a:t>n</a:t>
                </a:r>
                <a:r>
                  <a:rPr lang="en-US" altLang="zh-CN" sz="2800" b="1" dirty="0" smtClean="0">
                    <a:latin typeface="+mn-lt"/>
                  </a:rPr>
                  <a:t> gas: </a:t>
                </a:r>
                <a:r>
                  <a:rPr lang="de-CH" altLang="zh-CN" sz="2800" dirty="0" smtClean="0">
                    <a:latin typeface="+mn-lt"/>
                  </a:rPr>
                  <a:t>collisions        </a:t>
                </a:r>
                <a:r>
                  <a:rPr lang="de-CH" altLang="zh-CN" sz="2800" dirty="0">
                    <a:latin typeface="+mn-lt"/>
                  </a:rPr>
                  <a:t>with gas atoms with </a:t>
                </a:r>
                <a:r>
                  <a:rPr lang="de-CH" altLang="zh-CN" sz="2800" dirty="0" smtClean="0">
                    <a:latin typeface="+mn-lt"/>
                  </a:rPr>
                  <a:t>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𝑐</m:t>
                        </m:r>
                        <m:r>
                          <a:rPr lang="de-CH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𝑜𝑙</m:t>
                        </m:r>
                      </m:sub>
                    </m:sSub>
                  </m:oMath>
                </a14:m>
                <a:r>
                  <a:rPr lang="en-US" altLang="zh-CN" sz="2800" b="1" dirty="0" smtClean="0">
                    <a:latin typeface="+mn-lt"/>
                  </a:rPr>
                  <a:t>  </a:t>
                </a:r>
                <a:endParaRPr lang="sr-Latn-RS" altLang="zh-CN" sz="2800" b="1" dirty="0">
                  <a:latin typeface="+mn-lt"/>
                </a:endParaRPr>
              </a:p>
              <a:p>
                <a:pPr algn="l">
                  <a:buFontTx/>
                  <a:buNone/>
                </a:pPr>
                <a:endParaRPr lang="sr-Latn-RS" altLang="zh-CN" sz="28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1160747"/>
                <a:ext cx="9217024" cy="553269"/>
              </a:xfrm>
              <a:prstGeom prst="rect">
                <a:avLst/>
              </a:prstGeom>
              <a:blipFill>
                <a:blip r:embed="rId9"/>
                <a:stretch>
                  <a:fillRect l="-1389" t="-9890" b="-2527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6549201" y="2024844"/>
            <a:ext cx="2150771" cy="5249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ctrTitle"/>
          </p:nvPr>
        </p:nvSpPr>
        <p:spPr>
          <a:xfrm>
            <a:off x="-730248" y="8622"/>
            <a:ext cx="10515600" cy="1325563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>
              <a:buFont typeface="DejaVu Sans" panose="020B0603030804020204" pitchFamily="34" charset="0"/>
              <a:buNone/>
            </a:pPr>
            <a:r>
              <a:rPr lang="sr-Latn-RS" altLang="zh-CN" sz="4400" b="1" dirty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Working principle </a:t>
            </a:r>
            <a:r>
              <a:rPr lang="sr-Latn-R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–</a:t>
            </a: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 1</a:t>
            </a:r>
            <a:r>
              <a:rPr lang="en-US" altLang="zh-CN" sz="4400" b="1" baseline="30000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st</a:t>
            </a: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 stage</a:t>
            </a:r>
            <a:endParaRPr lang="sr-Latn-RS" altLang="zh-CN" sz="4400" b="1" dirty="0">
              <a:solidFill>
                <a:srgbClr val="548135"/>
              </a:solidFill>
              <a:latin typeface="+mn-lt"/>
              <a:sym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6"/>
            <a:ext cx="7092788" cy="3709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5764351"/>
            <a:ext cx="1079086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9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ctrTitle"/>
          </p:nvPr>
        </p:nvSpPr>
        <p:spPr>
          <a:xfrm>
            <a:off x="-730248" y="8622"/>
            <a:ext cx="10515600" cy="1325563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>
              <a:buFont typeface="DejaVu Sans" panose="020B0603030804020204" pitchFamily="34" charset="0"/>
              <a:buNone/>
            </a:pPr>
            <a:r>
              <a:rPr lang="sr-Latn-RS" altLang="zh-CN" sz="4400" b="1" dirty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Working principle </a:t>
            </a:r>
            <a:r>
              <a:rPr lang="sr-Latn-R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–</a:t>
            </a: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 1</a:t>
            </a:r>
            <a:r>
              <a:rPr lang="en-US" altLang="zh-CN" sz="4400" b="1" baseline="30000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st</a:t>
            </a:r>
            <a:r>
              <a:rPr lang="en-US" altLang="zh-CN" sz="4400" b="1" dirty="0" smtClean="0">
                <a:solidFill>
                  <a:srgbClr val="548135"/>
                </a:solidFill>
                <a:latin typeface="+mn-lt"/>
                <a:sym typeface="Calibri" panose="020F0502020204030204" pitchFamily="34" charset="0"/>
              </a:rPr>
              <a:t> stage</a:t>
            </a:r>
            <a:endParaRPr lang="sr-Latn-RS" altLang="zh-CN" sz="4400" b="1" dirty="0">
              <a:solidFill>
                <a:srgbClr val="548135"/>
              </a:solidFill>
              <a:latin typeface="+mn-lt"/>
              <a:sym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764351"/>
            <a:ext cx="1079086" cy="7742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27" y="1772817"/>
            <a:ext cx="5213136" cy="37092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0" name="Ink 49"/>
              <p14:cNvContentPartPr/>
              <p14:nvPr/>
            </p14:nvContentPartPr>
            <p14:xfrm>
              <a:off x="6708637" y="1806778"/>
              <a:ext cx="764873" cy="81648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92440" y="1784818"/>
                <a:ext cx="801947" cy="85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8" name="Ink 57"/>
              <p14:cNvContentPartPr/>
              <p14:nvPr/>
            </p14:nvContentPartPr>
            <p14:xfrm>
              <a:off x="6684157" y="2611738"/>
              <a:ext cx="1365120" cy="131004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74077" y="2600218"/>
                <a:ext cx="1393920" cy="133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0" name="Ink 59"/>
              <p14:cNvContentPartPr/>
              <p14:nvPr/>
            </p14:nvContentPartPr>
            <p14:xfrm>
              <a:off x="6687037" y="2521738"/>
              <a:ext cx="1499040" cy="96686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59317" y="2496541"/>
                <a:ext cx="1549440" cy="10003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193" name="Ink 8192"/>
              <p14:cNvContentPartPr/>
              <p14:nvPr/>
            </p14:nvContentPartPr>
            <p14:xfrm>
              <a:off x="7013197" y="2436418"/>
              <a:ext cx="1178280" cy="742680"/>
            </p14:xfrm>
          </p:contentPart>
        </mc:Choice>
        <mc:Fallback xmlns="">
          <p:pic>
            <p:nvPicPr>
              <p:cNvPr id="8193" name="Ink 819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03837" y="2427058"/>
                <a:ext cx="1207800" cy="77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237" name="Ink 8236"/>
              <p14:cNvContentPartPr/>
              <p14:nvPr/>
            </p14:nvContentPartPr>
            <p14:xfrm>
              <a:off x="8177077" y="3847258"/>
              <a:ext cx="504000" cy="149760"/>
            </p14:xfrm>
          </p:contentPart>
        </mc:Choice>
        <mc:Fallback xmlns="">
          <p:pic>
            <p:nvPicPr>
              <p:cNvPr id="8237" name="Ink 823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60877" y="3830338"/>
                <a:ext cx="53856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261" name="Ink 8260"/>
              <p14:cNvContentPartPr/>
              <p14:nvPr/>
            </p14:nvContentPartPr>
            <p14:xfrm>
              <a:off x="1660093" y="3612880"/>
              <a:ext cx="1843464" cy="1077480"/>
            </p14:xfrm>
          </p:contentPart>
        </mc:Choice>
        <mc:Fallback xmlns="">
          <p:pic>
            <p:nvPicPr>
              <p:cNvPr id="8261" name="Ink 826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35254" y="3593800"/>
                <a:ext cx="1886302" cy="11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383" name="Ink 8382"/>
              <p14:cNvContentPartPr/>
              <p14:nvPr/>
            </p14:nvContentPartPr>
            <p14:xfrm>
              <a:off x="7417117" y="1389178"/>
              <a:ext cx="800513" cy="1114673"/>
            </p14:xfrm>
          </p:contentPart>
        </mc:Choice>
        <mc:Fallback xmlns="">
          <p:pic>
            <p:nvPicPr>
              <p:cNvPr id="8383" name="Ink 838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408838" y="1373336"/>
                <a:ext cx="814911" cy="1140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404" name="Ink 8403"/>
              <p14:cNvContentPartPr/>
              <p14:nvPr/>
            </p14:nvContentPartPr>
            <p14:xfrm>
              <a:off x="7881517" y="3744298"/>
              <a:ext cx="402120" cy="423360"/>
            </p14:xfrm>
          </p:contentPart>
        </mc:Choice>
        <mc:Fallback xmlns="">
          <p:pic>
            <p:nvPicPr>
              <p:cNvPr id="8404" name="Ink 840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866757" y="3733858"/>
                <a:ext cx="42624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405" name="Ink 8404"/>
              <p14:cNvContentPartPr/>
              <p14:nvPr/>
            </p14:nvContentPartPr>
            <p14:xfrm>
              <a:off x="8381917" y="4048858"/>
              <a:ext cx="258480" cy="151560"/>
            </p14:xfrm>
          </p:contentPart>
        </mc:Choice>
        <mc:Fallback xmlns="">
          <p:pic>
            <p:nvPicPr>
              <p:cNvPr id="8405" name="Ink 8404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366797" y="4029778"/>
                <a:ext cx="2941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Ink 17"/>
              <p14:cNvContentPartPr/>
              <p14:nvPr/>
            </p14:nvContentPartPr>
            <p14:xfrm>
              <a:off x="6301527" y="5557953"/>
              <a:ext cx="810000" cy="8784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292167" y="5550033"/>
                <a:ext cx="841320" cy="90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8271" name="Ink 8270"/>
              <p14:cNvContentPartPr/>
              <p14:nvPr/>
            </p14:nvContentPartPr>
            <p14:xfrm>
              <a:off x="6604911" y="5320371"/>
              <a:ext cx="847440" cy="408960"/>
            </p14:xfrm>
          </p:contentPart>
        </mc:Choice>
        <mc:Fallback xmlns="">
          <p:pic>
            <p:nvPicPr>
              <p:cNvPr id="8271" name="Ink 8270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591951" y="5299491"/>
                <a:ext cx="881280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356" name="Ink 8355"/>
              <p14:cNvContentPartPr/>
              <p14:nvPr/>
            </p14:nvContentPartPr>
            <p14:xfrm>
              <a:off x="6313311" y="4792233"/>
              <a:ext cx="846113" cy="781499"/>
            </p14:xfrm>
          </p:contentPart>
        </mc:Choice>
        <mc:Fallback xmlns="">
          <p:pic>
            <p:nvPicPr>
              <p:cNvPr id="8356" name="Ink 8355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02150" y="4775314"/>
                <a:ext cx="874557" cy="8099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8357" name="Ink 8356"/>
              <p14:cNvContentPartPr/>
              <p14:nvPr/>
            </p14:nvContentPartPr>
            <p14:xfrm>
              <a:off x="7547391" y="5569113"/>
              <a:ext cx="1093793" cy="142578"/>
            </p14:xfrm>
          </p:contentPart>
        </mc:Choice>
        <mc:Fallback xmlns="">
          <p:pic>
            <p:nvPicPr>
              <p:cNvPr id="8357" name="Ink 8356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538750" y="5560112"/>
                <a:ext cx="1112155" cy="1587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8419" name="Ink 8418"/>
              <p14:cNvContentPartPr/>
              <p14:nvPr/>
            </p14:nvContentPartPr>
            <p14:xfrm>
              <a:off x="6285951" y="5031633"/>
              <a:ext cx="1235273" cy="596178"/>
            </p14:xfrm>
          </p:contentPart>
        </mc:Choice>
        <mc:Fallback xmlns="">
          <p:pic>
            <p:nvPicPr>
              <p:cNvPr id="8419" name="Ink 8418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260029" y="5010032"/>
                <a:ext cx="1283157" cy="645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" name="Ink 4"/>
              <p14:cNvContentPartPr/>
              <p14:nvPr/>
            </p14:nvContentPartPr>
            <p14:xfrm>
              <a:off x="7185724" y="4415679"/>
              <a:ext cx="694080" cy="21297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172764" y="4400199"/>
                <a:ext cx="721800" cy="21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Ink 24"/>
              <p14:cNvContentPartPr/>
              <p14:nvPr/>
            </p14:nvContentPartPr>
            <p14:xfrm>
              <a:off x="6048484" y="4874679"/>
              <a:ext cx="473760" cy="19548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25084" y="4856319"/>
                <a:ext cx="51444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4" name="Ink 33"/>
              <p14:cNvContentPartPr/>
              <p14:nvPr/>
            </p14:nvContentPartPr>
            <p14:xfrm>
              <a:off x="6180244" y="1861839"/>
              <a:ext cx="631440" cy="18252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161524" y="1838439"/>
                <a:ext cx="666000" cy="22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476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 2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1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DejaVu Sans" panose="020B0603030804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DejaVu Sans" panose="020B0603030804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Custom Design 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2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2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2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2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2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2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2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37929</TotalTime>
  <Pages>0</Pages>
  <Words>1937</Words>
  <Characters>0</Characters>
  <Application>Microsoft Office PowerPoint</Application>
  <DocSecurity>0</DocSecurity>
  <PresentationFormat>On-screen Show (4:3)</PresentationFormat>
  <Lines>0</Lines>
  <Paragraphs>257</Paragraphs>
  <Slides>28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SimSun</vt:lpstr>
      <vt:lpstr>Abyssinica SIL</vt:lpstr>
      <vt:lpstr>Arial</vt:lpstr>
      <vt:lpstr>Calibri</vt:lpstr>
      <vt:lpstr>Calibri Light</vt:lpstr>
      <vt:lpstr>Cambria Math</vt:lpstr>
      <vt:lpstr>DejaVu Sans</vt:lpstr>
      <vt:lpstr>等线</vt:lpstr>
      <vt:lpstr>等线 Light</vt:lpstr>
      <vt:lpstr>Wingdings</vt:lpstr>
      <vt:lpstr>Custom Design 2</vt:lpstr>
      <vt:lpstr>Office Theme</vt:lpstr>
      <vt:lpstr>muCool: Development of a high-brightness low-energy muon beamline</vt:lpstr>
      <vt:lpstr>Why do we care about muons?</vt:lpstr>
      <vt:lpstr>Aim: high quality muon beam</vt:lpstr>
      <vt:lpstr>Working principle</vt:lpstr>
      <vt:lpstr>Trajectories in E ⃗ and B ⃗ fields</vt:lpstr>
      <vt:lpstr>Trajectories in E ⃗ and B ⃗ fields</vt:lpstr>
      <vt:lpstr>Trajectories in E ⃗ and B ⃗ fields + gas</vt:lpstr>
      <vt:lpstr>Working principle – 1st stage</vt:lpstr>
      <vt:lpstr>Working principle – 1st stage</vt:lpstr>
      <vt:lpstr>Working principle – 1st stage</vt:lpstr>
      <vt:lpstr>PowerPoint Presentation</vt:lpstr>
      <vt:lpstr>PowerPoint Presentation</vt:lpstr>
      <vt:lpstr>And it’s also working…</vt:lpstr>
      <vt:lpstr>2nd stage</vt:lpstr>
      <vt:lpstr>2nd stage</vt:lpstr>
      <vt:lpstr>1st stage + 2nd stage?</vt:lpstr>
      <vt:lpstr>1st stage + 2nd stage?</vt:lpstr>
      <vt:lpstr>1st stage + 2nd stage?</vt:lpstr>
      <vt:lpstr>1st stage + 2nd stage?</vt:lpstr>
      <vt:lpstr>1st stage + 2nd stage?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Longitudinal compression with E ̂×B ̂ drift</vt:lpstr>
      <vt:lpstr>Temperature gradient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a high-brightness low-energy muon beamline</dc:title>
  <dc:subject/>
  <dc:creator>Ivana Belosevic</dc:creator>
  <cp:keywords/>
  <dc:description/>
  <cp:lastModifiedBy>Ivana Belosevic</cp:lastModifiedBy>
  <cp:revision>1160</cp:revision>
  <cp:lastPrinted>2017-01-11T16:11:39Z</cp:lastPrinted>
  <dcterms:created xsi:type="dcterms:W3CDTF">2015-08-17T18:26:00Z</dcterms:created>
  <dcterms:modified xsi:type="dcterms:W3CDTF">2017-09-12T15:30:02Z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2055-9.1.0.4975</vt:lpwstr>
  </property>
</Properties>
</file>