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7" r:id="rId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5" autoAdjust="0"/>
    <p:restoredTop sz="94963" autoAdjust="0"/>
  </p:normalViewPr>
  <p:slideViewPr>
    <p:cSldViewPr snapToGrid="0" snapToObjects="1">
      <p:cViewPr>
        <p:scale>
          <a:sx n="100" d="100"/>
          <a:sy n="100" d="100"/>
        </p:scale>
        <p:origin x="1960" y="5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24.02.16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24.02.16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7500" y="252717"/>
            <a:ext cx="6242342" cy="807330"/>
          </a:xfrm>
        </p:spPr>
        <p:txBody>
          <a:bodyPr/>
          <a:lstStyle/>
          <a:p>
            <a:r>
              <a:rPr lang="de-DE" dirty="0" smtClean="0"/>
              <a:t>Slow </a:t>
            </a:r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workshop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619" y="0"/>
            <a:ext cx="4747846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1256467"/>
            <a:ext cx="4214615" cy="557075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b="1" dirty="0" smtClean="0"/>
              <a:t>Topics:</a:t>
            </a:r>
          </a:p>
          <a:p>
            <a:pPr algn="l"/>
            <a:endParaRPr lang="de-DE" dirty="0"/>
          </a:p>
          <a:p>
            <a:pPr marL="285750" indent="-285750">
              <a:buFont typeface="Arial" charset="0"/>
              <a:buChar char="•"/>
            </a:pPr>
            <a:r>
              <a:rPr lang="de-DE" sz="1600" dirty="0"/>
              <a:t>Slow </a:t>
            </a:r>
            <a:r>
              <a:rPr lang="de-DE" sz="1600" dirty="0" err="1"/>
              <a:t>extraction</a:t>
            </a:r>
            <a:r>
              <a:rPr lang="de-DE" sz="1600" dirty="0"/>
              <a:t> </a:t>
            </a:r>
            <a:r>
              <a:rPr lang="de-DE" sz="1600" dirty="0" err="1" smtClean="0"/>
              <a:t>performance</a:t>
            </a:r>
            <a:r>
              <a:rPr lang="de-DE" sz="1600" dirty="0" smtClean="0"/>
              <a:t>: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</a:t>
            </a:r>
            <a:r>
              <a:rPr lang="de-DE" sz="1600" dirty="0" err="1" smtClean="0"/>
              <a:t>Estimates</a:t>
            </a:r>
            <a:r>
              <a:rPr lang="de-DE" sz="1600" dirty="0" smtClean="0"/>
              <a:t>/Needs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future</a:t>
            </a:r>
            <a:r>
              <a:rPr lang="de-DE" sz="1600" dirty="0"/>
              <a:t> </a:t>
            </a:r>
            <a:r>
              <a:rPr lang="de-DE" sz="1600" dirty="0" err="1"/>
              <a:t>projects</a:t>
            </a:r>
            <a:r>
              <a:rPr lang="de-DE" sz="1600" dirty="0"/>
              <a:t> </a:t>
            </a:r>
            <a:endParaRPr lang="de-DE" sz="1600" dirty="0" smtClean="0"/>
          </a:p>
          <a:p>
            <a:pPr marL="285750" indent="-285750">
              <a:buFont typeface="Arial" charset="0"/>
              <a:buChar char="•"/>
            </a:pPr>
            <a:endParaRPr lang="de-DE" sz="1600" dirty="0"/>
          </a:p>
          <a:p>
            <a:pPr marL="285750" indent="-285750">
              <a:buFont typeface="Arial" charset="0"/>
              <a:buChar char="•"/>
            </a:pPr>
            <a:r>
              <a:rPr lang="de-DE" sz="1600" dirty="0" smtClean="0"/>
              <a:t>Slow </a:t>
            </a:r>
            <a:r>
              <a:rPr lang="de-DE" sz="1600" dirty="0" err="1"/>
              <a:t>extraction</a:t>
            </a:r>
            <a:r>
              <a:rPr lang="de-DE" sz="1600" dirty="0"/>
              <a:t> </a:t>
            </a:r>
            <a:r>
              <a:rPr lang="de-DE" sz="1600" dirty="0" err="1"/>
              <a:t>performance</a:t>
            </a:r>
            <a:r>
              <a:rPr lang="de-DE" sz="1600" dirty="0"/>
              <a:t>: </a:t>
            </a:r>
            <a:endParaRPr lang="de-DE" sz="1600" dirty="0" smtClean="0"/>
          </a:p>
          <a:p>
            <a:r>
              <a:rPr lang="de-DE" sz="1600" dirty="0"/>
              <a:t> </a:t>
            </a:r>
            <a:r>
              <a:rPr lang="de-DE" sz="1600" dirty="0" smtClean="0"/>
              <a:t>    Experience </a:t>
            </a:r>
            <a:r>
              <a:rPr lang="de-DE" sz="1600" dirty="0"/>
              <a:t>at different </a:t>
            </a:r>
            <a:r>
              <a:rPr lang="de-DE" sz="1600" dirty="0" err="1"/>
              <a:t>machines</a:t>
            </a:r>
            <a:r>
              <a:rPr lang="de-DE" sz="1600" dirty="0"/>
              <a:t> </a:t>
            </a:r>
            <a:endParaRPr lang="de-DE" sz="1600" dirty="0" smtClean="0"/>
          </a:p>
          <a:p>
            <a:pPr marL="285750" indent="-285750">
              <a:buFont typeface="Arial" charset="0"/>
              <a:buChar char="•"/>
            </a:pPr>
            <a:endParaRPr lang="de-DE" sz="1600" dirty="0"/>
          </a:p>
          <a:p>
            <a:pPr marL="285750" indent="-285750">
              <a:buFont typeface="Arial" charset="0"/>
              <a:buChar char="•"/>
            </a:pPr>
            <a:r>
              <a:rPr lang="de-DE" sz="1600" dirty="0" err="1" smtClean="0"/>
              <a:t>Nonlinear</a:t>
            </a:r>
            <a:r>
              <a:rPr lang="de-DE" sz="1600" dirty="0" smtClean="0"/>
              <a:t> </a:t>
            </a:r>
            <a:r>
              <a:rPr lang="de-DE" sz="1600" dirty="0" err="1"/>
              <a:t>dynamics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extracting</a:t>
            </a:r>
            <a:r>
              <a:rPr lang="de-DE" sz="1600" dirty="0"/>
              <a:t> beam: </a:t>
            </a:r>
            <a:endParaRPr lang="de-DE" sz="1600" dirty="0" smtClean="0"/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theory</a:t>
            </a:r>
            <a:r>
              <a:rPr lang="de-DE" sz="1600" dirty="0"/>
              <a:t>, </a:t>
            </a:r>
            <a:r>
              <a:rPr lang="de-DE" sz="1600" dirty="0" err="1"/>
              <a:t>models</a:t>
            </a:r>
            <a:r>
              <a:rPr lang="de-DE" sz="1600" dirty="0"/>
              <a:t>,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methods</a:t>
            </a:r>
            <a:r>
              <a:rPr lang="de-DE" sz="1600" dirty="0"/>
              <a:t>. </a:t>
            </a:r>
            <a:endParaRPr lang="de-DE" sz="1600" dirty="0" smtClean="0"/>
          </a:p>
          <a:p>
            <a:pPr marL="285750" indent="-285750">
              <a:buFont typeface="Arial" charset="0"/>
              <a:buChar char="•"/>
            </a:pPr>
            <a:endParaRPr lang="de-DE" sz="1600" dirty="0"/>
          </a:p>
          <a:p>
            <a:pPr marL="285750" indent="-285750">
              <a:buFont typeface="Arial" charset="0"/>
              <a:buChar char="•"/>
            </a:pPr>
            <a:r>
              <a:rPr lang="de-DE" sz="1600" dirty="0" err="1" smtClean="0"/>
              <a:t>Techniques</a:t>
            </a:r>
            <a:r>
              <a:rPr lang="de-DE" sz="1600" dirty="0"/>
              <a:t>,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implementation</a:t>
            </a:r>
            <a:r>
              <a:rPr lang="de-DE" sz="1600" dirty="0"/>
              <a:t>: </a:t>
            </a:r>
            <a:endParaRPr lang="de-DE" sz="1600" dirty="0"/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/>
              <a:t>trick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trade</a:t>
            </a:r>
            <a:r>
              <a:rPr lang="de-DE" sz="1600" dirty="0"/>
              <a:t>. </a:t>
            </a:r>
            <a:endParaRPr lang="de-DE" sz="1600" dirty="0" smtClean="0"/>
          </a:p>
          <a:p>
            <a:pPr marL="285750" indent="-285750">
              <a:buFont typeface="Arial" charset="0"/>
              <a:buChar char="•"/>
            </a:pPr>
            <a:endParaRPr lang="de-DE" sz="1600" dirty="0"/>
          </a:p>
          <a:p>
            <a:pPr marL="285750" indent="-285750">
              <a:buFont typeface="Arial" charset="0"/>
              <a:buChar char="•"/>
            </a:pPr>
            <a:r>
              <a:rPr lang="de-DE" sz="1600" dirty="0" smtClean="0"/>
              <a:t>Hardware </a:t>
            </a:r>
            <a:r>
              <a:rPr lang="de-DE" sz="1600" dirty="0" err="1"/>
              <a:t>components</a:t>
            </a:r>
            <a:r>
              <a:rPr lang="de-DE" sz="1600" dirty="0"/>
              <a:t>: </a:t>
            </a:r>
            <a:r>
              <a:rPr lang="de-DE" sz="1600" dirty="0" smtClean="0"/>
              <a:t>Septa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 smtClean="0"/>
              <a:t>others</a:t>
            </a:r>
            <a:endParaRPr lang="de-DE" sz="1600" dirty="0" smtClean="0"/>
          </a:p>
          <a:p>
            <a:pPr marL="285750" indent="-285750">
              <a:buFont typeface="Arial" charset="0"/>
              <a:buChar char="•"/>
            </a:pPr>
            <a:endParaRPr lang="de-DE" sz="1600" dirty="0"/>
          </a:p>
          <a:p>
            <a:pPr marL="285750" indent="-285750">
              <a:buFont typeface="Arial" charset="0"/>
              <a:buChar char="•"/>
            </a:pPr>
            <a:r>
              <a:rPr lang="de-DE" sz="1600" dirty="0" err="1" smtClean="0"/>
              <a:t>Taming</a:t>
            </a:r>
            <a:r>
              <a:rPr lang="de-DE" sz="1600" dirty="0" smtClean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spill</a:t>
            </a:r>
            <a:r>
              <a:rPr lang="de-DE" sz="1600" dirty="0"/>
              <a:t> </a:t>
            </a:r>
            <a:r>
              <a:rPr lang="de-DE" sz="1600" dirty="0" err="1"/>
              <a:t>structure</a:t>
            </a:r>
            <a:r>
              <a:rPr lang="de-DE" sz="1600" dirty="0"/>
              <a:t>: </a:t>
            </a:r>
            <a:endParaRPr lang="de-DE" sz="1600" dirty="0" smtClean="0"/>
          </a:p>
          <a:p>
            <a:r>
              <a:rPr lang="de-DE" sz="1600" dirty="0" smtClean="0"/>
              <a:t>     Micro-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macro-structure</a:t>
            </a:r>
            <a:r>
              <a:rPr lang="de-DE" sz="1600" dirty="0"/>
              <a:t>, </a:t>
            </a:r>
            <a:r>
              <a:rPr lang="de-DE" sz="1600" dirty="0" err="1" smtClean="0"/>
              <a:t>feedback</a:t>
            </a:r>
            <a:endParaRPr lang="de-DE" sz="1600" dirty="0"/>
          </a:p>
          <a:p>
            <a:r>
              <a:rPr lang="de-DE" sz="1600" dirty="0" smtClean="0"/>
              <a:t>    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/>
              <a:t>other</a:t>
            </a:r>
            <a:r>
              <a:rPr lang="de-DE" sz="1600" dirty="0"/>
              <a:t> </a:t>
            </a:r>
            <a:r>
              <a:rPr lang="de-DE" sz="1600" dirty="0" err="1"/>
              <a:t>measures</a:t>
            </a:r>
            <a:r>
              <a:rPr lang="de-DE" sz="1600" dirty="0"/>
              <a:t> </a:t>
            </a:r>
            <a:r>
              <a:rPr lang="de-DE" sz="1600" dirty="0" smtClean="0"/>
              <a:t> </a:t>
            </a:r>
          </a:p>
          <a:p>
            <a:pPr marL="285750" indent="-285750">
              <a:buFont typeface="Arial" charset="0"/>
              <a:buChar char="•"/>
            </a:pPr>
            <a:endParaRPr lang="de-DE" sz="1600" dirty="0"/>
          </a:p>
          <a:p>
            <a:pPr marL="285750" indent="-285750">
              <a:buFont typeface="Arial" charset="0"/>
              <a:buChar char="•"/>
            </a:pPr>
            <a:r>
              <a:rPr lang="de-DE" sz="1600" dirty="0" err="1"/>
              <a:t>Advanced</a:t>
            </a:r>
            <a:r>
              <a:rPr lang="de-DE" sz="1600" dirty="0"/>
              <a:t> </a:t>
            </a:r>
            <a:r>
              <a:rPr lang="de-DE" sz="1600" dirty="0" err="1"/>
              <a:t>extraction</a:t>
            </a:r>
            <a:r>
              <a:rPr lang="de-DE" sz="1600" dirty="0"/>
              <a:t> </a:t>
            </a:r>
            <a:r>
              <a:rPr lang="de-DE" sz="1600" dirty="0" err="1"/>
              <a:t>schemes</a:t>
            </a:r>
            <a:r>
              <a:rPr lang="de-DE" sz="1600" dirty="0"/>
              <a:t> </a:t>
            </a:r>
          </a:p>
          <a:p>
            <a:pPr algn="l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48581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-2014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</Template>
  <TotalTime>0</TotalTime>
  <Words>73</Words>
  <Application>Microsoft Macintosh PowerPoint</Application>
  <PresentationFormat>Bildschirmpräsentation (4:3)</PresentationFormat>
  <Paragraphs>22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Calibri</vt:lpstr>
      <vt:lpstr>Wingdings</vt:lpstr>
      <vt:lpstr>Arial</vt:lpstr>
      <vt:lpstr>gsi-folienmaster-2014</vt:lpstr>
      <vt:lpstr>Slow extraction workshop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Slow extraction</dc:title>
  <dc:creator>Oliver Boine-Frankenheim</dc:creator>
  <cp:lastModifiedBy>Oliver Boine-Frankenheim</cp:lastModifiedBy>
  <cp:revision>4</cp:revision>
  <dcterms:created xsi:type="dcterms:W3CDTF">2016-02-24T20:51:11Z</dcterms:created>
  <dcterms:modified xsi:type="dcterms:W3CDTF">2016-02-24T21:06:26Z</dcterms:modified>
</cp:coreProperties>
</file>