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B64C1B4F-653A-4107-A1D5-BC443297DACC}">
          <p14:sldIdLst>
            <p14:sldId id="256"/>
          </p14:sldIdLst>
        </p14:section>
        <p14:section name="Introduction" id="{BB683A8C-C8B2-4FB6-8140-5A0BA6AD45A0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15" d="100"/>
          <a:sy n="115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18.11.2015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18.11.2015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grpSp>
        <p:nvGrpSpPr>
          <p:cNvPr id="12" name="Gruppierung 11"/>
          <p:cNvGrpSpPr/>
          <p:nvPr userDrawn="1"/>
        </p:nvGrpSpPr>
        <p:grpSpPr>
          <a:xfrm>
            <a:off x="3193470" y="150090"/>
            <a:ext cx="5615712" cy="845209"/>
            <a:chOff x="3193470" y="150090"/>
            <a:chExt cx="5615712" cy="845209"/>
          </a:xfrm>
        </p:grpSpPr>
        <p:sp>
          <p:nvSpPr>
            <p:cNvPr id="9" name="Rechteck 8"/>
            <p:cNvSpPr/>
            <p:nvPr userDrawn="1"/>
          </p:nvSpPr>
          <p:spPr>
            <a:xfrm>
              <a:off x="7031182" y="150090"/>
              <a:ext cx="1778000" cy="560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 userDrawn="1"/>
          </p:nvSpPr>
          <p:spPr>
            <a:xfrm>
              <a:off x="3193470" y="595189"/>
              <a:ext cx="5530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00" dirty="0" smtClean="0">
                  <a:solidFill>
                    <a:srgbClr val="333333"/>
                  </a:solidFill>
                  <a:latin typeface="Arial"/>
                  <a:cs typeface="Arial"/>
                </a:rPr>
                <a:t>GSI Helmholtzzentrum für Schwerionenforschung GmbH</a:t>
              </a:r>
            </a:p>
            <a:p>
              <a:pPr algn="r"/>
              <a:endParaRPr lang="de-DE" sz="1000" dirty="0">
                <a:solidFill>
                  <a:srgbClr val="333333"/>
                </a:solidFill>
                <a:latin typeface="Arial"/>
                <a:cs typeface="Arial"/>
              </a:endParaRPr>
            </a:p>
          </p:txBody>
        </p:sp>
        <p:pic>
          <p:nvPicPr>
            <p:cNvPr id="10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7965" y="178975"/>
              <a:ext cx="1349516" cy="449839"/>
            </a:xfrm>
            <a:prstGeom prst="rect">
              <a:avLst/>
            </a:prstGeom>
          </p:spPr>
        </p:pic>
      </p:grp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31.03.14</a:t>
            </a:r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GB" noProof="0" dirty="0" smtClean="0"/>
              <a:t>Name/</a:t>
            </a:r>
            <a:r>
              <a:rPr lang="en-GB" noProof="0" dirty="0" err="1" smtClean="0"/>
              <a:t>Vortragstitel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31.03.14</a:t>
            </a:r>
            <a:endParaRPr lang="en-GB" noProof="0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GB" noProof="0" dirty="0" smtClean="0"/>
              <a:t>Name/</a:t>
            </a:r>
            <a:r>
              <a:rPr lang="en-GB" noProof="0" dirty="0" err="1" smtClean="0"/>
              <a:t>Vortragstitel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20368"/>
            <a:ext cx="378083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624234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gsi.de/conferenceDisplay.py?confId=37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23730" y="3244364"/>
            <a:ext cx="7156579" cy="779866"/>
          </a:xfrm>
        </p:spPr>
        <p:txBody>
          <a:bodyPr/>
          <a:lstStyle/>
          <a:p>
            <a:r>
              <a:rPr lang="de-DE" dirty="0" err="1" smtClean="0"/>
              <a:t>Testing</a:t>
            </a:r>
            <a:r>
              <a:rPr lang="de-DE" dirty="0" smtClean="0"/>
              <a:t> Super-FRS @ CERN</a:t>
            </a:r>
            <a:br>
              <a:rPr lang="de-DE" dirty="0" smtClean="0"/>
            </a:br>
            <a:r>
              <a:rPr lang="de-DE" dirty="0" smtClean="0"/>
              <a:t>Magnet – Test Station Interface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29"/>
            <a:ext cx="6400800" cy="68772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4. Nov 2015</a:t>
            </a:r>
          </a:p>
          <a:p>
            <a:r>
              <a:rPr lang="de-DE" dirty="0" smtClean="0"/>
              <a:t>L. Serio </a:t>
            </a:r>
            <a:r>
              <a:rPr lang="de-DE" dirty="0" err="1" smtClean="0"/>
              <a:t>and</a:t>
            </a:r>
            <a:r>
              <a:rPr lang="de-DE" dirty="0" smtClean="0"/>
              <a:t> P. Schnizer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01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5" y="1234547"/>
            <a:ext cx="8211834" cy="5340820"/>
          </a:xfrm>
        </p:spPr>
        <p:txBody>
          <a:bodyPr/>
          <a:lstStyle/>
          <a:p>
            <a:pPr lvl="1"/>
            <a:r>
              <a:rPr lang="en-GB" dirty="0" smtClean="0"/>
              <a:t>June 2015</a:t>
            </a:r>
          </a:p>
          <a:p>
            <a:pPr lvl="2"/>
            <a:r>
              <a:rPr lang="en-GB" dirty="0" smtClean="0"/>
              <a:t>Presentation of Super-FRS machine</a:t>
            </a:r>
          </a:p>
          <a:p>
            <a:pPr lvl="2"/>
            <a:r>
              <a:rPr lang="en-GB" dirty="0" smtClean="0"/>
              <a:t>Presentation of measurement requirements</a:t>
            </a:r>
          </a:p>
          <a:p>
            <a:pPr lvl="2"/>
            <a:r>
              <a:rPr lang="en-GB" dirty="0" smtClean="0"/>
              <a:t>Review of measurement requirements → found matching machine needs</a:t>
            </a:r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indico.gsi.de/conferenceDisplay.py?confId=3754</a:t>
            </a:r>
            <a:endParaRPr lang="en-GB" dirty="0" smtClean="0"/>
          </a:p>
          <a:p>
            <a:pPr lvl="2"/>
            <a:endParaRPr lang="en-GB" dirty="0"/>
          </a:p>
          <a:p>
            <a:pPr lvl="1"/>
            <a:r>
              <a:rPr lang="en-GB" dirty="0" smtClean="0"/>
              <a:t>Today: </a:t>
            </a:r>
          </a:p>
          <a:p>
            <a:pPr lvl="2"/>
            <a:r>
              <a:rPr lang="en-GB" dirty="0" smtClean="0"/>
              <a:t>Magnetic measurement </a:t>
            </a:r>
          </a:p>
          <a:p>
            <a:pPr lvl="3"/>
            <a:r>
              <a:rPr lang="en-GB" dirty="0" smtClean="0"/>
              <a:t>Systems designed</a:t>
            </a:r>
          </a:p>
          <a:p>
            <a:pPr lvl="3"/>
            <a:r>
              <a:rPr lang="en-GB" dirty="0"/>
              <a:t>H</a:t>
            </a:r>
            <a:r>
              <a:rPr lang="en-GB" dirty="0" smtClean="0"/>
              <a:t>eading into procurement</a:t>
            </a:r>
          </a:p>
          <a:p>
            <a:pPr lvl="3"/>
            <a:r>
              <a:rPr lang="en-GB" dirty="0" smtClean="0"/>
              <a:t>Last review → acceptance and move forward</a:t>
            </a:r>
          </a:p>
          <a:p>
            <a:pPr lvl="2"/>
            <a:r>
              <a:rPr lang="en-GB" dirty="0" smtClean="0"/>
              <a:t>Survey</a:t>
            </a:r>
          </a:p>
          <a:p>
            <a:pPr lvl="3"/>
            <a:r>
              <a:rPr lang="en-GB" dirty="0" smtClean="0"/>
              <a:t>Started last time</a:t>
            </a:r>
          </a:p>
          <a:p>
            <a:pPr lvl="3"/>
            <a:r>
              <a:rPr lang="en-GB" dirty="0" smtClean="0"/>
              <a:t>Requirements review</a:t>
            </a:r>
          </a:p>
          <a:p>
            <a:pPr lvl="3"/>
            <a:r>
              <a:rPr lang="en-GB" dirty="0" err="1" smtClean="0"/>
              <a:t>Fiducialisation</a:t>
            </a:r>
            <a:r>
              <a:rPr lang="en-GB" dirty="0" smtClean="0"/>
              <a:t>, cold </a:t>
            </a:r>
            <a:r>
              <a:rPr lang="en-GB" smtClean="0"/>
              <a:t>mass movement</a:t>
            </a:r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571693"/>
      </p:ext>
    </p:extLst>
  </p:cSld>
  <p:clrMapOvr>
    <a:masterClrMapping/>
  </p:clrMapOvr>
</p:sld>
</file>

<file path=ppt/theme/theme1.xml><?xml version="1.0" encoding="utf-8"?>
<a:theme xmlns:a="http://schemas.openxmlformats.org/drawingml/2006/main" name="MM_Survey_Discussion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nterface_check_2015.potx" id="{2A6E7387-96AC-4324-A567-4AC310628F80}" vid="{73103D13-5448-4881-86E7-D9E627111EC3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MM_Survey_Discussion</Template>
  <TotalTime>0</TotalTime>
  <Words>65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MM_Survey_Discussion</vt:lpstr>
      <vt:lpstr>Testing Super-FRS @ CERN Magnet – Test Station Interface</vt:lpstr>
      <vt:lpstr>Motivation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Super-FRS @ CERN Magnet – Test Station Interface</dc:title>
  <dc:creator>Administrator</dc:creator>
  <cp:lastModifiedBy>Administrator</cp:lastModifiedBy>
  <cp:revision>10</cp:revision>
  <dcterms:created xsi:type="dcterms:W3CDTF">2015-11-18T17:39:24Z</dcterms:created>
  <dcterms:modified xsi:type="dcterms:W3CDTF">2015-11-18T17:48:49Z</dcterms:modified>
</cp:coreProperties>
</file>