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95" r:id="rId2"/>
    <p:sldId id="515" r:id="rId3"/>
    <p:sldId id="518" r:id="rId4"/>
    <p:sldId id="516" r:id="rId5"/>
    <p:sldId id="508" r:id="rId6"/>
    <p:sldId id="509" r:id="rId7"/>
    <p:sldId id="511" r:id="rId8"/>
    <p:sldId id="519" r:id="rId9"/>
    <p:sldId id="496" r:id="rId1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NOZ-GARCIA Jorge-enrique" initials="M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00C"/>
    <a:srgbClr val="00B451"/>
    <a:srgbClr val="00DE64"/>
    <a:srgbClr val="666666"/>
    <a:srgbClr val="B2B2B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23" autoAdjust="0"/>
    <p:restoredTop sz="98580" autoAdjust="0"/>
  </p:normalViewPr>
  <p:slideViewPr>
    <p:cSldViewPr>
      <p:cViewPr varScale="1">
        <p:scale>
          <a:sx n="69" d="100"/>
          <a:sy n="69" d="100"/>
        </p:scale>
        <p:origin x="15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40" d="100"/>
          <a:sy n="140" d="100"/>
        </p:scale>
        <p:origin x="-294" y="-2058"/>
      </p:cViewPr>
      <p:guideLst>
        <p:guide orient="horz" pos="2880"/>
        <p:guide pos="2160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C95ED49-211D-49AD-83C1-39B65FD4DA62}" type="datetimeFigureOut">
              <a:rPr lang="en-GB" smtClean="0"/>
              <a:pPr/>
              <a:t>18/11/2015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95E974F-215D-4482-ACD0-35F40536BE4B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14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F3AFE2C-5007-4057-8DFB-EC24DF7E4136}" type="datetimeFigureOut">
              <a:rPr lang="fr-FR" smtClean="0"/>
              <a:pPr/>
              <a:t>18/11/2015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90" y="824012"/>
            <a:ext cx="372707" cy="40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47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215806A7-BCCE-4741-AB47-7A26318FFE5F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19"/>
          <p:cNvGrpSpPr>
            <a:grpSpLocks/>
          </p:cNvGrpSpPr>
          <p:nvPr userDrawn="1"/>
        </p:nvGrpSpPr>
        <p:grpSpPr bwMode="auto">
          <a:xfrm>
            <a:off x="977897" y="3356992"/>
            <a:ext cx="8166103" cy="2117727"/>
            <a:chOff x="528" y="2578"/>
            <a:chExt cx="5144" cy="1334"/>
          </a:xfrm>
        </p:grpSpPr>
        <p:pic>
          <p:nvPicPr>
            <p:cNvPr id="13" name="Picture 5" descr="solenoide_at_100K"/>
            <p:cNvPicPr preferRelativeResize="0"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17" y="2578"/>
              <a:ext cx="883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" name="Picture 6" descr="Edelweiss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24377" r="34030"/>
            <a:stretch>
              <a:fillRect/>
            </a:stretch>
          </p:blipFill>
          <p:spPr bwMode="auto">
            <a:xfrm>
              <a:off x="2228" y="2578"/>
              <a:ext cx="836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" name="Text Box 7"/>
            <p:cNvSpPr txBox="1">
              <a:spLocks noChangeArrowheads="1"/>
            </p:cNvSpPr>
            <p:nvPr userDrawn="1"/>
          </p:nvSpPr>
          <p:spPr bwMode="auto">
            <a:xfrm>
              <a:off x="4798" y="3640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CMS</a:t>
              </a:r>
            </a:p>
          </p:txBody>
        </p:sp>
        <p:pic>
          <p:nvPicPr>
            <p:cNvPr id="17" name="Picture 8" descr="DoubleChooz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36795" t="28792" r="37286" b="15375"/>
            <a:stretch>
              <a:fillRect/>
            </a:stretch>
          </p:blipFill>
          <p:spPr bwMode="auto">
            <a:xfrm>
              <a:off x="528" y="2579"/>
              <a:ext cx="845" cy="1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8" name="Text Box 9"/>
            <p:cNvSpPr txBox="1">
              <a:spLocks noChangeArrowheads="1"/>
            </p:cNvSpPr>
            <p:nvPr userDrawn="1"/>
          </p:nvSpPr>
          <p:spPr bwMode="auto">
            <a:xfrm>
              <a:off x="533" y="3642"/>
              <a:ext cx="76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Double Chooz</a:t>
              </a:r>
            </a:p>
          </p:txBody>
        </p:sp>
        <p:pic>
          <p:nvPicPr>
            <p:cNvPr id="19" name="Picture 10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 l="8026" r="7692" b="3709"/>
            <a:stretch>
              <a:fillRect/>
            </a:stretch>
          </p:blipFill>
          <p:spPr bwMode="auto">
            <a:xfrm>
              <a:off x="3912" y="2578"/>
              <a:ext cx="845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0" name="Picture 11" descr="hess-new-small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l="22726" r="29546"/>
            <a:stretch>
              <a:fillRect/>
            </a:stretch>
          </p:blipFill>
          <p:spPr bwMode="auto">
            <a:xfrm>
              <a:off x="3068" y="2578"/>
              <a:ext cx="844" cy="12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" name="Rectangle 20"/>
            <p:cNvSpPr>
              <a:spLocks noChangeArrowheads="1"/>
            </p:cNvSpPr>
            <p:nvPr userDrawn="1"/>
          </p:nvSpPr>
          <p:spPr bwMode="auto">
            <a:xfrm>
              <a:off x="3106" y="3640"/>
              <a:ext cx="377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HESS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 userDrawn="1"/>
          </p:nvSpPr>
          <p:spPr bwMode="auto">
            <a:xfrm>
              <a:off x="2424" y="3640"/>
              <a:ext cx="58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 smtClean="0">
                  <a:solidFill>
                    <a:schemeClr val="bg1"/>
                  </a:solidFill>
                </a:rPr>
                <a:t>Edelweiss</a:t>
              </a:r>
              <a:endParaRPr lang="en-US" sz="12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 userDrawn="1"/>
          </p:nvSpPr>
          <p:spPr bwMode="auto">
            <a:xfrm>
              <a:off x="3953" y="3640"/>
              <a:ext cx="520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 dirty="0">
                  <a:solidFill>
                    <a:schemeClr val="bg1"/>
                  </a:solidFill>
                </a:rPr>
                <a:t>Herschel</a:t>
              </a:r>
            </a:p>
          </p:txBody>
        </p:sp>
        <p:pic>
          <p:nvPicPr>
            <p:cNvPr id="24" name="Picture 15" descr="alice_tracking chamb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r="20316"/>
            <a:stretch>
              <a:fillRect/>
            </a:stretch>
          </p:blipFill>
          <p:spPr bwMode="auto">
            <a:xfrm>
              <a:off x="1377" y="2578"/>
              <a:ext cx="845" cy="12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5" name="Text Box 16"/>
            <p:cNvSpPr txBox="1">
              <a:spLocks noChangeArrowheads="1"/>
            </p:cNvSpPr>
            <p:nvPr userDrawn="1"/>
          </p:nvSpPr>
          <p:spPr bwMode="auto">
            <a:xfrm>
              <a:off x="1377" y="3641"/>
              <a:ext cx="67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en-US" sz="1200" b="1" i="1">
                  <a:solidFill>
                    <a:schemeClr val="bg1"/>
                  </a:solidFill>
                </a:rPr>
                <a:t>ALICE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 userDrawn="1"/>
          </p:nvSpPr>
          <p:spPr bwMode="auto">
            <a:xfrm>
              <a:off x="3528" y="3816"/>
              <a:ext cx="2144" cy="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1200" b="1" i="1">
                  <a:solidFill>
                    <a:srgbClr val="000000"/>
                  </a:solidFill>
                </a:rPr>
                <a:t>Detecting radiations from the Universe.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117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>
          <a:xfrm>
            <a:off x="3960000" y="6305192"/>
            <a:ext cx="1450504" cy="365125"/>
          </a:xfrm>
        </p:spPr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>
          <a:xfrm>
            <a:off x="5436096" y="6305192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dirty="0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701655-DB86-4BDD-ACDB-98A835538BBF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CEA | 10 AVRIL 2012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6000" y="6305192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fld id="{543FF7CE-97EC-4586-B3DF-51FAF4B33A99}" type="datetime4">
              <a:rPr lang="fr-FR" smtClean="0"/>
              <a:pPr/>
              <a:t>18 novembre 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CEA | 10 AVRIL 2012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7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36200" y="332656"/>
            <a:ext cx="4788464" cy="1429696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Super-FRS Dipole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/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sz="2400" dirty="0" smtClean="0">
                <a:solidFill>
                  <a:schemeClr val="tx2"/>
                </a:solidFill>
              </a:rPr>
              <a:t>magnetics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67090" y="2636912"/>
            <a:ext cx="4126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chemeClr val="tx2"/>
                </a:solidFill>
              </a:rPr>
              <a:t>Jorge Enrique MUÑOZ GARCIA   &amp;   Lionel QUETTIER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4" name="Espace réservé du pied de page 9"/>
          <p:cNvSpPr txBox="1">
            <a:spLocks/>
          </p:cNvSpPr>
          <p:nvPr/>
        </p:nvSpPr>
        <p:spPr>
          <a:xfrm>
            <a:off x="5301605" y="6218262"/>
            <a:ext cx="2016224" cy="1825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3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r="46850" b="22251"/>
          <a:stretch/>
        </p:blipFill>
        <p:spPr>
          <a:xfrm>
            <a:off x="2540260" y="3756285"/>
            <a:ext cx="643608" cy="3057091"/>
          </a:xfrm>
          <a:prstGeom prst="rect">
            <a:avLst/>
          </a:prstGeom>
        </p:spPr>
      </p:pic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2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034064" y="5195859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34064" y="6242075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09936" y="5589240"/>
            <a:ext cx="89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Z=±2.00 [m]</a:t>
            </a:r>
            <a:endParaRPr lang="en-GB" sz="10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Current design</a:t>
                </a:r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8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82" y="4341068"/>
            <a:ext cx="925982" cy="24003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r="46850" b="22251"/>
          <a:stretch/>
        </p:blipFill>
        <p:spPr>
          <a:xfrm>
            <a:off x="2540260" y="3756285"/>
            <a:ext cx="643608" cy="3057091"/>
          </a:xfrm>
          <a:prstGeom prst="rect">
            <a:avLst/>
          </a:prstGeom>
        </p:spPr>
      </p:pic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3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034064" y="5195859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34064" y="6242075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09936" y="5589240"/>
            <a:ext cx="89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Z=±2.00 [m]</a:t>
            </a:r>
            <a:endParaRPr lang="en-GB" sz="10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Current design: </a:t>
                </a:r>
                <a:r>
                  <a:rPr lang="en-GB" sz="1000" b="1" dirty="0" smtClean="0"/>
                  <a:t>iron thermal contraction for T = -10 °C</a:t>
                </a:r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6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593863" y="5799443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-10 °C</a:t>
            </a:r>
          </a:p>
        </p:txBody>
      </p:sp>
    </p:spTree>
    <p:extLst>
      <p:ext uri="{BB962C8B-B14F-4D97-AF65-F5344CB8AC3E}">
        <p14:creationId xmlns:p14="http://schemas.microsoft.com/office/powerpoint/2010/main" val="9403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0" r="46850" b="22251"/>
          <a:stretch/>
        </p:blipFill>
        <p:spPr>
          <a:xfrm>
            <a:off x="2540260" y="3756285"/>
            <a:ext cx="643608" cy="3057091"/>
          </a:xfrm>
          <a:prstGeom prst="rect">
            <a:avLst/>
          </a:prstGeom>
        </p:spPr>
      </p:pic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4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034064" y="5195859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2034064" y="6242075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709936" y="5589240"/>
            <a:ext cx="894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/>
              <a:t>Z=±2.00 [m]</a:t>
            </a:r>
            <a:endParaRPr lang="en-GB" sz="1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Current design: </a:t>
                </a:r>
                <a:r>
                  <a:rPr lang="en-GB" sz="1000" b="1" dirty="0" smtClean="0"/>
                  <a:t>bolt-holes on the pole-chamfer for fixation</a:t>
                </a:r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necteur droit avec flèche 3"/>
          <p:cNvCxnSpPr/>
          <p:nvPr/>
        </p:nvCxnSpPr>
        <p:spPr>
          <a:xfrm flipH="1" flipV="1">
            <a:off x="2987824" y="2924944"/>
            <a:ext cx="1836712" cy="1296144"/>
          </a:xfrm>
          <a:prstGeom prst="straightConnector1">
            <a:avLst/>
          </a:prstGeom>
          <a:ln w="222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5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1709936" y="3756283"/>
            <a:ext cx="5724128" cy="3057093"/>
            <a:chOff x="1709936" y="3756283"/>
            <a:chExt cx="5724128" cy="3057093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0" r="46850" b="22251"/>
            <a:stretch/>
          </p:blipFill>
          <p:spPr>
            <a:xfrm>
              <a:off x="2540260" y="3756285"/>
              <a:ext cx="643608" cy="3057091"/>
            </a:xfrm>
            <a:prstGeom prst="rect">
              <a:avLst/>
            </a:prstGeom>
          </p:spPr>
        </p:pic>
        <p:cxnSp>
          <p:nvCxnSpPr>
            <p:cNvPr id="17" name="Connecteur droit 16"/>
            <p:cNvCxnSpPr/>
            <p:nvPr/>
          </p:nvCxnSpPr>
          <p:spPr>
            <a:xfrm>
              <a:off x="2034064" y="5315497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034064" y="6117111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709936" y="5589240"/>
              <a:ext cx="894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/>
                <a:t>Z=±1.55 [m]</a:t>
              </a:r>
              <a:endParaRPr lang="en-GB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40259" y="3756283"/>
              <a:ext cx="3629223" cy="68082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000" dirty="0" smtClean="0"/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17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6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709936" y="3756283"/>
            <a:ext cx="5724128" cy="3057093"/>
            <a:chOff x="1709936" y="3756283"/>
            <a:chExt cx="5724128" cy="3057093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0" r="46850" b="22251"/>
            <a:stretch/>
          </p:blipFill>
          <p:spPr>
            <a:xfrm>
              <a:off x="2540260" y="3756285"/>
              <a:ext cx="643608" cy="3057091"/>
            </a:xfrm>
            <a:prstGeom prst="rect">
              <a:avLst/>
            </a:prstGeom>
          </p:spPr>
        </p:pic>
        <p:cxnSp>
          <p:nvCxnSpPr>
            <p:cNvPr id="15" name="Connecteur droit 14"/>
            <p:cNvCxnSpPr/>
            <p:nvPr/>
          </p:nvCxnSpPr>
          <p:spPr>
            <a:xfrm>
              <a:off x="2034064" y="5195859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2034064" y="6242075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709936" y="5589240"/>
              <a:ext cx="894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/>
                <a:t>Z=±2.00 [m]</a:t>
              </a:r>
              <a:endParaRPr lang="en-GB" sz="1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40259" y="3756283"/>
              <a:ext cx="3629223" cy="68082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smtClean="0"/>
                  <a:t>Current design</a:t>
                </a:r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7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1709936" y="3756283"/>
            <a:ext cx="5724128" cy="3057093"/>
            <a:chOff x="1709936" y="3756283"/>
            <a:chExt cx="5724128" cy="3057093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50" r="46850" b="22251"/>
            <a:stretch/>
          </p:blipFill>
          <p:spPr>
            <a:xfrm>
              <a:off x="2540260" y="3756285"/>
              <a:ext cx="643608" cy="3057091"/>
            </a:xfrm>
            <a:prstGeom prst="rect">
              <a:avLst/>
            </a:prstGeom>
          </p:spPr>
        </p:pic>
        <p:cxnSp>
          <p:nvCxnSpPr>
            <p:cNvPr id="17" name="Connecteur droit 16"/>
            <p:cNvCxnSpPr/>
            <p:nvPr/>
          </p:nvCxnSpPr>
          <p:spPr>
            <a:xfrm>
              <a:off x="2034064" y="4941168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2034064" y="6496203"/>
              <a:ext cx="5400000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/>
            <p:cNvSpPr txBox="1"/>
            <p:nvPr/>
          </p:nvSpPr>
          <p:spPr>
            <a:xfrm>
              <a:off x="1709936" y="5589240"/>
              <a:ext cx="8945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dirty="0" smtClean="0"/>
                <a:t>Z=±3.00 [m]</a:t>
              </a:r>
              <a:endParaRPr lang="en-GB" sz="10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40259" y="3756283"/>
              <a:ext cx="3629223" cy="680828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000" dirty="0" smtClean="0"/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27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1" y="6675439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295977" y="23414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Magnetics: homogeneity  dipoles</a:t>
            </a:r>
            <a:endParaRPr lang="en-GB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8532441" y="6675439"/>
            <a:ext cx="542632" cy="182563"/>
          </a:xfrm>
        </p:spPr>
        <p:txBody>
          <a:bodyPr/>
          <a:lstStyle/>
          <a:p>
            <a:pPr algn="r"/>
            <a:r>
              <a:rPr lang="fr-FR" sz="800" dirty="0" smtClean="0"/>
              <a:t>|  PAGE </a:t>
            </a:r>
            <a:fld id="{AEFB9B6D-867A-40B8-ACB0-35CC9F272C9C}" type="slidenum">
              <a:rPr lang="fr-FR" sz="800" smtClean="0"/>
              <a:pPr algn="r"/>
              <a:t>8</a:t>
            </a:fld>
            <a:endParaRPr lang="fr-FR" sz="800" dirty="0"/>
          </a:p>
        </p:txBody>
      </p:sp>
      <p:sp>
        <p:nvSpPr>
          <p:cNvPr id="9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709936" y="3756283"/>
            <a:ext cx="5724128" cy="3057093"/>
            <a:chOff x="1709936" y="3756283"/>
            <a:chExt cx="5724128" cy="3057093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3" t="20979" r="46339" b="22250"/>
            <a:stretch/>
          </p:blipFill>
          <p:spPr>
            <a:xfrm>
              <a:off x="2513263" y="4581128"/>
              <a:ext cx="724110" cy="2232248"/>
            </a:xfrm>
            <a:prstGeom prst="rect">
              <a:avLst/>
            </a:prstGeom>
          </p:spPr>
        </p:pic>
        <p:grpSp>
          <p:nvGrpSpPr>
            <p:cNvPr id="10" name="Groupe 9"/>
            <p:cNvGrpSpPr/>
            <p:nvPr/>
          </p:nvGrpSpPr>
          <p:grpSpPr>
            <a:xfrm>
              <a:off x="1709936" y="3756283"/>
              <a:ext cx="5724128" cy="2079178"/>
              <a:chOff x="1709936" y="3756283"/>
              <a:chExt cx="5724128" cy="2079178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2034064" y="4689750"/>
                <a:ext cx="5400000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/>
              <p:cNvSpPr txBox="1"/>
              <p:nvPr/>
            </p:nvSpPr>
            <p:spPr>
              <a:xfrm>
                <a:off x="1709936" y="5589240"/>
                <a:ext cx="89454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000" dirty="0" smtClean="0"/>
                  <a:t>Z</a:t>
                </a:r>
                <a:r>
                  <a:rPr lang="en-GB" sz="1000" dirty="0" smtClean="0"/>
                  <a:t>=±4.00 </a:t>
                </a:r>
                <a:r>
                  <a:rPr lang="en-GB" sz="1000" dirty="0" smtClean="0"/>
                  <a:t>[m]</a:t>
                </a:r>
                <a:endParaRPr lang="en-GB" sz="10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40259" y="3756283"/>
                <a:ext cx="3629223" cy="680828"/>
              </a:xfrm>
              <a:prstGeom prst="rect">
                <a:avLst/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791" r="23225"/>
          <a:stretch/>
        </p:blipFill>
        <p:spPr>
          <a:xfrm>
            <a:off x="0" y="980728"/>
            <a:ext cx="4824536" cy="34563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1824" y="980729"/>
            <a:ext cx="4432176" cy="273124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2034064" y="6741368"/>
            <a:ext cx="5400000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/>
              <p:cNvSpPr txBox="1"/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000" dirty="0" smtClean="0"/>
              </a:p>
              <a:p>
                <a:endParaRPr lang="en-GB" sz="1000" dirty="0" smtClean="0"/>
              </a:p>
              <a:p>
                <a:pPr lvl="0"/>
                <a:r>
                  <a:rPr lang="en-US" sz="1000" kern="50" dirty="0">
                    <a:latin typeface="Arial" panose="020B0604020202020204" pitchFamily="34" charset="0"/>
                    <a:cs typeface="Arial" panose="020B0604020202020204" pitchFamily="34" charset="0"/>
                  </a:rPr>
                  <a:t>Integral field quality (relative)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Δ</m:t>
                    </m:r>
                    <m:r>
                      <a:rPr lang="en-US" sz="1000" kern="50">
                        <a:latin typeface="Cambria Math"/>
                      </a:rPr>
                      <m:t>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  <m:r>
                      <a:rPr lang="en-US" sz="1000" kern="50">
                        <a:latin typeface="Cambria Math"/>
                      </a:rPr>
                      <m:t>/∫</m:t>
                    </m:r>
                    <m:r>
                      <m:rPr>
                        <m:sty m:val="p"/>
                      </m:rPr>
                      <a:rPr lang="en-US" sz="1000" kern="50">
                        <a:latin typeface="Cambria Math"/>
                      </a:rPr>
                      <m:t>Bdl</m:t>
                    </m:r>
                  </m:oMath>
                </a14:m>
                <a:r>
                  <a:rPr lang="en-GB" sz="1000" dirty="0" smtClean="0">
                    <a:latin typeface="Arial" panose="020B0604020202020204" pitchFamily="34" charset="0"/>
                    <a:ea typeface="SimSun"/>
                    <a:cs typeface="Arial" panose="020B0604020202020204" pitchFamily="34" charset="0"/>
                  </a:rPr>
                  <a:t>    </a:t>
                </a:r>
                <a:r>
                  <a:rPr lang="en-GB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±3x10</a:t>
                </a:r>
                <a:r>
                  <a:rPr lang="en-GB" sz="1000" kern="5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-4</a:t>
                </a:r>
                <a:r>
                  <a:rPr lang="en-US" sz="1000" kern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1000" kern="5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OK</a:t>
                </a:r>
                <a:endParaRPr lang="en-GB" sz="1000" dirty="0">
                  <a:solidFill>
                    <a:srgbClr val="00B050"/>
                  </a:solidFill>
                  <a:latin typeface="Arial" panose="020B0604020202020204" pitchFamily="34" charset="0"/>
                  <a:ea typeface="SimSun"/>
                  <a:cs typeface="Arial" panose="020B0604020202020204" pitchFamily="34" charset="0"/>
                </a:endParaRPr>
              </a:p>
              <a:p>
                <a:endParaRPr lang="en-GB" sz="1000" dirty="0" smtClean="0"/>
              </a:p>
            </p:txBody>
          </p:sp>
        </mc:Choice>
        <mc:Fallback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069521"/>
                <a:ext cx="4287049" cy="71372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4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8" name="Espace réservé du pied de page 9"/>
          <p:cNvSpPr txBox="1">
            <a:spLocks/>
          </p:cNvSpPr>
          <p:nvPr/>
        </p:nvSpPr>
        <p:spPr>
          <a:xfrm>
            <a:off x="0" y="6675437"/>
            <a:ext cx="1619672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" dirty="0" smtClean="0">
                <a:latin typeface="Times New Roman" pitchFamily="18" charset="0"/>
                <a:cs typeface="Times New Roman" pitchFamily="18" charset="0"/>
              </a:rPr>
              <a:t>Jorge Enrique MUÑOZ GARCIA</a:t>
            </a:r>
            <a:endParaRPr lang="fr-FR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space réservé du pied de page 9"/>
          <p:cNvSpPr txBox="1">
            <a:spLocks/>
          </p:cNvSpPr>
          <p:nvPr/>
        </p:nvSpPr>
        <p:spPr>
          <a:xfrm>
            <a:off x="6516217" y="6675439"/>
            <a:ext cx="2016224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Super-FRS Dipole  |  November 19</a:t>
            </a:r>
            <a:r>
              <a:rPr lang="en-GB" sz="800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2015</a:t>
            </a:r>
            <a:endParaRPr lang="en-GB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2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yMENE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18117</TotalTime>
  <Words>333</Words>
  <Application>Microsoft Office PowerPoint</Application>
  <PresentationFormat>Affichage à l'écran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SimSun</vt:lpstr>
      <vt:lpstr>Arial</vt:lpstr>
      <vt:lpstr>Calibri</vt:lpstr>
      <vt:lpstr>Cambria Math</vt:lpstr>
      <vt:lpstr>Times New Roman</vt:lpstr>
      <vt:lpstr>CHyMENE</vt:lpstr>
      <vt:lpstr>Super-FRS Dipole   magnetics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CHymene</dc:title>
  <dc:creator>MUNOZ-GARCIA Jorge-enrique</dc:creator>
  <cp:lastModifiedBy>MUNOZ-GARCIA Jorge-enrique</cp:lastModifiedBy>
  <cp:revision>1192</cp:revision>
  <cp:lastPrinted>2015-11-18T11:56:59Z</cp:lastPrinted>
  <dcterms:created xsi:type="dcterms:W3CDTF">2013-01-07T09:33:05Z</dcterms:created>
  <dcterms:modified xsi:type="dcterms:W3CDTF">2015-11-18T11:58:02Z</dcterms:modified>
</cp:coreProperties>
</file>