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5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2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7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06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BB9BC-0366-E540-B69A-1E43BE22A791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BA9E6-D780-534E-BF7F-A60556C0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6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356" y="32991"/>
            <a:ext cx="510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Axion</a:t>
            </a:r>
            <a:r>
              <a:rPr lang="en-US" sz="3600" dirty="0" smtClean="0"/>
              <a:t> in Tilting Potential…</a:t>
            </a:r>
            <a:endParaRPr lang="en-US" sz="3600" dirty="0"/>
          </a:p>
        </p:txBody>
      </p:sp>
      <p:pic>
        <p:nvPicPr>
          <p:cNvPr id="2" name="a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918" y="679322"/>
            <a:ext cx="6178677" cy="61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7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93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String Network, No Tilt</a:t>
            </a:r>
            <a:endParaRPr lang="en-US" dirty="0"/>
          </a:p>
        </p:txBody>
      </p:sp>
      <p:pic>
        <p:nvPicPr>
          <p:cNvPr id="5" name="stringm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6954" y="709306"/>
            <a:ext cx="6148694" cy="614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7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98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String Network, Tilt</a:t>
            </a:r>
            <a:endParaRPr lang="en-US" dirty="0"/>
          </a:p>
        </p:txBody>
      </p:sp>
      <p:pic>
        <p:nvPicPr>
          <p:cNvPr id="5" name="string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528" y="588896"/>
            <a:ext cx="6269104" cy="626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1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14</Words>
  <Application>Microsoft Macintosh PowerPoint</Application>
  <PresentationFormat>On-screen Show (4:3)</PresentationFormat>
  <Paragraphs>3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String Network, No Tilt</vt:lpstr>
      <vt:lpstr>String Network, Tilt</vt:lpstr>
    </vt:vector>
  </TitlesOfParts>
  <Company>Technische Universität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Guy Moore</dc:creator>
  <cp:lastModifiedBy>Guy Moore</cp:lastModifiedBy>
  <cp:revision>5</cp:revision>
  <dcterms:created xsi:type="dcterms:W3CDTF">2015-10-22T14:45:05Z</dcterms:created>
  <dcterms:modified xsi:type="dcterms:W3CDTF">2015-10-23T09:40:40Z</dcterms:modified>
</cp:coreProperties>
</file>