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691" autoAdjust="0"/>
  </p:normalViewPr>
  <p:slideViewPr>
    <p:cSldViewPr snapToGrid="0" snapToObjects="1"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12.06.2015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12.06.2015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Picture 10" descr="bul-pho-2007-046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3"/>
            <a:ext cx="877228" cy="9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717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E. Fischer / MAC 15       27. Apr.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E. Fischer / MAC 15       27. Apr.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E. Fischer / MAC 15       27. Apr.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E. Fischer / MAC 15       27. Apr.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4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Testing </a:t>
            </a:r>
            <a:r>
              <a:rPr lang="en-GB" dirty="0" err="1" smtClean="0"/>
              <a:t>SuperFRS@CERN</a:t>
            </a:r>
            <a:r>
              <a:rPr lang="en-GB" dirty="0" smtClean="0"/>
              <a:t>: Workshop on Survey and MM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Luigi </a:t>
            </a:r>
            <a:r>
              <a:rPr lang="en-GB" dirty="0" err="1" smtClean="0"/>
              <a:t>Serio</a:t>
            </a:r>
            <a:r>
              <a:rPr lang="en-GB" dirty="0" smtClean="0"/>
              <a:t> and Pierre Schnizer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1342" y="271335"/>
            <a:ext cx="6242342" cy="787557"/>
          </a:xfrm>
        </p:spPr>
        <p:txBody>
          <a:bodyPr>
            <a:normAutofit/>
          </a:bodyPr>
          <a:lstStyle/>
          <a:p>
            <a:r>
              <a:rPr lang="de-DE" dirty="0" smtClean="0"/>
              <a:t>Status of the SFRS magnets test facility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6423" y="1172012"/>
            <a:ext cx="8917577" cy="1893406"/>
          </a:xfrm>
        </p:spPr>
        <p:txBody>
          <a:bodyPr/>
          <a:lstStyle/>
          <a:p>
            <a:r>
              <a:rPr lang="en-GB" dirty="0" smtClean="0"/>
              <a:t>Requirements and interfaces fixed</a:t>
            </a:r>
          </a:p>
          <a:p>
            <a:r>
              <a:rPr lang="fr-CH" dirty="0" err="1" smtClean="0"/>
              <a:t>Layout</a:t>
            </a:r>
            <a:r>
              <a:rPr lang="fr-CH" dirty="0" smtClean="0"/>
              <a:t> and </a:t>
            </a:r>
            <a:r>
              <a:rPr lang="fr-CH" dirty="0" err="1" smtClean="0"/>
              <a:t>integration</a:t>
            </a:r>
            <a:r>
              <a:rPr lang="fr-CH" dirty="0" smtClean="0"/>
              <a:t> </a:t>
            </a:r>
            <a:r>
              <a:rPr lang="fr-CH" dirty="0" err="1" smtClean="0"/>
              <a:t>finalized</a:t>
            </a:r>
            <a:r>
              <a:rPr lang="fr-CH" dirty="0" smtClean="0"/>
              <a:t> (minor </a:t>
            </a:r>
            <a:r>
              <a:rPr lang="fr-CH" dirty="0" err="1" smtClean="0"/>
              <a:t>adj</a:t>
            </a:r>
            <a:r>
              <a:rPr lang="fr-CH" dirty="0" smtClean="0"/>
              <a:t> </a:t>
            </a:r>
            <a:r>
              <a:rPr lang="fr-CH" dirty="0" err="1" smtClean="0"/>
              <a:t>still</a:t>
            </a:r>
            <a:r>
              <a:rPr lang="fr-CH" dirty="0" smtClean="0"/>
              <a:t> possible)</a:t>
            </a:r>
          </a:p>
          <a:p>
            <a:r>
              <a:rPr lang="fr-CH" dirty="0" err="1" smtClean="0"/>
              <a:t>Specifications</a:t>
            </a:r>
            <a:r>
              <a:rPr lang="fr-CH" dirty="0" smtClean="0"/>
              <a:t> </a:t>
            </a:r>
            <a:r>
              <a:rPr lang="fr-CH" dirty="0" err="1" smtClean="0"/>
              <a:t>established</a:t>
            </a:r>
            <a:r>
              <a:rPr lang="fr-CH" dirty="0" smtClean="0"/>
              <a:t> and </a:t>
            </a:r>
            <a:r>
              <a:rPr lang="fr-CH" dirty="0" err="1" smtClean="0"/>
              <a:t>procurements</a:t>
            </a:r>
            <a:r>
              <a:rPr lang="fr-CH" dirty="0" smtClean="0"/>
              <a:t> </a:t>
            </a:r>
            <a:r>
              <a:rPr lang="fr-CH" dirty="0" err="1" smtClean="0"/>
              <a:t>being</a:t>
            </a:r>
            <a:r>
              <a:rPr lang="fr-CH" dirty="0" smtClean="0"/>
              <a:t> </a:t>
            </a:r>
            <a:r>
              <a:rPr lang="fr-CH" dirty="0" err="1" smtClean="0"/>
              <a:t>launched</a:t>
            </a:r>
            <a:endParaRPr lang="fr-CH" dirty="0" smtClean="0"/>
          </a:p>
          <a:p>
            <a:r>
              <a:rPr lang="fr-CH" dirty="0" smtClean="0"/>
              <a:t>Construction </a:t>
            </a:r>
            <a:r>
              <a:rPr lang="fr-CH" dirty="0" err="1" smtClean="0"/>
              <a:t>started</a:t>
            </a:r>
            <a:r>
              <a:rPr lang="fr-CH" dirty="0" smtClean="0"/>
              <a:t> for LLI</a:t>
            </a:r>
          </a:p>
          <a:p>
            <a:endParaRPr lang="en-GB" dirty="0" smtClean="0"/>
          </a:p>
        </p:txBody>
      </p:sp>
      <p:pic>
        <p:nvPicPr>
          <p:cNvPr id="6" name="Picture 5" descr="bul-pho-2007-046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877228" cy="929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" t="1251" r="145" b="5051"/>
          <a:stretch/>
        </p:blipFill>
        <p:spPr>
          <a:xfrm>
            <a:off x="1062446" y="2970448"/>
            <a:ext cx="6531428" cy="35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1342" y="271335"/>
            <a:ext cx="6242342" cy="787557"/>
          </a:xfrm>
        </p:spPr>
        <p:txBody>
          <a:bodyPr/>
          <a:lstStyle/>
          <a:p>
            <a:r>
              <a:rPr lang="de-DE" dirty="0" smtClean="0"/>
              <a:t>Motivation for the Workshop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50685"/>
            <a:ext cx="8961120" cy="490358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Bringing together people working </a:t>
            </a:r>
            <a:r>
              <a:rPr lang="en-GB" dirty="0" smtClean="0"/>
              <a:t>on </a:t>
            </a:r>
            <a:r>
              <a:rPr lang="en-GB" dirty="0" smtClean="0"/>
              <a:t>SFRS machine beam dynamics, magnets designer, magnetic measurements and alignment specialists for a final review of the requirements, assumptions, feasibility and efficient implementation of the MM program</a:t>
            </a:r>
          </a:p>
          <a:p>
            <a:endParaRPr lang="fr-CH" dirty="0"/>
          </a:p>
          <a:p>
            <a:r>
              <a:rPr lang="fr-CH" dirty="0" smtClean="0"/>
              <a:t>In </a:t>
            </a:r>
            <a:r>
              <a:rPr lang="fr-CH" dirty="0" err="1" smtClean="0"/>
              <a:t>particular</a:t>
            </a:r>
            <a:r>
              <a:rPr lang="fr-CH" dirty="0" smtClean="0"/>
              <a:t>:</a:t>
            </a:r>
          </a:p>
          <a:p>
            <a:endParaRPr lang="en-GB" dirty="0" smtClean="0"/>
          </a:p>
          <a:p>
            <a:pPr lvl="1"/>
            <a:r>
              <a:rPr lang="fr-CH" dirty="0" err="1" smtClean="0"/>
              <a:t>Review</a:t>
            </a:r>
            <a:r>
              <a:rPr lang="fr-CH" dirty="0" smtClean="0"/>
              <a:t> the </a:t>
            </a:r>
            <a:r>
              <a:rPr lang="fr-CH" dirty="0" err="1" smtClean="0"/>
              <a:t>magnetic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r>
              <a:rPr lang="fr-CH" dirty="0" smtClean="0"/>
              <a:t> and </a:t>
            </a:r>
            <a:r>
              <a:rPr lang="fr-CH" dirty="0" err="1" smtClean="0"/>
              <a:t>alignment</a:t>
            </a:r>
            <a:r>
              <a:rPr lang="fr-CH" dirty="0" smtClean="0"/>
              <a:t> </a:t>
            </a:r>
            <a:r>
              <a:rPr lang="fr-CH" dirty="0" err="1" smtClean="0"/>
              <a:t>requirements</a:t>
            </a:r>
            <a:r>
              <a:rPr lang="fr-CH" dirty="0" smtClean="0"/>
              <a:t> justifications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Identify the measurements needs and ‘wishes’ for the machine (shall and should)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Review the foreseen measurement </a:t>
            </a:r>
            <a:r>
              <a:rPr lang="en-GB" dirty="0" smtClean="0"/>
              <a:t>program to identify</a:t>
            </a:r>
          </a:p>
          <a:p>
            <a:pPr lvl="2"/>
            <a:r>
              <a:rPr lang="fr-CH" dirty="0" smtClean="0"/>
              <a:t>Limitations – if </a:t>
            </a:r>
            <a:r>
              <a:rPr lang="fr-CH" dirty="0" err="1" smtClean="0"/>
              <a:t>any</a:t>
            </a:r>
            <a:endParaRPr lang="fr-CH" dirty="0" smtClean="0"/>
          </a:p>
          <a:p>
            <a:pPr lvl="2"/>
            <a:r>
              <a:rPr lang="fr-CH" dirty="0" smtClean="0"/>
              <a:t>Simplification – if possible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Focus on the </a:t>
            </a:r>
            <a:r>
              <a:rPr lang="en-GB" dirty="0" smtClean="0"/>
              <a:t>technical and technology aspect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Project aspects </a:t>
            </a:r>
            <a:r>
              <a:rPr lang="en-GB" dirty="0" smtClean="0"/>
              <a:t>to be sorted out by the project team if agreement reached on the above</a:t>
            </a:r>
            <a:endParaRPr lang="en-GB" dirty="0" smtClean="0"/>
          </a:p>
        </p:txBody>
      </p:sp>
      <p:pic>
        <p:nvPicPr>
          <p:cNvPr id="6" name="Picture 5" descr="bul-pho-2007-046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877228" cy="9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-2014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38</TotalTime>
  <Words>149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gsi-folienmaster-2014</vt:lpstr>
      <vt:lpstr>Testing SuperFRS@CERN: Workshop on Survey and MM</vt:lpstr>
      <vt:lpstr>Status of the SFRS magnets test facility</vt:lpstr>
      <vt:lpstr>Motivation for the Workshop</vt:lpstr>
    </vt:vector>
  </TitlesOfParts>
  <Company>GSI Helmholzzentrum für Schwerionenforschung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Schnizer, Pierre Dr.</dc:creator>
  <cp:lastModifiedBy>Luigi Serio</cp:lastModifiedBy>
  <cp:revision>67</cp:revision>
  <dcterms:created xsi:type="dcterms:W3CDTF">2015-04-08T11:48:48Z</dcterms:created>
  <dcterms:modified xsi:type="dcterms:W3CDTF">2015-06-11T23:32:27Z</dcterms:modified>
</cp:coreProperties>
</file>