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32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5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3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6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8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8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1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45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62E1-73E1-4559-9032-2578D5B7EBC3}" type="datetimeFigureOut">
              <a:rPr lang="en-GB" smtClean="0"/>
              <a:t>15/04/2015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025E-F5EE-444C-94DE-BA6076F92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8077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G E N D A</a:t>
            </a:r>
          </a:p>
          <a:p>
            <a:pPr algn="ctr"/>
            <a:r>
              <a:rPr lang="en-GB" sz="2400" b="1" dirty="0"/>
              <a:t>PANDA MAGNET MEETING</a:t>
            </a:r>
          </a:p>
          <a:p>
            <a:pPr algn="ctr"/>
            <a:r>
              <a:rPr lang="en-GB" sz="2400" b="1" dirty="0"/>
              <a:t>GSI, 10-00 ; 15.04.2015 (SB3 2.283. Atomic Physics room)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1. </a:t>
            </a:r>
            <a:r>
              <a:rPr lang="en-GB" sz="2400" dirty="0"/>
              <a:t>News from FAIR and PANDA (funding &amp; schedule)   Lars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2. Status of the design work at CERN     </a:t>
            </a:r>
            <a:r>
              <a:rPr lang="en-GB" sz="2400" dirty="0" smtClean="0"/>
              <a:t>                         Herman</a:t>
            </a:r>
            <a:endParaRPr lang="en-GB" sz="2400" dirty="0"/>
          </a:p>
          <a:p>
            <a:r>
              <a:rPr lang="en-GB" sz="2400" dirty="0"/>
              <a:t>3. Status of the cryostat design                     </a:t>
            </a:r>
            <a:r>
              <a:rPr lang="en-GB" sz="2400" dirty="0" smtClean="0"/>
              <a:t>                    Evgeny </a:t>
            </a:r>
            <a:endParaRPr lang="en-GB" sz="2400" dirty="0"/>
          </a:p>
          <a:p>
            <a:r>
              <a:rPr lang="en-GB" sz="2400" dirty="0"/>
              <a:t>4. Experience of the BINP (Novosibirsk) in </a:t>
            </a:r>
            <a:r>
              <a:rPr lang="en-GB" sz="2400" dirty="0" smtClean="0"/>
              <a:t>the </a:t>
            </a:r>
          </a:p>
          <a:p>
            <a:r>
              <a:rPr lang="en-GB" sz="2400" dirty="0" smtClean="0"/>
              <a:t>construction of SP magnets for experiments                  </a:t>
            </a:r>
            <a:r>
              <a:rPr lang="en-GB" sz="2400" dirty="0" err="1" smtClean="0"/>
              <a:t>Yury</a:t>
            </a:r>
            <a:r>
              <a:rPr lang="en-GB" sz="2400" dirty="0" smtClean="0"/>
              <a:t> </a:t>
            </a:r>
          </a:p>
          <a:p>
            <a:endParaRPr lang="en-GB" sz="2400" dirty="0" smtClean="0"/>
          </a:p>
          <a:p>
            <a:r>
              <a:rPr lang="en-GB" sz="2400" dirty="0" smtClean="0"/>
              <a:t>5</a:t>
            </a:r>
            <a:r>
              <a:rPr lang="en-GB" sz="2400" dirty="0"/>
              <a:t>. AOB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63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Vodopyanov</dc:creator>
  <cp:lastModifiedBy>Alexander Vodopyanov</cp:lastModifiedBy>
  <cp:revision>1</cp:revision>
  <dcterms:created xsi:type="dcterms:W3CDTF">2015-04-15T07:48:58Z</dcterms:created>
  <dcterms:modified xsi:type="dcterms:W3CDTF">2015-04-15T07:55:52Z</dcterms:modified>
</cp:coreProperties>
</file>