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219200" y="152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Topics for the discussion session 05/11/2015</a:t>
            </a:r>
            <a:endParaRPr lang="en-US" sz="2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152400" y="692289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How realistic are typical beam dynamics calculation to be used for predictions?</a:t>
            </a:r>
          </a:p>
          <a:p>
            <a:r>
              <a:rPr lang="en-US" sz="2000" dirty="0"/>
              <a:t>What are the inputs from beam measurements used?</a:t>
            </a:r>
          </a:p>
          <a:p>
            <a:r>
              <a:rPr lang="en-US" sz="2000" dirty="0"/>
              <a:t>What are the assumptions in typical calculations? </a:t>
            </a:r>
          </a:p>
          <a:p>
            <a:r>
              <a:rPr lang="en-US" sz="2000" dirty="0"/>
              <a:t>How  are assumptions communicated to the operation crew and </a:t>
            </a:r>
            <a:r>
              <a:rPr lang="en-US" sz="2000" dirty="0" smtClean="0"/>
              <a:t>BI </a:t>
            </a:r>
            <a:r>
              <a:rPr lang="en-US" sz="2000" dirty="0"/>
              <a:t>groups?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0000FF"/>
                </a:solidFill>
              </a:rPr>
              <a:t>What are the basic beam observable needed for beam dynamics calculations?</a:t>
            </a:r>
            <a:endParaRPr lang="en-US" sz="2000" b="1" dirty="0">
              <a:solidFill>
                <a:srgbClr val="0000FF"/>
              </a:solidFill>
            </a:endParaRPr>
          </a:p>
          <a:p>
            <a:r>
              <a:rPr lang="en-US" sz="2000" b="1" dirty="0" smtClean="0">
                <a:solidFill>
                  <a:srgbClr val="0000FF"/>
                </a:solidFill>
              </a:rPr>
              <a:t>To which details they are required? </a:t>
            </a:r>
          </a:p>
          <a:p>
            <a:r>
              <a:rPr lang="en-US" sz="2000" dirty="0" smtClean="0"/>
              <a:t>E.g. Is the full transverse profile (which might be very ‘non-Gaussian’) useful </a:t>
            </a:r>
          </a:p>
          <a:p>
            <a:r>
              <a:rPr lang="en-US" sz="2000" dirty="0" smtClean="0"/>
              <a:t>or only reduced quantities of statistical moments e.g. standard deviation</a:t>
            </a:r>
            <a:r>
              <a:rPr lang="en-US" dirty="0" smtClean="0"/>
              <a:t>?</a:t>
            </a:r>
          </a:p>
          <a:p>
            <a:r>
              <a:rPr lang="en-US" sz="2000" dirty="0" smtClean="0"/>
              <a:t>E.g. For what beam parameter a single shot measurement  are required e.g. within the same cycle is mandatory or are repeatable measurements possible which relay on reproducibility of the accelerator ?</a:t>
            </a:r>
          </a:p>
          <a:p>
            <a:endParaRPr lang="en-US" sz="2000" dirty="0"/>
          </a:p>
          <a:p>
            <a:r>
              <a:rPr lang="en-US" sz="2000" b="1" dirty="0" smtClean="0">
                <a:solidFill>
                  <a:srgbClr val="0000FF"/>
                </a:solidFill>
              </a:rPr>
              <a:t>What is the </a:t>
            </a:r>
            <a:r>
              <a:rPr lang="en-US" sz="2000" b="1" smtClean="0">
                <a:solidFill>
                  <a:srgbClr val="0000FF"/>
                </a:solidFill>
              </a:rPr>
              <a:t>path from </a:t>
            </a:r>
            <a:r>
              <a:rPr lang="en-US" sz="2000" b="1" dirty="0" smtClean="0">
                <a:solidFill>
                  <a:srgbClr val="0000FF"/>
                </a:solidFill>
              </a:rPr>
              <a:t>basic commissioning </a:t>
            </a:r>
            <a:r>
              <a:rPr lang="en-US" sz="2000" b="1" smtClean="0">
                <a:solidFill>
                  <a:srgbClr val="0000FF"/>
                </a:solidFill>
              </a:rPr>
              <a:t>to reach </a:t>
            </a:r>
            <a:r>
              <a:rPr lang="en-US" sz="2000" b="1" dirty="0" smtClean="0">
                <a:solidFill>
                  <a:srgbClr val="0000FF"/>
                </a:solidFill>
              </a:rPr>
              <a:t>of design goal?</a:t>
            </a:r>
          </a:p>
          <a:p>
            <a:r>
              <a:rPr lang="en-US" sz="2000" i="1" dirty="0" smtClean="0"/>
              <a:t>Commissioning</a:t>
            </a:r>
            <a:r>
              <a:rPr lang="en-US" sz="2000" b="1" dirty="0" smtClean="0"/>
              <a:t> </a:t>
            </a:r>
            <a:r>
              <a:rPr lang="en-US" sz="2000" dirty="0" smtClean="0"/>
              <a:t>= prove of basic functionality of technical devices leading to </a:t>
            </a:r>
          </a:p>
          <a:p>
            <a:r>
              <a:rPr lang="en-US" sz="2000" dirty="0" smtClean="0"/>
              <a:t>some beam-on-target </a:t>
            </a:r>
          </a:p>
          <a:p>
            <a:r>
              <a:rPr lang="en-US" sz="2000" i="1" dirty="0" smtClean="0"/>
              <a:t>Design goals </a:t>
            </a:r>
            <a:r>
              <a:rPr lang="en-US" sz="2000" dirty="0" smtClean="0"/>
              <a:t>= optimal beam parameter reached </a:t>
            </a:r>
          </a:p>
          <a:p>
            <a:r>
              <a:rPr lang="en-US" sz="2000" dirty="0" smtClean="0"/>
              <a:t>What information should be achieved during operation runs for offline analysis?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6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Peter Forck</dc:creator>
  <cp:lastModifiedBy>Peter Forck</cp:lastModifiedBy>
  <cp:revision>10</cp:revision>
  <dcterms:created xsi:type="dcterms:W3CDTF">2006-08-16T00:00:00Z</dcterms:created>
  <dcterms:modified xsi:type="dcterms:W3CDTF">2015-11-05T15:04:21Z</dcterms:modified>
</cp:coreProperties>
</file>