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3" r:id="rId1"/>
  </p:sldMasterIdLst>
  <p:notesMasterIdLst>
    <p:notesMasterId r:id="rId8"/>
  </p:notesMasterIdLst>
  <p:sldIdLst>
    <p:sldId id="365" r:id="rId2"/>
    <p:sldId id="413" r:id="rId3"/>
    <p:sldId id="414" r:id="rId4"/>
    <p:sldId id="415" r:id="rId5"/>
    <p:sldId id="416" r:id="rId6"/>
    <p:sldId id="417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8A8694"/>
    <a:srgbClr val="A7A5B1"/>
    <a:srgbClr val="FF5050"/>
    <a:srgbClr val="FFCCCC"/>
    <a:srgbClr val="FF7C80"/>
    <a:srgbClr val="0BE5E0"/>
    <a:srgbClr val="FF0000"/>
    <a:srgbClr val="F72B15"/>
    <a:srgbClr val="270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54" autoAdjust="0"/>
    <p:restoredTop sz="94626" autoAdjust="0"/>
  </p:normalViewPr>
  <p:slideViewPr>
    <p:cSldViewPr>
      <p:cViewPr varScale="1">
        <p:scale>
          <a:sx n="50" d="100"/>
          <a:sy n="50" d="100"/>
        </p:scale>
        <p:origin x="84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29B1A-069F-4F0A-94D3-4B845666A0F1}" type="datetimeFigureOut">
              <a:rPr lang="it-IT" smtClean="0"/>
              <a:pPr/>
              <a:t>15/03/2015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3C17A-7934-496F-9EF2-41F25806734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63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25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85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0351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468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3C17A-7934-496F-9EF2-41F25806734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357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3857242-7C41-4089-98A7-22D33A911217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421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8037794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574917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225771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4418740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56783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346408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D3D29-E750-4FE6-8962-4A9EB597DD6B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3894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36234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CE5CF-284C-491C-9D9A-6E0F4ECE68F0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785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A82E-3F20-4F78-AB53-0EC2FCB37494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6598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D5FA7-C77E-48C5-85D7-C92287CDD07B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488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A1588-3118-4176-8C7E-AFB59431A27B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68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139CD-8186-4347-8452-1BE9D27A0847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96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355BE-E718-457C-833F-8CD5A01D4AA5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198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2AB40-0F1E-494B-8DDA-08D6CA1A7073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2995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6CDB5-CEC7-4BBE-85F0-DB695E382276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54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D303A14-5BA2-4FF9-97E7-1013010A9C5A}" type="datetime1">
              <a:rPr lang="it-IT" smtClean="0"/>
              <a:pPr/>
              <a:t>15/03/2015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G. Boca  GSI, Germany  and University of Pavia, Italy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67F1E6-E96A-4B5E-944E-C6B3E90DD8E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744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4" r:id="rId1"/>
    <p:sldLayoutId id="2147484535" r:id="rId2"/>
    <p:sldLayoutId id="2147484536" r:id="rId3"/>
    <p:sldLayoutId id="2147484537" r:id="rId4"/>
    <p:sldLayoutId id="2147484538" r:id="rId5"/>
    <p:sldLayoutId id="2147484539" r:id="rId6"/>
    <p:sldLayoutId id="2147484540" r:id="rId7"/>
    <p:sldLayoutId id="2147484541" r:id="rId8"/>
    <p:sldLayoutId id="2147484542" r:id="rId9"/>
    <p:sldLayoutId id="2147484543" r:id="rId10"/>
    <p:sldLayoutId id="2147484544" r:id="rId11"/>
    <p:sldLayoutId id="2147484545" r:id="rId12"/>
    <p:sldLayoutId id="2147484546" r:id="rId13"/>
    <p:sldLayoutId id="2147484547" r:id="rId14"/>
    <p:sldLayoutId id="2147484548" r:id="rId15"/>
    <p:sldLayoutId id="2147484549" r:id="rId16"/>
    <p:sldLayoutId id="214748455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5496" y="76562"/>
            <a:ext cx="6248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err="1" smtClean="0">
                <a:latin typeface="Times New Roman" pitchFamily="18" charset="0"/>
                <a:cs typeface="Times New Roman" pitchFamily="18" charset="0"/>
              </a:rPr>
              <a:t>Gie</a:t>
            </a:r>
            <a:r>
              <a:rPr lang="it-IT" sz="2000" dirty="0" err="1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en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March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 16</a:t>
            </a:r>
            <a:r>
              <a:rPr lang="it-IT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2015</a:t>
            </a:r>
            <a:endParaRPr lang="it-IT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Immagine 4" descr="inf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96" y="4514249"/>
            <a:ext cx="1141857" cy="1002983"/>
          </a:xfrm>
          <a:prstGeom prst="rect">
            <a:avLst/>
          </a:prstGeom>
        </p:spPr>
      </p:pic>
      <p:pic>
        <p:nvPicPr>
          <p:cNvPr id="7" name="Immagine 6" descr="UniPV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82319" y="44624"/>
            <a:ext cx="1150153" cy="1143008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580344" y="1142453"/>
            <a:ext cx="11112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Universita’</a:t>
            </a:r>
            <a:endParaRPr lang="it-IT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di Pavia</a:t>
            </a:r>
          </a:p>
          <a:p>
            <a:pPr algn="ctr"/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422053" y="836868"/>
            <a:ext cx="79116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Status of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it-IT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it-IT" sz="4400" dirty="0" err="1" smtClean="0">
                <a:latin typeface="Times New Roman" pitchFamily="18" charset="0"/>
                <a:cs typeface="Times New Roman" pitchFamily="18" charset="0"/>
              </a:rPr>
              <a:t>Cleanup</a:t>
            </a:r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 procedure</a:t>
            </a:r>
          </a:p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in the ‘Road Method’</a:t>
            </a:r>
          </a:p>
          <a:p>
            <a:pPr algn="ctr"/>
            <a:r>
              <a:rPr lang="it-IT" sz="4400" dirty="0" smtClean="0">
                <a:latin typeface="Times New Roman" pitchFamily="18" charset="0"/>
                <a:cs typeface="Times New Roman" pitchFamily="18" charset="0"/>
              </a:rPr>
              <a:t>pattern </a:t>
            </a:r>
            <a:r>
              <a:rPr lang="it-IT" sz="4400" dirty="0" err="1" smtClean="0">
                <a:latin typeface="Times New Roman" pitchFamily="18" charset="0"/>
                <a:cs typeface="Times New Roman" pitchFamily="18" charset="0"/>
              </a:rPr>
              <a:t>recognition</a:t>
            </a:r>
            <a:endParaRPr lang="it-IT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2854254" y="4049766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dirty="0" smtClean="0">
                <a:latin typeface="Times New Roman" pitchFamily="18" charset="0"/>
                <a:cs typeface="Times New Roman" pitchFamily="18" charset="0"/>
              </a:rPr>
              <a:t>Gianluigi </a:t>
            </a:r>
            <a:r>
              <a:rPr lang="it-IT" sz="3600" dirty="0" err="1" smtClean="0">
                <a:latin typeface="Times New Roman" pitchFamily="18" charset="0"/>
                <a:cs typeface="Times New Roman" pitchFamily="18" charset="0"/>
              </a:rPr>
              <a:t>Boca</a:t>
            </a:r>
            <a:endParaRPr lang="it-IT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1897386" y="4767535"/>
            <a:ext cx="4906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>
                <a:latin typeface="Times New Roman" pitchFamily="18" charset="0"/>
                <a:cs typeface="Times New Roman" pitchFamily="18" charset="0"/>
              </a:rPr>
              <a:t>Universita’</a:t>
            </a:r>
            <a:r>
              <a:rPr lang="it-IT" sz="2400" dirty="0" smtClean="0">
                <a:latin typeface="Times New Roman" pitchFamily="18" charset="0"/>
                <a:cs typeface="Times New Roman" pitchFamily="18" charset="0"/>
              </a:rPr>
              <a:t> di Pavia  and  INFN, Italy</a:t>
            </a:r>
            <a:endParaRPr lang="it-IT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3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116632"/>
            <a:ext cx="4140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  <a:endParaRPr lang="it-I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692696"/>
            <a:ext cx="855394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Pattern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recognition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code with the use of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road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Hough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shown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satisfactory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</a:t>
            </a: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pileup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 the 20 MHz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interaction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rate.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realistic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pileup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situation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turned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on a ‘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 procedure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necessary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eliminate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spurious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tracks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remnant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previous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subsequent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central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detector and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detector are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</a:t>
            </a: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given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eliminated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spurious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969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116632"/>
            <a:ext cx="4140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  <a:endParaRPr lang="it-I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5496" y="692696"/>
            <a:ext cx="8553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Presently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finalizing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part of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procedure.</a:t>
            </a: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tracks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least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90% of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be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account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layers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5496" y="2363396"/>
            <a:ext cx="8553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Progress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slow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obligations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</a:t>
            </a:r>
          </a:p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involved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nevertheless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it-IT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496" y="3462099"/>
            <a:ext cx="85539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managed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use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root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file of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official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Mvd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geometry</a:t>
            </a:r>
            <a:r>
              <a:rPr lang="it-IT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/Mvd-2.1_FullVersion.root</a:t>
            </a:r>
            <a:endParaRPr lang="it-IT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info on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sensitive volume : position relative to</a:t>
            </a: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MARS</a:t>
            </a:r>
            <a:r>
              <a:rPr lang="it-I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orientation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with the  </a:t>
            </a:r>
            <a:r>
              <a:rPr lang="it-IT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root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geometry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73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116632"/>
            <a:ext cx="4140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  <a:endParaRPr lang="it-I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67280" y="1627520"/>
            <a:ext cx="4466828" cy="302922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1752" y="1276960"/>
            <a:ext cx="4973218" cy="337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0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116632"/>
            <a:ext cx="4140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  <a:endParaRPr lang="it-I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32142" y="1736398"/>
            <a:ext cx="4248472" cy="2881148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68259" y="1597067"/>
            <a:ext cx="4671977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1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184473" y="6376594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dirty="0" err="1" smtClean="0">
                <a:latin typeface="Times New Roman" pitchFamily="18" charset="0"/>
                <a:cs typeface="Times New Roman" pitchFamily="18" charset="0"/>
              </a:rPr>
              <a:t>G.Boca</a:t>
            </a:r>
            <a:r>
              <a:rPr lang="it-IT" sz="1600" dirty="0" smtClean="0">
                <a:latin typeface="Times New Roman" pitchFamily="18" charset="0"/>
                <a:cs typeface="Times New Roman" pitchFamily="18" charset="0"/>
              </a:rPr>
              <a:t>   U. Pavia &amp; INFN, Italy</a:t>
            </a:r>
            <a:endParaRPr lang="it-IT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12" y="116632"/>
            <a:ext cx="41408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it-IT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Cleanup</a:t>
            </a:r>
            <a:r>
              <a:rPr lang="it-IT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procedure</a:t>
            </a:r>
            <a:endParaRPr lang="it-IT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5496" y="908720"/>
            <a:ext cx="85539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complete info of the</a:t>
            </a: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sensitive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volumes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hits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</a:t>
            </a:r>
          </a:p>
          <a:p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missing</a:t>
            </a:r>
            <a:r>
              <a:rPr lang="it-IT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it-IT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3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vento">
  <a:themeElements>
    <a:clrScheme name="Evento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Evento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orno a fasc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Evento</Template>
  <TotalTime>10076</TotalTime>
  <Words>343</Words>
  <Application>Microsoft Office PowerPoint</Application>
  <PresentationFormat>Presentazione su schermo (4:3)</PresentationFormat>
  <Paragraphs>47</Paragraphs>
  <Slides>6</Slides>
  <Notes>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Calibri</vt:lpstr>
      <vt:lpstr>Courier New</vt:lpstr>
      <vt:lpstr>Impact</vt:lpstr>
      <vt:lpstr>Symbol</vt:lpstr>
      <vt:lpstr>Times New Roman</vt:lpstr>
      <vt:lpstr>Evento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gianluigi</dc:creator>
  <cp:lastModifiedBy>Gianluigi</cp:lastModifiedBy>
  <cp:revision>690</cp:revision>
  <dcterms:created xsi:type="dcterms:W3CDTF">2011-01-06T13:38:40Z</dcterms:created>
  <dcterms:modified xsi:type="dcterms:W3CDTF">2015-03-14T23:54:45Z</dcterms:modified>
</cp:coreProperties>
</file>