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4" r:id="rId3"/>
    <p:sldId id="265" r:id="rId4"/>
    <p:sldId id="266" r:id="rId5"/>
    <p:sldId id="267" r:id="rId6"/>
    <p:sldId id="262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2" y="-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8EE36-F3FA-4AB1-97D4-E4A4442BDF1E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D91A7-776D-4A24-8230-7B731948D4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639163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75000"/>
                  </a:schemeClr>
                </a:solidFill>
              </a:rPr>
              <a:t>2015-03-17</a:t>
            </a:r>
            <a:endParaRPr lang="en-GB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9081844" y="657644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B468CD5-49D6-4BD1-8437-A3EB0A52F775}" type="slidenum">
              <a:rPr lang="en-GB" sz="1000" smtClean="0">
                <a:solidFill>
                  <a:schemeClr val="bg1">
                    <a:lumMod val="75000"/>
                  </a:schemeClr>
                </a:solidFill>
              </a:rPr>
              <a:pPr algn="r"/>
              <a:t>‹#›</a:t>
            </a:fld>
            <a:r>
              <a:rPr lang="en-GB" sz="1000" dirty="0" smtClean="0"/>
              <a:t>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7216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63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5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38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1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9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6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4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2014-10-24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8CD5-49D6-4BD1-8437-A3EB0A52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260648"/>
            <a:ext cx="8420100" cy="17281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3600" dirty="0" smtClean="0"/>
              <a:t>Target Spectrometer Updates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1800" dirty="0" smtClean="0"/>
              <a:t> </a:t>
            </a:r>
            <a:r>
              <a:rPr lang="en-GB" sz="1300" dirty="0" smtClean="0"/>
              <a:t>CM-MEC Session Giessen, March 2015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1600" dirty="0" smtClean="0"/>
              <a:t> </a:t>
            </a:r>
            <a:r>
              <a:rPr lang="en-GB" sz="1200" dirty="0" smtClean="0"/>
              <a:t>J. </a:t>
            </a:r>
            <a:r>
              <a:rPr lang="en-GB" sz="1200" dirty="0" err="1" smtClean="0"/>
              <a:t>Lühning</a:t>
            </a:r>
            <a:r>
              <a:rPr lang="en-GB" sz="1200" dirty="0" smtClean="0"/>
              <a:t>, GSI</a:t>
            </a:r>
            <a:endParaRPr lang="en-GB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9484" y="2204864"/>
            <a:ext cx="7051948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A</a:t>
            </a:r>
            <a:r>
              <a:rPr lang="en-GB" sz="2400" dirty="0" smtClean="0"/>
              <a:t>uxiliary platform update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Routing at the barrel yoke of the TS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EDMS status</a:t>
            </a:r>
          </a:p>
        </p:txBody>
      </p:sp>
    </p:spTree>
    <p:extLst>
      <p:ext uri="{BB962C8B-B14F-4D97-AF65-F5344CB8AC3E}">
        <p14:creationId xmlns:p14="http://schemas.microsoft.com/office/powerpoint/2010/main" val="20214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116632"/>
            <a:ext cx="8420100" cy="576063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dirty="0" smtClean="0"/>
              <a:t>Auxiliary platform update</a:t>
            </a:r>
            <a:endParaRPr lang="en-GB" sz="2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098" y="956151"/>
            <a:ext cx="39433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956150"/>
            <a:ext cx="39433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68624" y="6021288"/>
            <a:ext cx="936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Hinges</a:t>
            </a:r>
            <a:endParaRPr lang="en-GB" sz="12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424608" y="5461771"/>
            <a:ext cx="432048" cy="6149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00672" y="5101730"/>
            <a:ext cx="0" cy="9750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44688" y="4758236"/>
            <a:ext cx="216024" cy="13350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234698" y="4293097"/>
            <a:ext cx="990110" cy="17836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3000" y="4941168"/>
            <a:ext cx="93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castors for rack trolleys</a:t>
            </a:r>
            <a:endParaRPr lang="en-GB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313040" y="4758236"/>
            <a:ext cx="144017" cy="2549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69024" y="5703639"/>
            <a:ext cx="133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static support (no contact to floor when moving)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033121" y="5461771"/>
            <a:ext cx="288031" cy="313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1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116632"/>
            <a:ext cx="8420100" cy="576063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dirty="0" smtClean="0"/>
              <a:t>Auxiliary platform update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911225"/>
            <a:ext cx="62928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0633" y="607675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Loop ends outside of cave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160912" y="609329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Length of the cable chains defined by maintenance position  (15 meters away from beam position)</a:t>
            </a:r>
            <a:endParaRPr lang="en-GB" sz="1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000672" y="4653137"/>
            <a:ext cx="360040" cy="14236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32720" y="4221088"/>
            <a:ext cx="749545" cy="18556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11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116632"/>
            <a:ext cx="8420100" cy="576063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dirty="0" smtClean="0"/>
              <a:t>Routing at the barrel yoke</a:t>
            </a:r>
            <a:endParaRPr lang="en-GB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181324" y="4788441"/>
            <a:ext cx="360040" cy="14236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844917"/>
            <a:ext cx="6426200" cy="5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1541365" y="4212377"/>
            <a:ext cx="1584175" cy="19442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96616" y="6145559"/>
            <a:ext cx="3312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EMC manifold boxes at the upstream side  </a:t>
            </a:r>
            <a:endParaRPr lang="en-GB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97548" y="4436786"/>
            <a:ext cx="2376264" cy="171980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glow rad="50800">
              <a:schemeClr val="bg1">
                <a:alpha val="40000"/>
              </a:schemeClr>
            </a:glow>
            <a:outerShdw dist="50800" dir="540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1227237"/>
            <a:ext cx="528637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45933" y="1299245"/>
            <a:ext cx="129614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Muon</a:t>
            </a:r>
            <a:endParaRPr lang="en-GB" sz="1400" dirty="0" smtClean="0"/>
          </a:p>
          <a:p>
            <a:pPr>
              <a:spcBef>
                <a:spcPts val="600"/>
              </a:spcBef>
            </a:pPr>
            <a:r>
              <a:rPr lang="en-GB" sz="1400" dirty="0" smtClean="0"/>
              <a:t>GEM </a:t>
            </a:r>
            <a:r>
              <a:rPr lang="en-GB" sz="1200" dirty="0" smtClean="0">
                <a:solidFill>
                  <a:schemeClr val="bg1">
                    <a:lumMod val="75000"/>
                  </a:schemeClr>
                </a:solidFill>
              </a:rPr>
              <a:t>(next page)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DIRC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 det.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 det.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1440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64" y="796801"/>
            <a:ext cx="64262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42950" y="116632"/>
            <a:ext cx="8420100" cy="576063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800" dirty="0" smtClean="0"/>
              <a:t>Routing at the barrel yoke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8704" y="600154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Downstream side  </a:t>
            </a:r>
            <a:endParaRPr lang="en-GB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723" y="1229270"/>
            <a:ext cx="528637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93360" y="1301278"/>
            <a:ext cx="129614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Muon</a:t>
            </a:r>
            <a:endParaRPr lang="en-GB" sz="1400" dirty="0" smtClean="0"/>
          </a:p>
          <a:p>
            <a:pPr>
              <a:spcBef>
                <a:spcPts val="600"/>
              </a:spcBef>
            </a:pPr>
            <a:r>
              <a:rPr lang="en-GB" sz="1400" dirty="0" smtClean="0"/>
              <a:t>GEM</a:t>
            </a:r>
            <a:endParaRPr lang="en-GB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GB" sz="1400" dirty="0" smtClean="0"/>
              <a:t>DIRC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 det.</a:t>
            </a:r>
          </a:p>
          <a:p>
            <a:pPr>
              <a:spcBef>
                <a:spcPts val="600"/>
              </a:spcBef>
            </a:pPr>
            <a:r>
              <a:rPr lang="en-GB" sz="1400" dirty="0" smtClean="0"/>
              <a:t>EMC det.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683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4528" y="260648"/>
            <a:ext cx="8496944" cy="15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en-US" sz="2000" dirty="0" smtClean="0"/>
              <a:t>Updates </a:t>
            </a:r>
            <a:r>
              <a:rPr lang="en-US" altLang="en-US" sz="2000" dirty="0"/>
              <a:t>of </a:t>
            </a:r>
            <a:r>
              <a:rPr lang="en-US" altLang="en-US" sz="2000" dirty="0" smtClean="0"/>
              <a:t>3D-models </a:t>
            </a:r>
            <a:r>
              <a:rPr lang="en-US" altLang="en-US" sz="2000" dirty="0"/>
              <a:t>of PANDA </a:t>
            </a:r>
            <a:r>
              <a:rPr lang="en-US" altLang="en-US" sz="2000" dirty="0" smtClean="0"/>
              <a:t>components </a:t>
            </a:r>
            <a:r>
              <a:rPr lang="en-US" altLang="en-US" sz="2000" dirty="0"/>
              <a:t>at </a:t>
            </a:r>
            <a:r>
              <a:rPr lang="en-US" altLang="en-US" sz="2000" dirty="0" smtClean="0"/>
              <a:t>EDMS since October ’14</a:t>
            </a:r>
            <a:endParaRPr lang="en-US" altLang="en-US" sz="2000" dirty="0" smtClean="0"/>
          </a:p>
          <a:p>
            <a:pPr>
              <a:lnSpc>
                <a:spcPct val="140000"/>
              </a:lnSpc>
            </a:pPr>
            <a:endParaRPr lang="en-US" altLang="en-US" sz="900" dirty="0" smtClean="0"/>
          </a:p>
          <a:p>
            <a:pPr>
              <a:lnSpc>
                <a:spcPct val="140000"/>
              </a:lnSpc>
            </a:pPr>
            <a:r>
              <a:rPr lang="en-US" altLang="en-US" sz="1100" dirty="0" smtClean="0"/>
              <a:t>(status 2015-03-16)</a:t>
            </a:r>
            <a:endParaRPr lang="en-US" alt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3728864" y="2276872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Cluster Jet Target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MVD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STT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FE-EMC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BE-EMC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Barrel-DIRC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Mechanical Integration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PANDA Hall</a:t>
            </a:r>
          </a:p>
        </p:txBody>
      </p:sp>
    </p:spTree>
    <p:extLst>
      <p:ext uri="{BB962C8B-B14F-4D97-AF65-F5344CB8AC3E}">
        <p14:creationId xmlns:p14="http://schemas.microsoft.com/office/powerpoint/2010/main" val="419650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A4 Paper (210x297 mm)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Target Spectrometer Updates  CM-MEC Session Giessen, March 2015  J. Lühning, GSI</vt:lpstr>
      <vt:lpstr>Auxiliary platform update</vt:lpstr>
      <vt:lpstr>Auxiliary platform update</vt:lpstr>
      <vt:lpstr>Routing at the barrel yoke</vt:lpstr>
      <vt:lpstr>Routing at the barrel yoke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Luehning, Jost</dc:creator>
  <cp:lastModifiedBy>Luehning, Jost</cp:lastModifiedBy>
  <cp:revision>111</cp:revision>
  <dcterms:created xsi:type="dcterms:W3CDTF">2014-10-20T12:36:45Z</dcterms:created>
  <dcterms:modified xsi:type="dcterms:W3CDTF">2015-03-16T17:06:44Z</dcterms:modified>
</cp:coreProperties>
</file>