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4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0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4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0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2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1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Mastertextformat bearbeiten</a:t>
            </a:r>
          </a:p>
          <a:p>
            <a:pPr lvl="1"/>
            <a:r>
              <a:rPr lang="x-none" smtClean="0"/>
              <a:t>Zweite Ebene</a:t>
            </a:r>
          </a:p>
          <a:p>
            <a:pPr lvl="2"/>
            <a:r>
              <a:rPr lang="x-none" smtClean="0"/>
              <a:t>Dritte Ebene</a:t>
            </a:r>
          </a:p>
          <a:p>
            <a:pPr lvl="3"/>
            <a:r>
              <a:rPr lang="x-none" smtClean="0"/>
              <a:t>Vierte Ebene</a:t>
            </a:r>
          </a:p>
          <a:p>
            <a:pPr lvl="4"/>
            <a:r>
              <a:rPr lang="x-non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A83B-8CF2-3B42-A109-D8768D04AC3A}" type="datetimeFigureOut">
              <a:rPr lang="de-DE" smtClean="0"/>
              <a:t>09.04.15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748C8-DCD8-CC4F-8EA4-76D9CE4830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12013"/>
              </p:ext>
            </p:extLst>
          </p:nvPr>
        </p:nvGraphicFramePr>
        <p:xfrm>
          <a:off x="379366" y="2606287"/>
          <a:ext cx="8521857" cy="1784306"/>
        </p:xfrm>
        <a:graphic>
          <a:graphicData uri="http://schemas.openxmlformats.org/drawingml/2006/table">
            <a:tbl>
              <a:tblPr/>
              <a:tblGrid>
                <a:gridCol w="1145411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  <a:gridCol w="526889"/>
              </a:tblGrid>
              <a:tr h="19792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MVD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STT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GEM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SciTil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DIRC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EMC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Muon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FSC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FTOF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Lumi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Stamp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Digitization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Pile-Up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9C6500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Sorting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7927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Reconstruction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11061" marR="11061" marT="11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190504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NR: not realistic</a:t>
                      </a: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61" marR="11061" marT="110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</a:t>
            </a:r>
            <a:r>
              <a:rPr lang="en-US" dirty="0" smtClean="0"/>
              <a:t>Time-Based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6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Macintosh PowerPoint</Application>
  <PresentationFormat>Bildschirmpräsentation (4:3)</PresentationFormat>
  <Paragraphs>92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Status Time-Based Simulation</vt:lpstr>
    </vt:vector>
  </TitlesOfParts>
  <Company>FZ Jülich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Time-Based Simulation</dc:title>
  <dc:creator>Tobias Stockmanns</dc:creator>
  <cp:lastModifiedBy>Tobias Stockmanns</cp:lastModifiedBy>
  <cp:revision>1</cp:revision>
  <dcterms:created xsi:type="dcterms:W3CDTF">2015-04-09T09:14:28Z</dcterms:created>
  <dcterms:modified xsi:type="dcterms:W3CDTF">2015-04-09T09:17:23Z</dcterms:modified>
</cp:coreProperties>
</file>